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1"/>
    <p:restoredTop sz="94771"/>
  </p:normalViewPr>
  <p:slideViewPr>
    <p:cSldViewPr snapToGrid="0" snapToObjects="1">
      <p:cViewPr varScale="1">
        <p:scale>
          <a:sx n="153" d="100"/>
          <a:sy n="153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7F56C-CE60-2444-916D-A4405298D1A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F623D-3610-4A4C-B609-6D4B6626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596EAE-87D3-7446-87C7-447052EDA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F9BF388-1D26-1149-9305-AF44119B7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1C84FD-872B-214E-A689-3882042D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1B9EE-4A66-C244-8E71-D23A847C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1406F6-3DB5-4F4A-A636-FF11053A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B4936-AE41-E243-88D4-7F662498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16478C0-F47A-3A44-9B07-F5B63C4C1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043E8C-3BBD-8B41-9A9D-E607B2A1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996E37-C221-5D40-AA25-767B65ED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5AC7A9-23C2-FC43-9B72-63757E63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20556-E9B9-5943-B848-68EF5BC94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D55A34-B06A-5841-936F-C27D9489E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ED8F2E-E101-884C-B4F8-3848DF4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CA3C2-AE84-6A46-B499-55D5DBDC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533161-A48E-EB4B-B084-8D384DC0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636ABF-E2D9-9947-9636-4E1F6BC8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D0D995-B772-9A4D-B268-E9DB7925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78D60A-A820-A745-A879-9A1FC56E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36DE11-0EBF-9942-BD72-FE206496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8A0FD1-0689-F045-9D30-23C587B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BE3BD-E766-B34A-BF05-00B2236B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D5C4DC-E138-2546-B279-AF8D9B8D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CB0CEA-3622-3347-9C2D-56A79E40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A3C3C9-3919-664C-B296-E28CF0F0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7EA11-8A1E-7D49-9B6B-CE43C04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7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F35C73-B5FB-294A-B277-5EA49663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676FD-5923-B84C-9FF7-E9279AFFB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F7908B-555F-8043-8427-8022E11D7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F67A41-D2EE-8844-8DB3-4428F40C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C5F53F-76F1-9C41-A853-3C26673A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9BAED0-F6BF-6A46-AF5E-57905D44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4D3A9-2C51-814B-8B26-35951B1E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F22950-F319-A843-838E-4760F750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B1EC0ED-3A2C-AC49-AE91-89423AE1B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ED1EABB-569B-4543-8AA6-911AC4F9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BA7579-94BA-B345-9A70-DC7591890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164FB48-0DA8-3348-9B5D-AED2290F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469F2CC-35EB-8840-89B9-2EDE8B7C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25DD917-5093-E144-9D69-FB3DF4BB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BF31A3-52F1-0D4A-81F1-CE2C6E9C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D0130EB-1645-494D-839E-EA09D1B4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FC3FF06-C2A3-AD4A-801B-FF595895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F3FD09-EFDE-BB47-B13B-5FB5F98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E6D54BC-946E-3747-9854-2945A77C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9031B29-313D-2E4A-AFC8-3AB0EB8D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0035BF-8547-2548-B9BE-BB6F578B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9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435DFF-897F-1140-B4FD-00041BA6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CAD548-362E-0B43-A00E-8E72A0F0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7D672E-4C75-FF47-9142-0C12D9B65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9BECFA-C0F7-FC48-865B-6D75BE20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84B7D90-1C97-ED4B-BF90-6ED36300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8566752-E953-BF4E-8BC9-28378284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ACD5C2-FE8F-C143-A09F-5E463567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579F4F7-CE4D-3648-8E0D-CD2B6E630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4DCC40-AD14-7D42-9D13-B56CCC9B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14C762-F970-4F41-BDEB-087BD8F6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DFCBF6-99CF-3549-A724-F659B078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8264B0-38A8-884C-A3AC-42E71CAD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42478D-38E6-1049-832B-32D47D9E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869C82-111D-034F-B2F9-0F425D755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85413B-7C50-DE4F-8E00-D583BF935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9AA-650C-264C-A17B-1755958AE80F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9EA349-1BB7-634E-8422-FB6630F35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1B24F3-267A-3843-9539-3639478EE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7412-77F0-E54B-8C2D-2E83C13D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4BA025-C554-9A42-85A2-FF09EEB10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688" y="747609"/>
            <a:ext cx="11242623" cy="2387600"/>
          </a:xfrm>
        </p:spPr>
        <p:txBody>
          <a:bodyPr anchor="ctr"/>
          <a:lstStyle/>
          <a:p>
            <a:r>
              <a:rPr lang="en-US"/>
              <a:t>Web </a:t>
            </a:r>
            <a:r>
              <a:rPr lang="en-US" dirty="0"/>
              <a:t>Application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FD7C27-854F-CF4D-8A5C-E2CB227AE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OIT Summer Intern Project Presentation</a:t>
            </a:r>
          </a:p>
          <a:p>
            <a:r>
              <a:rPr lang="en-US" dirty="0" err="1"/>
              <a:t>Weiheng</a:t>
            </a:r>
            <a:r>
              <a:rPr lang="en-US" dirty="0"/>
              <a:t> </a:t>
            </a:r>
            <a:r>
              <a:rPr lang="en-US" dirty="0" err="1"/>
              <a:t>Qiu</a:t>
            </a:r>
            <a:endParaRPr lang="en-US" dirty="0"/>
          </a:p>
          <a:p>
            <a:r>
              <a:rPr lang="en-US" dirty="0"/>
              <a:t>Jialu Xu</a:t>
            </a:r>
          </a:p>
          <a:p>
            <a:r>
              <a:rPr lang="en-US" dirty="0"/>
              <a:t>Mentor: Henry </a:t>
            </a:r>
            <a:r>
              <a:rPr lang="en-US" dirty="0" smtClean="0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B7300D-BCEC-994A-937F-BE7B3C6E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14" y="2814731"/>
            <a:ext cx="934301" cy="66735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7598562E-F4F6-FD47-AA8C-9CDD5EB120A4}"/>
              </a:ext>
            </a:extLst>
          </p:cNvPr>
          <p:cNvCxnSpPr>
            <a:cxnSpLocks/>
          </p:cNvCxnSpPr>
          <p:nvPr/>
        </p:nvCxnSpPr>
        <p:spPr>
          <a:xfrm>
            <a:off x="2010232" y="3112265"/>
            <a:ext cx="11191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3BA32600-BF2D-D04A-ADDE-1D1396C928D2}"/>
              </a:ext>
            </a:extLst>
          </p:cNvPr>
          <p:cNvCxnSpPr>
            <a:cxnSpLocks/>
          </p:cNvCxnSpPr>
          <p:nvPr/>
        </p:nvCxnSpPr>
        <p:spPr>
          <a:xfrm>
            <a:off x="7901358" y="2759857"/>
            <a:ext cx="1228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0BCD5AEB-12B3-074B-A4A5-9B7356529320}"/>
              </a:ext>
            </a:extLst>
          </p:cNvPr>
          <p:cNvGrpSpPr/>
          <p:nvPr/>
        </p:nvGrpSpPr>
        <p:grpSpPr>
          <a:xfrm>
            <a:off x="9282489" y="1298203"/>
            <a:ext cx="1954488" cy="2078275"/>
            <a:chOff x="8650916" y="114328"/>
            <a:chExt cx="1954488" cy="2078275"/>
          </a:xfrm>
        </p:grpSpPr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C9E2CA79-1166-D040-BE86-EB93EC839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4516" y="1576368"/>
              <a:ext cx="1121101" cy="61623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6545B4E9-EDF8-E444-8892-FC409CBF2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6365" y="873224"/>
              <a:ext cx="1259039" cy="6255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2B0F7463-10B0-FA4C-8476-23C50AD47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51" t="5687" r="5124" b="14340"/>
            <a:stretch/>
          </p:blipFill>
          <p:spPr>
            <a:xfrm>
              <a:off x="8650916" y="114328"/>
              <a:ext cx="1903737" cy="64499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69755171-83F5-CB47-B9AE-5D40BF2F3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50916" y="905464"/>
              <a:ext cx="517208" cy="51720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6F83C7-3CC1-F94E-A453-6A0F72799CA2}"/>
              </a:ext>
            </a:extLst>
          </p:cNvPr>
          <p:cNvSpPr txBox="1"/>
          <p:nvPr/>
        </p:nvSpPr>
        <p:spPr>
          <a:xfrm>
            <a:off x="7926098" y="2369879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274FDCE-37DF-E146-93F1-3C623AA105EE}"/>
              </a:ext>
            </a:extLst>
          </p:cNvPr>
          <p:cNvSpPr txBox="1"/>
          <p:nvPr/>
        </p:nvSpPr>
        <p:spPr>
          <a:xfrm>
            <a:off x="7925757" y="4325469"/>
            <a:ext cx="117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817C35A-8D3A-AA46-95C8-8AF42DCA0394}"/>
              </a:ext>
            </a:extLst>
          </p:cNvPr>
          <p:cNvSpPr txBox="1"/>
          <p:nvPr/>
        </p:nvSpPr>
        <p:spPr>
          <a:xfrm>
            <a:off x="2127806" y="275985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xml file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69F4FE0A-7AAB-A64D-8EED-ED0CA2906E41}"/>
              </a:ext>
            </a:extLst>
          </p:cNvPr>
          <p:cNvGrpSpPr/>
          <p:nvPr/>
        </p:nvGrpSpPr>
        <p:grpSpPr>
          <a:xfrm>
            <a:off x="9198604" y="3749255"/>
            <a:ext cx="2553314" cy="2776879"/>
            <a:chOff x="8139742" y="2765045"/>
            <a:chExt cx="2553314" cy="2776879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1CC67C74-E27C-4F48-A206-C84B680C0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08953" y="2765045"/>
              <a:ext cx="1559171" cy="8147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061A083-73AC-0B45-B0D1-6F5E2E47CBE1}"/>
                </a:ext>
              </a:extLst>
            </p:cNvPr>
            <p:cNvSpPr txBox="1"/>
            <p:nvPr/>
          </p:nvSpPr>
          <p:spPr>
            <a:xfrm>
              <a:off x="8139742" y="3510599"/>
              <a:ext cx="255331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Dependencies: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Spring boot JPA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Spring boot Web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Spring boot Data Rest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r>
                <a:rPr lang="en-US" dirty="0"/>
                <a:t/>
              </a:r>
              <a:br>
                <a:rPr lang="en-US" dirty="0"/>
              </a:br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E5AA5CF1-1709-1445-B7ED-F7EB22B4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94307" y="4724622"/>
              <a:ext cx="1557058" cy="527129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B6E094E1-A6AF-2440-BD9B-CFC0440C71B9}"/>
              </a:ext>
            </a:extLst>
          </p:cNvPr>
          <p:cNvSpPr/>
          <p:nvPr/>
        </p:nvSpPr>
        <p:spPr>
          <a:xfrm>
            <a:off x="9115304" y="1222495"/>
            <a:ext cx="2507623" cy="506885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2838" y="1968659"/>
            <a:ext cx="188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Entities</a:t>
            </a:r>
            <a:r>
              <a:rPr lang="en-US" sz="2800" dirty="0"/>
              <a:t> </a:t>
            </a:r>
            <a:r>
              <a:rPr lang="en-US" sz="2000" dirty="0"/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4548" y="366672"/>
            <a:ext cx="299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Web Application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B6E094E1-A6AF-2440-BD9B-CFC0440C71B9}"/>
              </a:ext>
            </a:extLst>
          </p:cNvPr>
          <p:cNvSpPr/>
          <p:nvPr/>
        </p:nvSpPr>
        <p:spPr>
          <a:xfrm>
            <a:off x="432317" y="2564511"/>
            <a:ext cx="1581619" cy="120829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D11C7C15-37A3-6B4C-8722-436B2E6A4D1D}"/>
              </a:ext>
            </a:extLst>
          </p:cNvPr>
          <p:cNvGrpSpPr/>
          <p:nvPr/>
        </p:nvGrpSpPr>
        <p:grpSpPr>
          <a:xfrm>
            <a:off x="3129377" y="371668"/>
            <a:ext cx="4771769" cy="6292903"/>
            <a:chOff x="2810582" y="110058"/>
            <a:chExt cx="4771769" cy="6292903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69C72461-9263-0343-9CAF-11A37E662DFE}"/>
                </a:ext>
              </a:extLst>
            </p:cNvPr>
            <p:cNvGrpSpPr/>
            <p:nvPr/>
          </p:nvGrpSpPr>
          <p:grpSpPr>
            <a:xfrm>
              <a:off x="3199306" y="110058"/>
              <a:ext cx="4074135" cy="6292903"/>
              <a:chOff x="3199306" y="-390010"/>
              <a:chExt cx="4074135" cy="6292903"/>
            </a:xfrm>
          </p:grpSpPr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90A7DC51-FE17-F149-9498-B3F1BCDABADA}"/>
                  </a:ext>
                </a:extLst>
              </p:cNvPr>
              <p:cNvSpPr txBox="1"/>
              <p:nvPr/>
            </p:nvSpPr>
            <p:spPr>
              <a:xfrm>
                <a:off x="3199306" y="-390010"/>
                <a:ext cx="4074135" cy="87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>
                    <a:solidFill>
                      <a:schemeClr val="accent2"/>
                    </a:solidFill>
                  </a:rPr>
                  <a:t>RiceBoot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accent2"/>
                    </a:solidFill>
                  </a:rPr>
                  <a:t>A Web Application Generator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="" xmlns:a16="http://schemas.microsoft.com/office/drawing/2014/main" id="{ECBE78CC-2F4C-534A-9108-ACEDEF1B6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7462" y="2828316"/>
                <a:ext cx="1084755" cy="65995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391233C-7D7E-9549-AFDE-4A1454726620}"/>
                  </a:ext>
                </a:extLst>
              </p:cNvPr>
              <p:cNvSpPr txBox="1"/>
              <p:nvPr/>
            </p:nvSpPr>
            <p:spPr>
              <a:xfrm>
                <a:off x="3325308" y="3748457"/>
                <a:ext cx="3948133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Dependencies: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EJS </a:t>
                </a:r>
                <a:r>
                  <a:rPr lang="en-US" dirty="0"/>
                  <a:t>(Embedded JavaScript templates)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xml2js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gulp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="" xmlns:a16="http://schemas.microsoft.com/office/drawing/2014/main" id="{022F5AE2-B6D6-B341-B8BE-7C09EA83D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93911" y="1795135"/>
                <a:ext cx="2260952" cy="101539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="" xmlns:a16="http://schemas.microsoft.com/office/drawing/2014/main" id="{8E5A2753-4C57-7841-A653-BA3133936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7088" y="2839066"/>
                <a:ext cx="1300163" cy="569302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44E49809-222C-A642-9AFC-D68352717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46165" y="1036910"/>
              <a:ext cx="1356444" cy="1356444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DF2E19A7-8720-8E43-927E-F868060BDDBB}"/>
                </a:ext>
              </a:extLst>
            </p:cNvPr>
            <p:cNvSpPr/>
            <p:nvPr/>
          </p:nvSpPr>
          <p:spPr>
            <a:xfrm>
              <a:off x="2810582" y="1182286"/>
              <a:ext cx="4771769" cy="4575948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3C659304-D8EB-7C4B-AD36-98E0D4D700F3}"/>
              </a:ext>
            </a:extLst>
          </p:cNvPr>
          <p:cNvCxnSpPr>
            <a:cxnSpLocks/>
          </p:cNvCxnSpPr>
          <p:nvPr/>
        </p:nvCxnSpPr>
        <p:spPr>
          <a:xfrm>
            <a:off x="7887151" y="4750340"/>
            <a:ext cx="1228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6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19C873C-DAD5-A74F-A1EA-7E1F5EDB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1542255"/>
            <a:ext cx="3081336" cy="31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51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Web Application Generator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Jialu Xu</dc:creator>
  <cp:lastModifiedBy>Microsoft Office User</cp:lastModifiedBy>
  <cp:revision>30</cp:revision>
  <dcterms:created xsi:type="dcterms:W3CDTF">2018-08-08T15:51:54Z</dcterms:created>
  <dcterms:modified xsi:type="dcterms:W3CDTF">2018-08-10T14:31:55Z</dcterms:modified>
</cp:coreProperties>
</file>