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59" r:id="rId5"/>
    <p:sldId id="267" r:id="rId6"/>
    <p:sldId id="261" r:id="rId7"/>
    <p:sldId id="268" r:id="rId8"/>
    <p:sldId id="260" r:id="rId9"/>
    <p:sldId id="265" r:id="rId10"/>
    <p:sldId id="26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4" d="100"/>
        <a:sy n="134" d="100"/>
      </p:scale>
      <p:origin x="0" y="-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IKT projekt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16808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2831D-A9DC-4090-923A-1F1FA696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</a:rPr>
              <a:t>A </a:t>
            </a:r>
            <a:r>
              <a:rPr lang="hu-HU" dirty="0" err="1">
                <a:solidFill>
                  <a:schemeClr val="tx1"/>
                </a:solidFill>
              </a:rPr>
              <a:t>ppt</a:t>
            </a:r>
            <a:r>
              <a:rPr lang="hu-HU" dirty="0">
                <a:solidFill>
                  <a:schemeClr val="tx1"/>
                </a:solidFill>
              </a:rPr>
              <a:t> feladata 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4856C5-696A-46B8-B515-21EF7AD27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</a:t>
            </a:r>
            <a:r>
              <a:rPr lang="en-GB" dirty="0" err="1"/>
              <a:t>zöveg</a:t>
            </a:r>
            <a:r>
              <a:rPr lang="en-GB" dirty="0"/>
              <a:t> </a:t>
            </a:r>
            <a:r>
              <a:rPr lang="en-GB" dirty="0" err="1"/>
              <a:t>megírása</a:t>
            </a:r>
            <a:endParaRPr lang="hu-HU" dirty="0"/>
          </a:p>
          <a:p>
            <a:r>
              <a:rPr lang="hu-HU" dirty="0"/>
              <a:t>Megfogalmazás </a:t>
            </a:r>
            <a:endParaRPr lang="en-GB" dirty="0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56F3AA92-E13D-4CFF-899F-56533991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53" y="1023529"/>
            <a:ext cx="3212411" cy="502995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43596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</a:rPr>
              <a:t>Köszönjük a figyelmet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4394200" y="5603675"/>
            <a:ext cx="7797800" cy="517726"/>
          </a:xfrm>
        </p:spPr>
        <p:txBody>
          <a:bodyPr/>
          <a:lstStyle/>
          <a:p>
            <a:r>
              <a:rPr lang="hu-HU" dirty="0"/>
              <a:t>Készítetek: Csanádi Kevin,  Kővágó levente, Kulimák Máté</a:t>
            </a:r>
          </a:p>
        </p:txBody>
      </p:sp>
    </p:spTree>
    <p:extLst>
      <p:ext uri="{BB962C8B-B14F-4D97-AF65-F5344CB8AC3E}">
        <p14:creationId xmlns:p14="http://schemas.microsoft.com/office/powerpoint/2010/main" val="2238552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>
                <a:solidFill>
                  <a:schemeClr val="tx1"/>
                </a:solidFill>
              </a:rPr>
              <a:t>Kevin:</a:t>
            </a:r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49206" y="1853754"/>
            <a:ext cx="3862096" cy="2066493"/>
          </a:xfrm>
        </p:spPr>
        <p:txBody>
          <a:bodyPr/>
          <a:lstStyle/>
          <a:p>
            <a:r>
              <a:rPr lang="hu-HU" dirty="0"/>
              <a:t>Fő  feladata a képekkel volt 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Keresése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Szerkesztése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Beillesztése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hu-HU" dirty="0"/>
          </a:p>
          <a:p>
            <a:pPr lvl="2"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2B07DF6-130F-4684-8689-F0C86CF49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019" y="2461515"/>
            <a:ext cx="6753883" cy="359196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08516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</a:rPr>
              <a:t>Kisebb feladatai betegség után: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51579" y="2201173"/>
            <a:ext cx="3276064" cy="2235255"/>
          </a:xfrm>
        </p:spPr>
        <p:txBody>
          <a:bodyPr/>
          <a:lstStyle/>
          <a:p>
            <a:r>
              <a:rPr lang="hu-HU" dirty="0"/>
              <a:t>HTML , CSS: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apró változtatások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végső simítások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hibák javítása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blog szöveg megírása</a:t>
            </a:r>
          </a:p>
        </p:txBody>
      </p:sp>
      <p:pic>
        <p:nvPicPr>
          <p:cNvPr id="7" name="Kép 6" descr="A képen szöveg látható&#10;&#10;Automatikusan generált leírás">
            <a:extLst>
              <a:ext uri="{FF2B5EF4-FFF2-40B4-BE49-F238E27FC236}">
                <a16:creationId xmlns:a16="http://schemas.microsoft.com/office/drawing/2014/main" id="{B1F8AB07-80B0-4966-B08D-63267D637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002" y="2461098"/>
            <a:ext cx="6545381" cy="35923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4637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</a:rPr>
              <a:t>A </a:t>
            </a:r>
            <a:r>
              <a:rPr lang="hu-HU" dirty="0" err="1">
                <a:solidFill>
                  <a:schemeClr val="tx1"/>
                </a:solidFill>
              </a:rPr>
              <a:t>ppt</a:t>
            </a:r>
            <a:r>
              <a:rPr lang="hu-HU" dirty="0">
                <a:solidFill>
                  <a:schemeClr val="tx1"/>
                </a:solidFill>
              </a:rPr>
              <a:t> feladata 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51580" y="2015733"/>
            <a:ext cx="2995730" cy="1666806"/>
          </a:xfrm>
        </p:spPr>
        <p:txBody>
          <a:bodyPr/>
          <a:lstStyle/>
          <a:p>
            <a:r>
              <a:rPr lang="hu-HU" dirty="0"/>
              <a:t>Képek szerkesztése </a:t>
            </a:r>
          </a:p>
          <a:p>
            <a:r>
              <a:rPr lang="hu-HU" dirty="0" err="1"/>
              <a:t>Screenshot</a:t>
            </a:r>
            <a:r>
              <a:rPr lang="hu-HU" dirty="0"/>
              <a:t> készítésé </a:t>
            </a:r>
          </a:p>
          <a:p>
            <a:r>
              <a:rPr lang="hu-HU" dirty="0"/>
              <a:t>Képek megvágása 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E958234-D533-442F-BC13-2CAD014A3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735" y="2807888"/>
            <a:ext cx="6953150" cy="324559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7500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80EB55-1A65-46AD-A90E-9F9AD30D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</a:rPr>
              <a:t>Levente: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C98E19-F117-4D40-8699-FB6607DCE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685" y="2003899"/>
            <a:ext cx="3900793" cy="2052536"/>
          </a:xfrm>
        </p:spPr>
        <p:txBody>
          <a:bodyPr/>
          <a:lstStyle/>
          <a:p>
            <a:r>
              <a:rPr lang="hu-HU" dirty="0"/>
              <a:t>Fő feladata a HTML: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átláthatóság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egyszerűség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szövegek keresése, beillesztése és szerkesztése.</a:t>
            </a:r>
            <a:endParaRPr lang="en-GB" dirty="0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1D22D38D-9F9D-45DC-88E1-D8511CE5F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664" y="1311570"/>
            <a:ext cx="6161791" cy="478552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68828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</a:rPr>
              <a:t>Kevintől átvett feladatok: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51579" y="2015732"/>
            <a:ext cx="3295519" cy="2857825"/>
          </a:xfrm>
        </p:spPr>
        <p:txBody>
          <a:bodyPr/>
          <a:lstStyle/>
          <a:p>
            <a:r>
              <a:rPr lang="hu-HU" dirty="0" err="1"/>
              <a:t>png</a:t>
            </a:r>
            <a:r>
              <a:rPr lang="hu-HU" dirty="0"/>
              <a:t> képek: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másolás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méretezés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többszöri beillesztés</a:t>
            </a:r>
          </a:p>
          <a:p>
            <a:r>
              <a:rPr lang="hu-HU" dirty="0" err="1"/>
              <a:t>Jira</a:t>
            </a:r>
            <a:r>
              <a:rPr lang="hu-HU" dirty="0"/>
              <a:t> story kezelése</a:t>
            </a:r>
          </a:p>
        </p:txBody>
      </p:sp>
      <p:pic>
        <p:nvPicPr>
          <p:cNvPr id="5" name="Kép 4" descr="A képen szöveg, elektronika, lemezjátszó látható&#10;&#10;Automatikusan generált leírás">
            <a:extLst>
              <a:ext uri="{FF2B5EF4-FFF2-40B4-BE49-F238E27FC236}">
                <a16:creationId xmlns:a16="http://schemas.microsoft.com/office/drawing/2014/main" id="{729040F8-03DF-4D47-B23F-FA76F65CC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098" y="2393004"/>
            <a:ext cx="6846548" cy="36604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0726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B83B72-9D28-448E-A6FF-2C121B075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</a:rPr>
              <a:t>A </a:t>
            </a:r>
            <a:r>
              <a:rPr lang="hu-HU" dirty="0" err="1">
                <a:solidFill>
                  <a:schemeClr val="tx1"/>
                </a:solidFill>
              </a:rPr>
              <a:t>ppt</a:t>
            </a:r>
            <a:r>
              <a:rPr lang="hu-HU" dirty="0">
                <a:solidFill>
                  <a:schemeClr val="tx1"/>
                </a:solidFill>
              </a:rPr>
              <a:t> feladatok: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24EE3A-1104-439B-8780-129AFBF21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444617" cy="1999315"/>
          </a:xfrm>
        </p:spPr>
        <p:txBody>
          <a:bodyPr/>
          <a:lstStyle/>
          <a:p>
            <a:r>
              <a:rPr lang="en-GB" dirty="0"/>
              <a:t>design </a:t>
            </a:r>
            <a:r>
              <a:rPr lang="en-GB" dirty="0" err="1"/>
              <a:t>elkészítése</a:t>
            </a:r>
            <a:endParaRPr lang="hu-HU" dirty="0"/>
          </a:p>
          <a:p>
            <a:r>
              <a:rPr lang="hu-HU" dirty="0"/>
              <a:t>Képek , szöveg beillesztése</a:t>
            </a:r>
            <a:endParaRPr lang="en-GB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9198B9-0A03-4EC6-B392-184959D92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102" y="1853754"/>
            <a:ext cx="7149830" cy="42309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30538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</a:rPr>
              <a:t>MÁTÉ: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51579" y="2015733"/>
            <a:ext cx="3702803" cy="2323511"/>
          </a:xfrm>
        </p:spPr>
        <p:txBody>
          <a:bodyPr/>
          <a:lstStyle/>
          <a:p>
            <a:r>
              <a:rPr lang="hu-HU" dirty="0"/>
              <a:t>Fő feladata a CSS: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Oldal alap CSS megírása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Mellépoldalak formázása</a:t>
            </a:r>
          </a:p>
          <a:p>
            <a:r>
              <a:rPr lang="hu-HU" dirty="0" err="1"/>
              <a:t>Github</a:t>
            </a:r>
            <a:r>
              <a:rPr lang="hu-HU" dirty="0"/>
              <a:t> és </a:t>
            </a:r>
            <a:r>
              <a:rPr lang="hu-HU" dirty="0" err="1"/>
              <a:t>Jira</a:t>
            </a:r>
            <a:r>
              <a:rPr lang="hu-HU" dirty="0"/>
              <a:t> kezelése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 err="1"/>
              <a:t>Jira</a:t>
            </a:r>
            <a:r>
              <a:rPr lang="hu-HU" dirty="0"/>
              <a:t> story kezelése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hu-HU" dirty="0"/>
          </a:p>
        </p:txBody>
      </p:sp>
      <p:pic>
        <p:nvPicPr>
          <p:cNvPr id="5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5C9BBF5B-D916-4ABD-AE4B-A60522251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382" y="1011077"/>
            <a:ext cx="6457244" cy="51264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1012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71BC65-2A52-4FD6-AAB9-ED4A3589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</a:rPr>
              <a:t>A Kevintől átvett feladatok :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D53161E-AB82-4518-9311-4EB9C2609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6549"/>
            <a:ext cx="3528983" cy="3480396"/>
          </a:xfrm>
        </p:spPr>
        <p:txBody>
          <a:bodyPr/>
          <a:lstStyle/>
          <a:p>
            <a:r>
              <a:rPr lang="en-GB" dirty="0"/>
              <a:t>KÉPEK: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 </a:t>
            </a:r>
            <a:r>
              <a:rPr lang="en-GB" dirty="0" err="1"/>
              <a:t>festékek</a:t>
            </a:r>
            <a:r>
              <a:rPr lang="en-GB" dirty="0"/>
              <a:t> </a:t>
            </a:r>
            <a:r>
              <a:rPr lang="en-GB" dirty="0" err="1"/>
              <a:t>átfestése</a:t>
            </a:r>
            <a:endParaRPr lang="en-GB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GB" dirty="0"/>
              <a:t>  </a:t>
            </a:r>
            <a:r>
              <a:rPr lang="en-GB" dirty="0" err="1"/>
              <a:t>pár</a:t>
            </a:r>
            <a:r>
              <a:rPr lang="en-GB" dirty="0"/>
              <a:t> </a:t>
            </a:r>
            <a:r>
              <a:rPr lang="en-GB" dirty="0" err="1"/>
              <a:t>kép</a:t>
            </a:r>
            <a:r>
              <a:rPr lang="en-GB" dirty="0"/>
              <a:t> </a:t>
            </a:r>
            <a:r>
              <a:rPr lang="en-GB" dirty="0" err="1"/>
              <a:t>körbevágása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370F025-9324-4C25-9E04-3649FA74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713" y="1562636"/>
            <a:ext cx="4539228" cy="449084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69635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132</TotalTime>
  <Words>136</Words>
  <Application>Microsoft Office PowerPoint</Application>
  <PresentationFormat>Szélesvásznú</PresentationFormat>
  <Paragraphs>45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Rockwell</vt:lpstr>
      <vt:lpstr>Wingdings</vt:lpstr>
      <vt:lpstr>Gallery</vt:lpstr>
      <vt:lpstr>IKT projekt </vt:lpstr>
      <vt:lpstr>Kevin:</vt:lpstr>
      <vt:lpstr>Kisebb feladatai betegség után:</vt:lpstr>
      <vt:lpstr>A ppt feladata :</vt:lpstr>
      <vt:lpstr>Levente:</vt:lpstr>
      <vt:lpstr>Kevintől átvett feladatok:</vt:lpstr>
      <vt:lpstr>A ppt feladatok:</vt:lpstr>
      <vt:lpstr>MÁTÉ:</vt:lpstr>
      <vt:lpstr>A Kevintől átvett feladatok :</vt:lpstr>
      <vt:lpstr>A ppt feladata :</vt:lpstr>
      <vt:lpstr>Köszönjük a figyelmet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IKT projekt </dc:title>
  <dc:creator>Kővágó Levente</dc:creator>
  <cp:lastModifiedBy>Kővágó Levente</cp:lastModifiedBy>
  <cp:revision>4</cp:revision>
  <dcterms:created xsi:type="dcterms:W3CDTF">2022-02-14T10:09:27Z</dcterms:created>
  <dcterms:modified xsi:type="dcterms:W3CDTF">2022-02-20T14:27:49Z</dcterms:modified>
</cp:coreProperties>
</file>