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IKT projekt 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68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Főoldal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5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festékek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66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faanyagok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637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szerszámok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500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rólunk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1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Blog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26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Köszönjük a figyelmet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94200" y="5603675"/>
            <a:ext cx="7797800" cy="517726"/>
          </a:xfrm>
        </p:spPr>
        <p:txBody>
          <a:bodyPr/>
          <a:lstStyle/>
          <a:p>
            <a:r>
              <a:rPr lang="hu-HU" dirty="0" smtClean="0"/>
              <a:t>Készítetek: Csanádi Kevin,  </a:t>
            </a:r>
            <a:r>
              <a:rPr lang="hu-HU" dirty="0"/>
              <a:t>Kővágó </a:t>
            </a:r>
            <a:r>
              <a:rPr lang="hu-HU" dirty="0" smtClean="0"/>
              <a:t>levente, Kulimák Máté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8552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7</TotalTime>
  <Words>21</Words>
  <Application>Microsoft Office PowerPoint</Application>
  <PresentationFormat>Szélesvásznú</PresentationFormat>
  <Paragraphs>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IKT projekt </vt:lpstr>
      <vt:lpstr>Főoldal</vt:lpstr>
      <vt:lpstr>festékek</vt:lpstr>
      <vt:lpstr>faanyagok</vt:lpstr>
      <vt:lpstr>szerszámok</vt:lpstr>
      <vt:lpstr>rólunk</vt:lpstr>
      <vt:lpstr>Blog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 </dc:title>
  <dc:creator>Kővágó Levente</dc:creator>
  <cp:lastModifiedBy>Kővágó Levente</cp:lastModifiedBy>
  <cp:revision>1</cp:revision>
  <dcterms:created xsi:type="dcterms:W3CDTF">2022-02-14T10:09:27Z</dcterms:created>
  <dcterms:modified xsi:type="dcterms:W3CDTF">2022-02-14T10:17:17Z</dcterms:modified>
</cp:coreProperties>
</file>