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1FF"/>
    <a:srgbClr val="E7F6F2"/>
    <a:srgbClr val="2C2F38"/>
    <a:srgbClr val="EEEEEE"/>
    <a:srgbClr val="929AAB"/>
    <a:srgbClr val="A5C9CA"/>
    <a:srgbClr val="395B64"/>
    <a:srgbClr val="393E46"/>
    <a:srgbClr val="2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F15A-C7E1-4A48-A3E0-95B0A3D515BD}" v="664" dt="2023-05-31T14:02:4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SPRINTSTREAM</a:t>
            </a:r>
            <a:endParaRPr lang="hu-HU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39C12C96-0B88-69BB-2DB4-4AB5CC970C47}"/>
              </a:ext>
            </a:extLst>
          </p:cNvPr>
          <p:cNvCxnSpPr/>
          <p:nvPr/>
        </p:nvCxnSpPr>
        <p:spPr>
          <a:xfrm flipV="1">
            <a:off x="3740989" y="3397370"/>
            <a:ext cx="4781908" cy="20128"/>
          </a:xfrm>
          <a:prstGeom prst="straightConnector1">
            <a:avLst/>
          </a:prstGeom>
          <a:ln>
            <a:solidFill>
              <a:srgbClr val="9BB1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555B1D8-0724-E33A-5A83-5DDC4A80D696}"/>
              </a:ext>
            </a:extLst>
          </p:cNvPr>
          <p:cNvGrpSpPr/>
          <p:nvPr/>
        </p:nvGrpSpPr>
        <p:grpSpPr>
          <a:xfrm>
            <a:off x="-8891335" y="0"/>
            <a:ext cx="15094015" cy="6858000"/>
            <a:chOff x="3118258" y="0"/>
            <a:chExt cx="15094015" cy="685800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2C2D867-1CC8-7578-D2F1-1480E1D9E04B}"/>
                </a:ext>
              </a:extLst>
            </p:cNvPr>
            <p:cNvSpPr/>
            <p:nvPr/>
          </p:nvSpPr>
          <p:spPr>
            <a:xfrm>
              <a:off x="3186629" y="0"/>
              <a:ext cx="2996493" cy="6858000"/>
            </a:xfrm>
            <a:prstGeom prst="rect">
              <a:avLst/>
            </a:prstGeom>
            <a:solidFill>
              <a:srgbClr val="395B64"/>
            </a:solidFill>
            <a:ln>
              <a:solidFill>
                <a:srgbClr val="39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F11E4F6-6B7C-2635-D097-ED5F88DE3EF1}"/>
                </a:ext>
              </a:extLst>
            </p:cNvPr>
            <p:cNvSpPr/>
            <p:nvPr/>
          </p:nvSpPr>
          <p:spPr>
            <a:xfrm>
              <a:off x="6171727" y="0"/>
              <a:ext cx="2996493" cy="6858000"/>
            </a:xfrm>
            <a:prstGeom prst="rect">
              <a:avLst/>
            </a:prstGeom>
            <a:solidFill>
              <a:srgbClr val="A5C9CA"/>
            </a:solidFill>
            <a:ln>
              <a:solidFill>
                <a:srgbClr val="A5C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ED6B69F-F785-0EB9-DA1F-9E5ACF1C1687}"/>
                </a:ext>
              </a:extLst>
            </p:cNvPr>
            <p:cNvSpPr/>
            <p:nvPr/>
          </p:nvSpPr>
          <p:spPr>
            <a:xfrm>
              <a:off x="9168220" y="0"/>
              <a:ext cx="2996493" cy="6858000"/>
            </a:xfrm>
            <a:prstGeom prst="rect">
              <a:avLst/>
            </a:prstGeom>
            <a:solidFill>
              <a:srgbClr val="E7F6F2"/>
            </a:solidFill>
            <a:ln>
              <a:solidFill>
                <a:srgbClr val="E7F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CDAA48C-B958-8A12-E5BC-565F481DFD83}"/>
                </a:ext>
              </a:extLst>
            </p:cNvPr>
            <p:cNvSpPr txBox="1"/>
            <p:nvPr/>
          </p:nvSpPr>
          <p:spPr>
            <a:xfrm>
              <a:off x="6488249" y="1801894"/>
              <a:ext cx="24629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A5C9CA"/>
                  </a:solidFill>
                  <a:latin typeface="Arial"/>
                  <a:ea typeface="Calibri"/>
                  <a:cs typeface="Calibri"/>
                </a:rPr>
                <a:t>Sprintek megtervezése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5862DF3-63B0-4312-E892-0A7016B90C96}"/>
                </a:ext>
              </a:extLst>
            </p:cNvPr>
            <p:cNvSpPr txBox="1"/>
            <p:nvPr/>
          </p:nvSpPr>
          <p:spPr>
            <a:xfrm>
              <a:off x="9343509" y="1801894"/>
              <a:ext cx="24932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Grafikustervek</a:t>
              </a:r>
            </a:p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elkészítése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43526AD-13F2-5E2B-AEA8-4492B8D3A2C2}"/>
                </a:ext>
              </a:extLst>
            </p:cNvPr>
            <p:cNvSpPr/>
            <p:nvPr/>
          </p:nvSpPr>
          <p:spPr>
            <a:xfrm>
              <a:off x="12192000" y="0"/>
              <a:ext cx="2996493" cy="6858000"/>
            </a:xfrm>
            <a:prstGeom prst="rect">
              <a:avLst/>
            </a:prstGeom>
            <a:solidFill>
              <a:srgbClr val="929AAB"/>
            </a:solidFill>
            <a:ln>
              <a:solidFill>
                <a:srgbClr val="929A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8D4BA43-4BC4-724F-875F-26625F8B2DAE}"/>
                </a:ext>
              </a:extLst>
            </p:cNvPr>
            <p:cNvSpPr txBox="1"/>
            <p:nvPr/>
          </p:nvSpPr>
          <p:spPr>
            <a:xfrm>
              <a:off x="3118258" y="1801893"/>
              <a:ext cx="299649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Projektötlet</a:t>
              </a:r>
            </a:p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kitalálása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65D42BE-152C-66B1-30F3-E951AD84065D}"/>
                </a:ext>
              </a:extLst>
            </p:cNvPr>
            <p:cNvSpPr/>
            <p:nvPr/>
          </p:nvSpPr>
          <p:spPr>
            <a:xfrm>
              <a:off x="15215780" y="0"/>
              <a:ext cx="2996493" cy="6858000"/>
            </a:xfrm>
            <a:prstGeom prst="rect">
              <a:avLst/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933557D2-8F51-9078-2499-CDC821357F3D}"/>
                </a:ext>
              </a:extLst>
            </p:cNvPr>
            <p:cNvSpPr txBox="1"/>
            <p:nvPr/>
          </p:nvSpPr>
          <p:spPr>
            <a:xfrm>
              <a:off x="12514221" y="1801894"/>
              <a:ext cx="2352050" cy="954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929AAB"/>
                  </a:solidFill>
                  <a:latin typeface="Arial"/>
                  <a:ea typeface="Calibri"/>
                  <a:cs typeface="Calibri"/>
                </a:rPr>
                <a:t>Az oldal elkészítése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FA40D37-FF9D-0EFE-722F-02E13ECBC3DB}"/>
                </a:ext>
              </a:extLst>
            </p:cNvPr>
            <p:cNvSpPr txBox="1"/>
            <p:nvPr/>
          </p:nvSpPr>
          <p:spPr>
            <a:xfrm>
              <a:off x="15188492" y="1371005"/>
              <a:ext cx="28639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Sprint retrospektív,</a:t>
              </a:r>
            </a:p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PowerPoint elkészítése</a:t>
              </a:r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18C12E05-6A29-2D69-FDCE-7A6F6D5E1E9F}"/>
              </a:ext>
            </a:extLst>
          </p:cNvPr>
          <p:cNvSpPr/>
          <p:nvPr/>
        </p:nvSpPr>
        <p:spPr>
          <a:xfrm>
            <a:off x="0" y="0"/>
            <a:ext cx="3191069" cy="6858000"/>
          </a:xfrm>
          <a:prstGeom prst="rect">
            <a:avLst/>
          </a:prstGeom>
          <a:solidFill>
            <a:srgbClr val="2C2F38"/>
          </a:solidFill>
          <a:ln>
            <a:solidFill>
              <a:srgbClr val="393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2C2F38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72812" y="1755728"/>
            <a:ext cx="31425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26303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33CA2E-FA24-55FC-D0E5-FA24F28B5960}"/>
              </a:ext>
            </a:extLst>
          </p:cNvPr>
          <p:cNvSpPr txBox="1"/>
          <p:nvPr/>
        </p:nvSpPr>
        <p:spPr>
          <a:xfrm>
            <a:off x="918178" y="2458528"/>
            <a:ext cx="655917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CÉLUNK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D4197034-06DC-DEC0-B83B-2ED52AC80921}"/>
              </a:ext>
            </a:extLst>
          </p:cNvPr>
          <p:cNvCxnSpPr>
            <a:cxnSpLocks/>
          </p:cNvCxnSpPr>
          <p:nvPr/>
        </p:nvCxnSpPr>
        <p:spPr>
          <a:xfrm>
            <a:off x="1067506" y="3374366"/>
            <a:ext cx="2955854" cy="0"/>
          </a:xfrm>
          <a:prstGeom prst="straightConnector1">
            <a:avLst/>
          </a:prstGeom>
          <a:ln>
            <a:solidFill>
              <a:srgbClr val="9BB1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8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33CA2E-FA24-55FC-D0E5-FA24F28B5960}"/>
              </a:ext>
            </a:extLst>
          </p:cNvPr>
          <p:cNvSpPr txBox="1"/>
          <p:nvPr/>
        </p:nvSpPr>
        <p:spPr>
          <a:xfrm>
            <a:off x="918178" y="2458528"/>
            <a:ext cx="65591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KÖSZÖNJÜK A FIGYELMET!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D4197034-06DC-DEC0-B83B-2ED52AC80921}"/>
              </a:ext>
            </a:extLst>
          </p:cNvPr>
          <p:cNvCxnSpPr/>
          <p:nvPr/>
        </p:nvCxnSpPr>
        <p:spPr>
          <a:xfrm flipV="1">
            <a:off x="1067506" y="3354239"/>
            <a:ext cx="4623053" cy="20127"/>
          </a:xfrm>
          <a:prstGeom prst="straightConnector1">
            <a:avLst/>
          </a:prstGeom>
          <a:ln>
            <a:solidFill>
              <a:srgbClr val="9BB1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3320FD-E355-F769-4DC5-AA1910CA3FB6}"/>
              </a:ext>
            </a:extLst>
          </p:cNvPr>
          <p:cNvSpPr txBox="1"/>
          <p:nvPr/>
        </p:nvSpPr>
        <p:spPr>
          <a:xfrm>
            <a:off x="721368" y="2922354"/>
            <a:ext cx="60978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60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CSAPATMUNKA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C4D4E36E-99BB-DD94-559C-5402FCE958FA}"/>
              </a:ext>
            </a:extLst>
          </p:cNvPr>
          <p:cNvCxnSpPr/>
          <p:nvPr/>
        </p:nvCxnSpPr>
        <p:spPr>
          <a:xfrm flipV="1">
            <a:off x="966159" y="3799936"/>
            <a:ext cx="5644550" cy="20128"/>
          </a:xfrm>
          <a:prstGeom prst="straightConnector1">
            <a:avLst/>
          </a:prstGeom>
          <a:ln>
            <a:solidFill>
              <a:srgbClr val="9BB1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8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E5CCE6F-BC4F-6E74-E769-39ED5BBFB067}"/>
              </a:ext>
            </a:extLst>
          </p:cNvPr>
          <p:cNvSpPr txBox="1"/>
          <p:nvPr/>
        </p:nvSpPr>
        <p:spPr>
          <a:xfrm>
            <a:off x="3416060" y="439947"/>
            <a:ext cx="55467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Arial"/>
              </a:rPr>
              <a:t>FEJLESZTŐCSAPAT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891A886-817A-E555-A3ED-365A3A069C30}"/>
              </a:ext>
            </a:extLst>
          </p:cNvPr>
          <p:cNvSpPr/>
          <p:nvPr/>
        </p:nvSpPr>
        <p:spPr>
          <a:xfrm>
            <a:off x="307862" y="1490869"/>
            <a:ext cx="2976113" cy="2271622"/>
          </a:xfrm>
          <a:prstGeom prst="rect">
            <a:avLst/>
          </a:prstGeom>
          <a:solidFill>
            <a:srgbClr val="9B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9BB1FF"/>
              </a:solidFill>
              <a:ea typeface="Calibri"/>
              <a:cs typeface="Calibri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8CA0FC6-442A-07FE-02D9-1B893228ADBD}"/>
              </a:ext>
            </a:extLst>
          </p:cNvPr>
          <p:cNvSpPr/>
          <p:nvPr/>
        </p:nvSpPr>
        <p:spPr>
          <a:xfrm>
            <a:off x="4692956" y="1490869"/>
            <a:ext cx="2976113" cy="2271622"/>
          </a:xfrm>
          <a:prstGeom prst="rect">
            <a:avLst/>
          </a:prstGeom>
          <a:solidFill>
            <a:srgbClr val="9B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6DEF3AF-802E-A407-95BD-BCDD7F3F4B38}"/>
              </a:ext>
            </a:extLst>
          </p:cNvPr>
          <p:cNvSpPr/>
          <p:nvPr/>
        </p:nvSpPr>
        <p:spPr>
          <a:xfrm>
            <a:off x="8905522" y="1490869"/>
            <a:ext cx="2976113" cy="2271622"/>
          </a:xfrm>
          <a:prstGeom prst="rect">
            <a:avLst/>
          </a:prstGeom>
          <a:solidFill>
            <a:srgbClr val="9B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7B2F61A-8EC8-609F-C63E-2399C5A6DB79}"/>
              </a:ext>
            </a:extLst>
          </p:cNvPr>
          <p:cNvSpPr/>
          <p:nvPr/>
        </p:nvSpPr>
        <p:spPr>
          <a:xfrm>
            <a:off x="2521974" y="4208189"/>
            <a:ext cx="2976113" cy="2271622"/>
          </a:xfrm>
          <a:prstGeom prst="rect">
            <a:avLst/>
          </a:prstGeom>
          <a:solidFill>
            <a:srgbClr val="9B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2C774D3-6355-C06F-1FD9-42A0ACE186CA}"/>
              </a:ext>
            </a:extLst>
          </p:cNvPr>
          <p:cNvSpPr/>
          <p:nvPr/>
        </p:nvSpPr>
        <p:spPr>
          <a:xfrm>
            <a:off x="6705786" y="4208189"/>
            <a:ext cx="2976113" cy="2271622"/>
          </a:xfrm>
          <a:prstGeom prst="rect">
            <a:avLst/>
          </a:prstGeom>
          <a:solidFill>
            <a:srgbClr val="9B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D54BFE9-3667-2E1D-574B-6E3B99EC6D84}"/>
              </a:ext>
            </a:extLst>
          </p:cNvPr>
          <p:cNvSpPr txBox="1"/>
          <p:nvPr/>
        </p:nvSpPr>
        <p:spPr>
          <a:xfrm>
            <a:off x="735745" y="3766868"/>
            <a:ext cx="2716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ea typeface="Calibri"/>
                <a:cs typeface="Calibri"/>
              </a:rPr>
              <a:t>Császár András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08BCE76-212E-3DAF-1EEC-2BAAB9CFDA3B}"/>
              </a:ext>
            </a:extLst>
          </p:cNvPr>
          <p:cNvSpPr txBox="1"/>
          <p:nvPr/>
        </p:nvSpPr>
        <p:spPr>
          <a:xfrm>
            <a:off x="5256362" y="37323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Csóka András</a:t>
            </a:r>
            <a:endParaRPr lang="hu-HU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5EFFC8B-4C51-D505-A667-037608B4D412}"/>
              </a:ext>
            </a:extLst>
          </p:cNvPr>
          <p:cNvSpPr txBox="1"/>
          <p:nvPr/>
        </p:nvSpPr>
        <p:spPr>
          <a:xfrm>
            <a:off x="9325155" y="38042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Kővágó Levente</a:t>
            </a:r>
            <a:endParaRPr lang="hu-HU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099733A-A61D-D6E7-7B9B-1B4778712F38}"/>
              </a:ext>
            </a:extLst>
          </p:cNvPr>
          <p:cNvSpPr txBox="1"/>
          <p:nvPr/>
        </p:nvSpPr>
        <p:spPr>
          <a:xfrm>
            <a:off x="3042249" y="640655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Kulimák Máté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8020B4D-D9C7-02E6-8EAD-DC12FD1548B6}"/>
              </a:ext>
            </a:extLst>
          </p:cNvPr>
          <p:cNvSpPr txBox="1"/>
          <p:nvPr/>
        </p:nvSpPr>
        <p:spPr>
          <a:xfrm>
            <a:off x="7211683" y="63921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Tátrai Dominik</a:t>
            </a:r>
            <a:endParaRPr lang="hu-HU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4" name="Kép 13" descr="A képen Kis- és közepes méretű macskák, házimacska, fedett pályás, Macskafélék látható&#10;&#10;Automatikusan generált leírás">
            <a:extLst>
              <a:ext uri="{FF2B5EF4-FFF2-40B4-BE49-F238E27FC236}">
                <a16:creationId xmlns:a16="http://schemas.microsoft.com/office/drawing/2014/main" id="{4A081865-C493-DE5F-54F6-49A8E0D11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2" y="1490869"/>
            <a:ext cx="2976113" cy="2271622"/>
          </a:xfrm>
          <a:prstGeom prst="rect">
            <a:avLst/>
          </a:prstGeom>
        </p:spPr>
      </p:pic>
      <p:pic>
        <p:nvPicPr>
          <p:cNvPr id="16" name="Kép 15" descr="A képen fedett pályás, Fejhallgató, fal, személy látható&#10;&#10;Automatikusan generált leírás">
            <a:extLst>
              <a:ext uri="{FF2B5EF4-FFF2-40B4-BE49-F238E27FC236}">
                <a16:creationId xmlns:a16="http://schemas.microsoft.com/office/drawing/2014/main" id="{E8068874-2CDE-0E4B-246F-86E87C98B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93" y="1500183"/>
            <a:ext cx="2980175" cy="2271622"/>
          </a:xfrm>
          <a:prstGeom prst="rect">
            <a:avLst/>
          </a:prstGeom>
        </p:spPr>
      </p:pic>
      <p:pic>
        <p:nvPicPr>
          <p:cNvPr id="18" name="Kép 17" descr="A képen személy, kültéri, tó, víz látható&#10;&#10;Automatikusan generált leírás">
            <a:extLst>
              <a:ext uri="{FF2B5EF4-FFF2-40B4-BE49-F238E27FC236}">
                <a16:creationId xmlns:a16="http://schemas.microsoft.com/office/drawing/2014/main" id="{02C45381-EFA9-C81B-2508-C7AB4F2E8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21" y="1480608"/>
            <a:ext cx="2976113" cy="2281883"/>
          </a:xfrm>
          <a:prstGeom prst="rect">
            <a:avLst/>
          </a:prstGeom>
        </p:spPr>
      </p:pic>
      <p:pic>
        <p:nvPicPr>
          <p:cNvPr id="20" name="Kép 19" descr="A képen Emberi arc, személy, kültéri, ruházat látható&#10;&#10;Automatikusan generált leírás">
            <a:extLst>
              <a:ext uri="{FF2B5EF4-FFF2-40B4-BE49-F238E27FC236}">
                <a16:creationId xmlns:a16="http://schemas.microsoft.com/office/drawing/2014/main" id="{17951336-31FB-E7A8-43F1-AFA2764DDD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7" y="4201503"/>
            <a:ext cx="3011952" cy="2271622"/>
          </a:xfrm>
          <a:prstGeom prst="rect">
            <a:avLst/>
          </a:prstGeom>
        </p:spPr>
      </p:pic>
      <p:pic>
        <p:nvPicPr>
          <p:cNvPr id="22" name="Kép 21" descr="A képen személy, fedett pályás, Emberi arc, Emberi szakáll látható&#10;&#10;Automatikusan generált leírás">
            <a:extLst>
              <a:ext uri="{FF2B5EF4-FFF2-40B4-BE49-F238E27FC236}">
                <a16:creationId xmlns:a16="http://schemas.microsoft.com/office/drawing/2014/main" id="{081A07E9-602D-28ED-37AD-EAF63BF2C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73" y="4208189"/>
            <a:ext cx="2976112" cy="22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4113486" y="611037"/>
            <a:ext cx="39706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SZOFTVEREK</a:t>
            </a:r>
          </a:p>
        </p:txBody>
      </p:sp>
      <p:pic>
        <p:nvPicPr>
          <p:cNvPr id="11" name="Kép 10" descr="A képen képernyőkép, Acélkék, Grafika, Színesség látható&#10;&#10;Automatikusan generált leírás">
            <a:extLst>
              <a:ext uri="{FF2B5EF4-FFF2-40B4-BE49-F238E27FC236}">
                <a16:creationId xmlns:a16="http://schemas.microsoft.com/office/drawing/2014/main" id="{5A8F570E-5898-0555-6464-149F72C8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" y="1485477"/>
            <a:ext cx="2762250" cy="2857500"/>
          </a:xfrm>
          <a:prstGeom prst="rect">
            <a:avLst/>
          </a:prstGeom>
        </p:spPr>
      </p:pic>
      <p:pic>
        <p:nvPicPr>
          <p:cNvPr id="13" name="Kép 12" descr="A képen macska, sziluett, clipart, kreativitás látható&#10;&#10;Automatikusan generált leírás">
            <a:extLst>
              <a:ext uri="{FF2B5EF4-FFF2-40B4-BE49-F238E27FC236}">
                <a16:creationId xmlns:a16="http://schemas.microsoft.com/office/drawing/2014/main" id="{1FE02005-D721-54E0-93EB-0CE2DC83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5" y="1528521"/>
            <a:ext cx="2832998" cy="2771411"/>
          </a:xfrm>
          <a:prstGeom prst="rect">
            <a:avLst/>
          </a:prstGeom>
        </p:spPr>
      </p:pic>
      <p:pic>
        <p:nvPicPr>
          <p:cNvPr id="15" name="Kép 14" descr="A képen Színesség, Grafika, képernyőkép, kör látható&#10;&#10;Automatikusan generált leírás">
            <a:extLst>
              <a:ext uri="{FF2B5EF4-FFF2-40B4-BE49-F238E27FC236}">
                <a16:creationId xmlns:a16="http://schemas.microsoft.com/office/drawing/2014/main" id="{60E095EF-EE17-4A4E-5CB7-C11952D47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46598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3320FD-E355-F769-4DC5-AA1910CA3FB6}"/>
              </a:ext>
            </a:extLst>
          </p:cNvPr>
          <p:cNvSpPr txBox="1"/>
          <p:nvPr/>
        </p:nvSpPr>
        <p:spPr>
          <a:xfrm>
            <a:off x="2500" y="2922354"/>
            <a:ext cx="60978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60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 PROJEKT</a:t>
            </a:r>
            <a:endParaRPr lang="hu-HU"/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C4D4E36E-99BB-DD94-559C-5402FCE958FA}"/>
              </a:ext>
            </a:extLst>
          </p:cNvPr>
          <p:cNvCxnSpPr/>
          <p:nvPr/>
        </p:nvCxnSpPr>
        <p:spPr>
          <a:xfrm flipV="1">
            <a:off x="966159" y="3799936"/>
            <a:ext cx="3991155" cy="20128"/>
          </a:xfrm>
          <a:prstGeom prst="straightConnector1">
            <a:avLst/>
          </a:prstGeom>
          <a:ln>
            <a:solidFill>
              <a:srgbClr val="9BB1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555B1D8-0724-E33A-5A83-5DDC4A80D696}"/>
              </a:ext>
            </a:extLst>
          </p:cNvPr>
          <p:cNvGrpSpPr/>
          <p:nvPr/>
        </p:nvGrpSpPr>
        <p:grpSpPr>
          <a:xfrm>
            <a:off x="3118258" y="0"/>
            <a:ext cx="15094015" cy="6858000"/>
            <a:chOff x="3118258" y="0"/>
            <a:chExt cx="15094015" cy="685800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2C2D867-1CC8-7578-D2F1-1480E1D9E04B}"/>
                </a:ext>
              </a:extLst>
            </p:cNvPr>
            <p:cNvSpPr/>
            <p:nvPr/>
          </p:nvSpPr>
          <p:spPr>
            <a:xfrm>
              <a:off x="3186629" y="0"/>
              <a:ext cx="2996493" cy="6858000"/>
            </a:xfrm>
            <a:prstGeom prst="rect">
              <a:avLst/>
            </a:prstGeom>
            <a:solidFill>
              <a:srgbClr val="395B64"/>
            </a:solidFill>
            <a:ln>
              <a:solidFill>
                <a:srgbClr val="39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F11E4F6-6B7C-2635-D097-ED5F88DE3EF1}"/>
                </a:ext>
              </a:extLst>
            </p:cNvPr>
            <p:cNvSpPr/>
            <p:nvPr/>
          </p:nvSpPr>
          <p:spPr>
            <a:xfrm>
              <a:off x="6171727" y="0"/>
              <a:ext cx="2996493" cy="6858000"/>
            </a:xfrm>
            <a:prstGeom prst="rect">
              <a:avLst/>
            </a:prstGeom>
            <a:solidFill>
              <a:srgbClr val="A5C9CA"/>
            </a:solidFill>
            <a:ln>
              <a:solidFill>
                <a:srgbClr val="A5C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ED6B69F-F785-0EB9-DA1F-9E5ACF1C1687}"/>
                </a:ext>
              </a:extLst>
            </p:cNvPr>
            <p:cNvSpPr/>
            <p:nvPr/>
          </p:nvSpPr>
          <p:spPr>
            <a:xfrm>
              <a:off x="9168220" y="0"/>
              <a:ext cx="2996493" cy="6858000"/>
            </a:xfrm>
            <a:prstGeom prst="rect">
              <a:avLst/>
            </a:prstGeom>
            <a:solidFill>
              <a:srgbClr val="E7F6F2"/>
            </a:solidFill>
            <a:ln>
              <a:solidFill>
                <a:srgbClr val="E7F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CDAA48C-B958-8A12-E5BC-565F481DFD83}"/>
                </a:ext>
              </a:extLst>
            </p:cNvPr>
            <p:cNvSpPr txBox="1"/>
            <p:nvPr/>
          </p:nvSpPr>
          <p:spPr>
            <a:xfrm>
              <a:off x="6488249" y="1801894"/>
              <a:ext cx="24629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A5C9CA"/>
                  </a:solidFill>
                  <a:latin typeface="Arial"/>
                  <a:ea typeface="Calibri"/>
                  <a:cs typeface="Calibri"/>
                </a:rPr>
                <a:t>Sprintek megtervezése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5862DF3-63B0-4312-E892-0A7016B90C96}"/>
                </a:ext>
              </a:extLst>
            </p:cNvPr>
            <p:cNvSpPr txBox="1"/>
            <p:nvPr/>
          </p:nvSpPr>
          <p:spPr>
            <a:xfrm>
              <a:off x="9343509" y="1801894"/>
              <a:ext cx="24932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Grafikustervek</a:t>
              </a:r>
            </a:p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elkészítése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43526AD-13F2-5E2B-AEA8-4492B8D3A2C2}"/>
                </a:ext>
              </a:extLst>
            </p:cNvPr>
            <p:cNvSpPr/>
            <p:nvPr/>
          </p:nvSpPr>
          <p:spPr>
            <a:xfrm>
              <a:off x="12192000" y="0"/>
              <a:ext cx="2996493" cy="6858000"/>
            </a:xfrm>
            <a:prstGeom prst="rect">
              <a:avLst/>
            </a:prstGeom>
            <a:solidFill>
              <a:srgbClr val="929AAB"/>
            </a:solidFill>
            <a:ln>
              <a:solidFill>
                <a:srgbClr val="929A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8D4BA43-4BC4-724F-875F-26625F8B2DAE}"/>
                </a:ext>
              </a:extLst>
            </p:cNvPr>
            <p:cNvSpPr txBox="1"/>
            <p:nvPr/>
          </p:nvSpPr>
          <p:spPr>
            <a:xfrm>
              <a:off x="3118258" y="1801893"/>
              <a:ext cx="299649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Projektötlet</a:t>
              </a:r>
            </a:p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kitalálása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65D42BE-152C-66B1-30F3-E951AD84065D}"/>
                </a:ext>
              </a:extLst>
            </p:cNvPr>
            <p:cNvSpPr/>
            <p:nvPr/>
          </p:nvSpPr>
          <p:spPr>
            <a:xfrm>
              <a:off x="15215780" y="0"/>
              <a:ext cx="2996493" cy="6858000"/>
            </a:xfrm>
            <a:prstGeom prst="rect">
              <a:avLst/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933557D2-8F51-9078-2499-CDC821357F3D}"/>
                </a:ext>
              </a:extLst>
            </p:cNvPr>
            <p:cNvSpPr txBox="1"/>
            <p:nvPr/>
          </p:nvSpPr>
          <p:spPr>
            <a:xfrm>
              <a:off x="12514221" y="1801894"/>
              <a:ext cx="2352050" cy="954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929AAB"/>
                  </a:solidFill>
                  <a:latin typeface="Arial"/>
                  <a:ea typeface="Calibri"/>
                  <a:cs typeface="Calibri"/>
                </a:rPr>
                <a:t>Az oldal elkészítése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FA40D37-FF9D-0EFE-722F-02E13ECBC3DB}"/>
                </a:ext>
              </a:extLst>
            </p:cNvPr>
            <p:cNvSpPr txBox="1"/>
            <p:nvPr/>
          </p:nvSpPr>
          <p:spPr>
            <a:xfrm>
              <a:off x="15188492" y="1371005"/>
              <a:ext cx="28639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Sprint retrospektív,</a:t>
              </a:r>
            </a:p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PowerPoint elkészítése</a:t>
              </a:r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18C12E05-6A29-2D69-FDCE-7A6F6D5E1E9F}"/>
              </a:ext>
            </a:extLst>
          </p:cNvPr>
          <p:cNvSpPr/>
          <p:nvPr/>
        </p:nvSpPr>
        <p:spPr>
          <a:xfrm>
            <a:off x="0" y="0"/>
            <a:ext cx="3191069" cy="6858000"/>
          </a:xfrm>
          <a:prstGeom prst="rect">
            <a:avLst/>
          </a:prstGeom>
          <a:solidFill>
            <a:srgbClr val="2C2F38"/>
          </a:solidFill>
          <a:ln>
            <a:solidFill>
              <a:srgbClr val="393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2C2F38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72812" y="1755728"/>
            <a:ext cx="31425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34969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555B1D8-0724-E33A-5A83-5DDC4A80D696}"/>
              </a:ext>
            </a:extLst>
          </p:cNvPr>
          <p:cNvGrpSpPr/>
          <p:nvPr/>
        </p:nvGrpSpPr>
        <p:grpSpPr>
          <a:xfrm>
            <a:off x="72812" y="0"/>
            <a:ext cx="15094015" cy="6858000"/>
            <a:chOff x="3118258" y="0"/>
            <a:chExt cx="15094015" cy="685800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2C2D867-1CC8-7578-D2F1-1480E1D9E04B}"/>
                </a:ext>
              </a:extLst>
            </p:cNvPr>
            <p:cNvSpPr/>
            <p:nvPr/>
          </p:nvSpPr>
          <p:spPr>
            <a:xfrm>
              <a:off x="3186629" y="0"/>
              <a:ext cx="2996493" cy="6858000"/>
            </a:xfrm>
            <a:prstGeom prst="rect">
              <a:avLst/>
            </a:prstGeom>
            <a:solidFill>
              <a:srgbClr val="395B64"/>
            </a:solidFill>
            <a:ln>
              <a:solidFill>
                <a:srgbClr val="39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F11E4F6-6B7C-2635-D097-ED5F88DE3EF1}"/>
                </a:ext>
              </a:extLst>
            </p:cNvPr>
            <p:cNvSpPr/>
            <p:nvPr/>
          </p:nvSpPr>
          <p:spPr>
            <a:xfrm>
              <a:off x="6171727" y="0"/>
              <a:ext cx="2996493" cy="6858000"/>
            </a:xfrm>
            <a:prstGeom prst="rect">
              <a:avLst/>
            </a:prstGeom>
            <a:solidFill>
              <a:srgbClr val="A5C9CA"/>
            </a:solidFill>
            <a:ln>
              <a:solidFill>
                <a:srgbClr val="A5C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ED6B69F-F785-0EB9-DA1F-9E5ACF1C1687}"/>
                </a:ext>
              </a:extLst>
            </p:cNvPr>
            <p:cNvSpPr/>
            <p:nvPr/>
          </p:nvSpPr>
          <p:spPr>
            <a:xfrm>
              <a:off x="9168220" y="0"/>
              <a:ext cx="2996493" cy="6858000"/>
            </a:xfrm>
            <a:prstGeom prst="rect">
              <a:avLst/>
            </a:prstGeom>
            <a:solidFill>
              <a:srgbClr val="E7F6F2"/>
            </a:solidFill>
            <a:ln>
              <a:solidFill>
                <a:srgbClr val="E7F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CDAA48C-B958-8A12-E5BC-565F481DFD83}"/>
                </a:ext>
              </a:extLst>
            </p:cNvPr>
            <p:cNvSpPr txBox="1"/>
            <p:nvPr/>
          </p:nvSpPr>
          <p:spPr>
            <a:xfrm>
              <a:off x="6488249" y="1801894"/>
              <a:ext cx="24629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Sprintek megtervezése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5862DF3-63B0-4312-E892-0A7016B90C96}"/>
                </a:ext>
              </a:extLst>
            </p:cNvPr>
            <p:cNvSpPr txBox="1"/>
            <p:nvPr/>
          </p:nvSpPr>
          <p:spPr>
            <a:xfrm>
              <a:off x="9343509" y="1801894"/>
              <a:ext cx="24932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Grafikustervek</a:t>
              </a:r>
            </a:p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elkészítése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43526AD-13F2-5E2B-AEA8-4492B8D3A2C2}"/>
                </a:ext>
              </a:extLst>
            </p:cNvPr>
            <p:cNvSpPr/>
            <p:nvPr/>
          </p:nvSpPr>
          <p:spPr>
            <a:xfrm>
              <a:off x="12192000" y="0"/>
              <a:ext cx="2996493" cy="6858000"/>
            </a:xfrm>
            <a:prstGeom prst="rect">
              <a:avLst/>
            </a:prstGeom>
            <a:solidFill>
              <a:srgbClr val="929AAB"/>
            </a:solidFill>
            <a:ln>
              <a:solidFill>
                <a:srgbClr val="929A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8D4BA43-4BC4-724F-875F-26625F8B2DAE}"/>
                </a:ext>
              </a:extLst>
            </p:cNvPr>
            <p:cNvSpPr txBox="1"/>
            <p:nvPr/>
          </p:nvSpPr>
          <p:spPr>
            <a:xfrm>
              <a:off x="3118258" y="1801893"/>
              <a:ext cx="299649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Projektötlet</a:t>
              </a:r>
            </a:p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kitalálása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65D42BE-152C-66B1-30F3-E951AD84065D}"/>
                </a:ext>
              </a:extLst>
            </p:cNvPr>
            <p:cNvSpPr/>
            <p:nvPr/>
          </p:nvSpPr>
          <p:spPr>
            <a:xfrm>
              <a:off x="15215780" y="0"/>
              <a:ext cx="2996493" cy="6858000"/>
            </a:xfrm>
            <a:prstGeom prst="rect">
              <a:avLst/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933557D2-8F51-9078-2499-CDC821357F3D}"/>
                </a:ext>
              </a:extLst>
            </p:cNvPr>
            <p:cNvSpPr txBox="1"/>
            <p:nvPr/>
          </p:nvSpPr>
          <p:spPr>
            <a:xfrm>
              <a:off x="12514221" y="1801894"/>
              <a:ext cx="2352050" cy="954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929AAB"/>
                  </a:solidFill>
                  <a:latin typeface="Arial"/>
                  <a:ea typeface="Calibri"/>
                  <a:cs typeface="Calibri"/>
                </a:rPr>
                <a:t>Az oldal elkészítése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FA40D37-FF9D-0EFE-722F-02E13ECBC3DB}"/>
                </a:ext>
              </a:extLst>
            </p:cNvPr>
            <p:cNvSpPr txBox="1"/>
            <p:nvPr/>
          </p:nvSpPr>
          <p:spPr>
            <a:xfrm>
              <a:off x="15188492" y="1371005"/>
              <a:ext cx="28639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Sprint retrospektív,</a:t>
              </a:r>
            </a:p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PowerPoint elkészítése</a:t>
              </a:r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18C12E05-6A29-2D69-FDCE-7A6F6D5E1E9F}"/>
              </a:ext>
            </a:extLst>
          </p:cNvPr>
          <p:cNvSpPr/>
          <p:nvPr/>
        </p:nvSpPr>
        <p:spPr>
          <a:xfrm>
            <a:off x="0" y="0"/>
            <a:ext cx="3191069" cy="6858000"/>
          </a:xfrm>
          <a:prstGeom prst="rect">
            <a:avLst/>
          </a:prstGeom>
          <a:solidFill>
            <a:srgbClr val="2C2F38"/>
          </a:solidFill>
          <a:ln>
            <a:solidFill>
              <a:srgbClr val="393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2C2F38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72812" y="1755728"/>
            <a:ext cx="31425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65093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555B1D8-0724-E33A-5A83-5DDC4A80D696}"/>
              </a:ext>
            </a:extLst>
          </p:cNvPr>
          <p:cNvGrpSpPr/>
          <p:nvPr/>
        </p:nvGrpSpPr>
        <p:grpSpPr>
          <a:xfrm>
            <a:off x="-2902015" y="0"/>
            <a:ext cx="15094015" cy="6858000"/>
            <a:chOff x="3118258" y="0"/>
            <a:chExt cx="15094015" cy="685800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2C2D867-1CC8-7578-D2F1-1480E1D9E04B}"/>
                </a:ext>
              </a:extLst>
            </p:cNvPr>
            <p:cNvSpPr/>
            <p:nvPr/>
          </p:nvSpPr>
          <p:spPr>
            <a:xfrm>
              <a:off x="3186629" y="0"/>
              <a:ext cx="2996493" cy="6858000"/>
            </a:xfrm>
            <a:prstGeom prst="rect">
              <a:avLst/>
            </a:prstGeom>
            <a:solidFill>
              <a:srgbClr val="395B64"/>
            </a:solidFill>
            <a:ln>
              <a:solidFill>
                <a:srgbClr val="39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F11E4F6-6B7C-2635-D097-ED5F88DE3EF1}"/>
                </a:ext>
              </a:extLst>
            </p:cNvPr>
            <p:cNvSpPr/>
            <p:nvPr/>
          </p:nvSpPr>
          <p:spPr>
            <a:xfrm>
              <a:off x="6171727" y="0"/>
              <a:ext cx="2996493" cy="6858000"/>
            </a:xfrm>
            <a:prstGeom prst="rect">
              <a:avLst/>
            </a:prstGeom>
            <a:solidFill>
              <a:srgbClr val="A5C9CA"/>
            </a:solidFill>
            <a:ln>
              <a:solidFill>
                <a:srgbClr val="A5C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ED6B69F-F785-0EB9-DA1F-9E5ACF1C1687}"/>
                </a:ext>
              </a:extLst>
            </p:cNvPr>
            <p:cNvSpPr/>
            <p:nvPr/>
          </p:nvSpPr>
          <p:spPr>
            <a:xfrm>
              <a:off x="9168220" y="0"/>
              <a:ext cx="2996493" cy="6858000"/>
            </a:xfrm>
            <a:prstGeom prst="rect">
              <a:avLst/>
            </a:prstGeom>
            <a:solidFill>
              <a:srgbClr val="E7F6F2"/>
            </a:solidFill>
            <a:ln>
              <a:solidFill>
                <a:srgbClr val="E7F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CDAA48C-B958-8A12-E5BC-565F481DFD83}"/>
                </a:ext>
              </a:extLst>
            </p:cNvPr>
            <p:cNvSpPr txBox="1"/>
            <p:nvPr/>
          </p:nvSpPr>
          <p:spPr>
            <a:xfrm>
              <a:off x="6488249" y="1801894"/>
              <a:ext cx="24629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A5C9CA"/>
                  </a:solidFill>
                  <a:latin typeface="Arial"/>
                  <a:ea typeface="Calibri"/>
                  <a:cs typeface="Calibri"/>
                </a:rPr>
                <a:t>Sprintek megtervezése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5862DF3-63B0-4312-E892-0A7016B90C96}"/>
                </a:ext>
              </a:extLst>
            </p:cNvPr>
            <p:cNvSpPr txBox="1"/>
            <p:nvPr/>
          </p:nvSpPr>
          <p:spPr>
            <a:xfrm>
              <a:off x="9343509" y="1801894"/>
              <a:ext cx="24932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Grafikustervek</a:t>
              </a:r>
            </a:p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elkészítése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43526AD-13F2-5E2B-AEA8-4492B8D3A2C2}"/>
                </a:ext>
              </a:extLst>
            </p:cNvPr>
            <p:cNvSpPr/>
            <p:nvPr/>
          </p:nvSpPr>
          <p:spPr>
            <a:xfrm>
              <a:off x="12192000" y="0"/>
              <a:ext cx="2996493" cy="6858000"/>
            </a:xfrm>
            <a:prstGeom prst="rect">
              <a:avLst/>
            </a:prstGeom>
            <a:solidFill>
              <a:srgbClr val="929AAB"/>
            </a:solidFill>
            <a:ln>
              <a:solidFill>
                <a:srgbClr val="929A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8D4BA43-4BC4-724F-875F-26625F8B2DAE}"/>
                </a:ext>
              </a:extLst>
            </p:cNvPr>
            <p:cNvSpPr txBox="1"/>
            <p:nvPr/>
          </p:nvSpPr>
          <p:spPr>
            <a:xfrm>
              <a:off x="3118258" y="1801893"/>
              <a:ext cx="299649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Projektötlet</a:t>
              </a:r>
            </a:p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kitalálása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65D42BE-152C-66B1-30F3-E951AD84065D}"/>
                </a:ext>
              </a:extLst>
            </p:cNvPr>
            <p:cNvSpPr/>
            <p:nvPr/>
          </p:nvSpPr>
          <p:spPr>
            <a:xfrm>
              <a:off x="15215780" y="0"/>
              <a:ext cx="2996493" cy="6858000"/>
            </a:xfrm>
            <a:prstGeom prst="rect">
              <a:avLst/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933557D2-8F51-9078-2499-CDC821357F3D}"/>
                </a:ext>
              </a:extLst>
            </p:cNvPr>
            <p:cNvSpPr txBox="1"/>
            <p:nvPr/>
          </p:nvSpPr>
          <p:spPr>
            <a:xfrm>
              <a:off x="12514221" y="1801894"/>
              <a:ext cx="2352050" cy="954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929AAB"/>
                  </a:solidFill>
                  <a:latin typeface="Arial"/>
                  <a:ea typeface="Calibri"/>
                  <a:cs typeface="Calibri"/>
                </a:rPr>
                <a:t>Az oldal elkészítése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FA40D37-FF9D-0EFE-722F-02E13ECBC3DB}"/>
                </a:ext>
              </a:extLst>
            </p:cNvPr>
            <p:cNvSpPr txBox="1"/>
            <p:nvPr/>
          </p:nvSpPr>
          <p:spPr>
            <a:xfrm>
              <a:off x="15188492" y="1371005"/>
              <a:ext cx="28639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Sprint retrospektív,</a:t>
              </a:r>
            </a:p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PowerPoint elkészítése</a:t>
              </a:r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18C12E05-6A29-2D69-FDCE-7A6F6D5E1E9F}"/>
              </a:ext>
            </a:extLst>
          </p:cNvPr>
          <p:cNvSpPr/>
          <p:nvPr/>
        </p:nvSpPr>
        <p:spPr>
          <a:xfrm>
            <a:off x="0" y="0"/>
            <a:ext cx="3191069" cy="6858000"/>
          </a:xfrm>
          <a:prstGeom prst="rect">
            <a:avLst/>
          </a:prstGeom>
          <a:solidFill>
            <a:srgbClr val="2C2F38"/>
          </a:solidFill>
          <a:ln>
            <a:solidFill>
              <a:srgbClr val="393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2C2F38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72812" y="1755728"/>
            <a:ext cx="31425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37870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555B1D8-0724-E33A-5A83-5DDC4A80D696}"/>
              </a:ext>
            </a:extLst>
          </p:cNvPr>
          <p:cNvGrpSpPr/>
          <p:nvPr/>
        </p:nvGrpSpPr>
        <p:grpSpPr>
          <a:xfrm>
            <a:off x="-5873815" y="0"/>
            <a:ext cx="15094015" cy="6858000"/>
            <a:chOff x="3118258" y="0"/>
            <a:chExt cx="15094015" cy="685800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2C2D867-1CC8-7578-D2F1-1480E1D9E04B}"/>
                </a:ext>
              </a:extLst>
            </p:cNvPr>
            <p:cNvSpPr/>
            <p:nvPr/>
          </p:nvSpPr>
          <p:spPr>
            <a:xfrm>
              <a:off x="3186629" y="0"/>
              <a:ext cx="2996493" cy="6858000"/>
            </a:xfrm>
            <a:prstGeom prst="rect">
              <a:avLst/>
            </a:prstGeom>
            <a:solidFill>
              <a:srgbClr val="395B64"/>
            </a:solidFill>
            <a:ln>
              <a:solidFill>
                <a:srgbClr val="39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F11E4F6-6B7C-2635-D097-ED5F88DE3EF1}"/>
                </a:ext>
              </a:extLst>
            </p:cNvPr>
            <p:cNvSpPr/>
            <p:nvPr/>
          </p:nvSpPr>
          <p:spPr>
            <a:xfrm>
              <a:off x="6171727" y="0"/>
              <a:ext cx="2996493" cy="6858000"/>
            </a:xfrm>
            <a:prstGeom prst="rect">
              <a:avLst/>
            </a:prstGeom>
            <a:solidFill>
              <a:srgbClr val="A5C9CA"/>
            </a:solidFill>
            <a:ln>
              <a:solidFill>
                <a:srgbClr val="A5C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ED6B69F-F785-0EB9-DA1F-9E5ACF1C1687}"/>
                </a:ext>
              </a:extLst>
            </p:cNvPr>
            <p:cNvSpPr/>
            <p:nvPr/>
          </p:nvSpPr>
          <p:spPr>
            <a:xfrm>
              <a:off x="9168220" y="0"/>
              <a:ext cx="2996493" cy="6858000"/>
            </a:xfrm>
            <a:prstGeom prst="rect">
              <a:avLst/>
            </a:prstGeom>
            <a:solidFill>
              <a:srgbClr val="E7F6F2"/>
            </a:solidFill>
            <a:ln>
              <a:solidFill>
                <a:srgbClr val="E7F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CDAA48C-B958-8A12-E5BC-565F481DFD83}"/>
                </a:ext>
              </a:extLst>
            </p:cNvPr>
            <p:cNvSpPr txBox="1"/>
            <p:nvPr/>
          </p:nvSpPr>
          <p:spPr>
            <a:xfrm>
              <a:off x="6488249" y="1801894"/>
              <a:ext cx="24629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A5C9CA"/>
                  </a:solidFill>
                  <a:latin typeface="Arial"/>
                  <a:ea typeface="Calibri"/>
                  <a:cs typeface="Calibri"/>
                </a:rPr>
                <a:t>Sprintek megtervezése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5862DF3-63B0-4312-E892-0A7016B90C96}"/>
                </a:ext>
              </a:extLst>
            </p:cNvPr>
            <p:cNvSpPr txBox="1"/>
            <p:nvPr/>
          </p:nvSpPr>
          <p:spPr>
            <a:xfrm>
              <a:off x="9343509" y="1801894"/>
              <a:ext cx="249328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Grafikustervek</a:t>
              </a:r>
            </a:p>
            <a:p>
              <a:pPr algn="ctr"/>
              <a:r>
                <a:rPr lang="hu-HU" sz="2800" dirty="0">
                  <a:solidFill>
                    <a:srgbClr val="E7F6F2"/>
                  </a:solidFill>
                  <a:latin typeface="Arial"/>
                  <a:ea typeface="Calibri"/>
                  <a:cs typeface="Calibri"/>
                </a:rPr>
                <a:t>elkészítése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43526AD-13F2-5E2B-AEA8-4492B8D3A2C2}"/>
                </a:ext>
              </a:extLst>
            </p:cNvPr>
            <p:cNvSpPr/>
            <p:nvPr/>
          </p:nvSpPr>
          <p:spPr>
            <a:xfrm>
              <a:off x="12192000" y="0"/>
              <a:ext cx="2996493" cy="6858000"/>
            </a:xfrm>
            <a:prstGeom prst="rect">
              <a:avLst/>
            </a:prstGeom>
            <a:solidFill>
              <a:srgbClr val="929AAB"/>
            </a:solidFill>
            <a:ln>
              <a:solidFill>
                <a:srgbClr val="929A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8D4BA43-4BC4-724F-875F-26625F8B2DAE}"/>
                </a:ext>
              </a:extLst>
            </p:cNvPr>
            <p:cNvSpPr txBox="1"/>
            <p:nvPr/>
          </p:nvSpPr>
          <p:spPr>
            <a:xfrm>
              <a:off x="3118258" y="1801893"/>
              <a:ext cx="299649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Projektötlet</a:t>
              </a:r>
            </a:p>
            <a:p>
              <a:pPr algn="ctr"/>
              <a:r>
                <a:rPr lang="hu-HU" sz="2800" dirty="0">
                  <a:solidFill>
                    <a:srgbClr val="395B64"/>
                  </a:solidFill>
                  <a:latin typeface="Arial"/>
                  <a:ea typeface="Calibri"/>
                  <a:cs typeface="Calibri"/>
                </a:rPr>
                <a:t>kitalálása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65D42BE-152C-66B1-30F3-E951AD84065D}"/>
                </a:ext>
              </a:extLst>
            </p:cNvPr>
            <p:cNvSpPr/>
            <p:nvPr/>
          </p:nvSpPr>
          <p:spPr>
            <a:xfrm>
              <a:off x="15215780" y="0"/>
              <a:ext cx="2996493" cy="6858000"/>
            </a:xfrm>
            <a:prstGeom prst="rect">
              <a:avLst/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933557D2-8F51-9078-2499-CDC821357F3D}"/>
                </a:ext>
              </a:extLst>
            </p:cNvPr>
            <p:cNvSpPr txBox="1"/>
            <p:nvPr/>
          </p:nvSpPr>
          <p:spPr>
            <a:xfrm>
              <a:off x="12514221" y="1801894"/>
              <a:ext cx="2352050" cy="954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2C2F38"/>
                  </a:solidFill>
                  <a:latin typeface="Arial"/>
                  <a:ea typeface="Calibri"/>
                  <a:cs typeface="Calibri"/>
                </a:rPr>
                <a:t>Az oldal elkészítése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FA40D37-FF9D-0EFE-722F-02E13ECBC3DB}"/>
                </a:ext>
              </a:extLst>
            </p:cNvPr>
            <p:cNvSpPr txBox="1"/>
            <p:nvPr/>
          </p:nvSpPr>
          <p:spPr>
            <a:xfrm>
              <a:off x="15188492" y="1371005"/>
              <a:ext cx="28639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Sprint retrospektív,</a:t>
              </a:r>
            </a:p>
            <a:p>
              <a:pPr algn="ctr"/>
              <a:r>
                <a:rPr lang="hu-HU" sz="2800" dirty="0">
                  <a:solidFill>
                    <a:srgbClr val="393E46"/>
                  </a:solidFill>
                  <a:latin typeface="Arial"/>
                  <a:ea typeface="Calibri"/>
                  <a:cs typeface="Calibri"/>
                </a:rPr>
                <a:t>PowerPoint elkészítése</a:t>
              </a:r>
            </a:p>
          </p:txBody>
        </p:sp>
      </p:grpSp>
      <p:sp>
        <p:nvSpPr>
          <p:cNvPr id="3" name="Téglalap 2">
            <a:extLst>
              <a:ext uri="{FF2B5EF4-FFF2-40B4-BE49-F238E27FC236}">
                <a16:creationId xmlns:a16="http://schemas.microsoft.com/office/drawing/2014/main" id="{18C12E05-6A29-2D69-FDCE-7A6F6D5E1E9F}"/>
              </a:ext>
            </a:extLst>
          </p:cNvPr>
          <p:cNvSpPr/>
          <p:nvPr/>
        </p:nvSpPr>
        <p:spPr>
          <a:xfrm>
            <a:off x="0" y="0"/>
            <a:ext cx="3191069" cy="6858000"/>
          </a:xfrm>
          <a:prstGeom prst="rect">
            <a:avLst/>
          </a:prstGeom>
          <a:solidFill>
            <a:srgbClr val="2C2F38"/>
          </a:solidFill>
          <a:ln>
            <a:solidFill>
              <a:srgbClr val="393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2C2F38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E05A8AE-912D-4F00-C610-774CAE75529F}"/>
              </a:ext>
            </a:extLst>
          </p:cNvPr>
          <p:cNvSpPr txBox="1"/>
          <p:nvPr/>
        </p:nvSpPr>
        <p:spPr>
          <a:xfrm>
            <a:off x="72812" y="1755728"/>
            <a:ext cx="31425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285942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</Words>
  <Application>Microsoft Office PowerPoint</Application>
  <PresentationFormat>Szélesvásznú</PresentationFormat>
  <Paragraphs>57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SPRINTSTREAM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Kulimák Máté</cp:lastModifiedBy>
  <cp:revision>179</cp:revision>
  <dcterms:created xsi:type="dcterms:W3CDTF">2023-05-31T12:52:17Z</dcterms:created>
  <dcterms:modified xsi:type="dcterms:W3CDTF">2024-04-29T06:25:56Z</dcterms:modified>
</cp:coreProperties>
</file>