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529C-5A85-4259-966E-4DA674C0E223}" type="datetimeFigureOut">
              <a:rPr lang="hu-HU" smtClean="0"/>
              <a:t>2024.04.30.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0D5-10F3-4192-B421-3A4F76737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740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529C-5A85-4259-966E-4DA674C0E223}" type="datetimeFigureOut">
              <a:rPr lang="hu-HU" smtClean="0"/>
              <a:t>2024.04.30.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0D5-10F3-4192-B421-3A4F76737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339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529C-5A85-4259-966E-4DA674C0E223}" type="datetimeFigureOut">
              <a:rPr lang="hu-HU" smtClean="0"/>
              <a:t>2024.04.30.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0D5-10F3-4192-B421-3A4F76737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261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529C-5A85-4259-966E-4DA674C0E223}" type="datetimeFigureOut">
              <a:rPr lang="hu-HU" smtClean="0"/>
              <a:t>2024.04.30.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0D5-10F3-4192-B421-3A4F76737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840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529C-5A85-4259-966E-4DA674C0E223}" type="datetimeFigureOut">
              <a:rPr lang="hu-HU" smtClean="0"/>
              <a:t>2024.04.30.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0D5-10F3-4192-B421-3A4F76737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051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529C-5A85-4259-966E-4DA674C0E223}" type="datetimeFigureOut">
              <a:rPr lang="hu-HU" smtClean="0"/>
              <a:t>2024.04.30.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0D5-10F3-4192-B421-3A4F76737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47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529C-5A85-4259-966E-4DA674C0E223}" type="datetimeFigureOut">
              <a:rPr lang="hu-HU" smtClean="0"/>
              <a:t>2024.04.30.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0D5-10F3-4192-B421-3A4F76737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817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529C-5A85-4259-966E-4DA674C0E223}" type="datetimeFigureOut">
              <a:rPr lang="hu-HU" smtClean="0"/>
              <a:t>2024.04.30.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0D5-10F3-4192-B421-3A4F76737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110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529C-5A85-4259-966E-4DA674C0E223}" type="datetimeFigureOut">
              <a:rPr lang="hu-HU" smtClean="0"/>
              <a:t>2024.04.30.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0D5-10F3-4192-B421-3A4F76737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204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529C-5A85-4259-966E-4DA674C0E223}" type="datetimeFigureOut">
              <a:rPr lang="hu-HU" smtClean="0"/>
              <a:t>2024.04.30.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0D5-10F3-4192-B421-3A4F76737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548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529C-5A85-4259-966E-4DA674C0E223}" type="datetimeFigureOut">
              <a:rPr lang="hu-HU" smtClean="0"/>
              <a:t>2024.04.30.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C0D5-10F3-4192-B421-3A4F76737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609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529C-5A85-4259-966E-4DA674C0E223}" type="datetimeFigureOut">
              <a:rPr lang="hu-HU" smtClean="0"/>
              <a:t>2024.04.30.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3C0D5-10F3-4192-B421-3A4F767374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720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978536" y="2771298"/>
            <a:ext cx="4234927" cy="1315403"/>
          </a:xfrm>
        </p:spPr>
        <p:txBody>
          <a:bodyPr>
            <a:normAutofit/>
          </a:bodyPr>
          <a:lstStyle/>
          <a:p>
            <a:r>
              <a:rPr lang="hu-HU" sz="8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Informee</a:t>
            </a:r>
            <a:endParaRPr lang="hu-HU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81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5707" y="211422"/>
            <a:ext cx="5257800" cy="1325563"/>
          </a:xfrm>
        </p:spPr>
        <p:txBody>
          <a:bodyPr>
            <a:normAutofit/>
          </a:bodyPr>
          <a:lstStyle/>
          <a:p>
            <a:r>
              <a:rPr lang="hu-HU" sz="4800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Fejlesztőcsapat</a:t>
            </a:r>
            <a:endParaRPr lang="hu-HU" sz="4800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Kép 4" descr="A képen Kis- és közepes méretű macskák, házimacska, fedett pályás, Macskafélék látható&#10;&#10;Automatikusan generált leírás">
            <a:extLst>
              <a:ext uri="{FF2B5EF4-FFF2-40B4-BE49-F238E27FC236}">
                <a16:creationId xmlns:a16="http://schemas.microsoft.com/office/drawing/2014/main" id="{4A081865-C493-DE5F-54F6-49A8E0D119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389" y="1359502"/>
            <a:ext cx="2106000" cy="2807841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5274952" y="4167343"/>
            <a:ext cx="2012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Császár </a:t>
            </a:r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András</a:t>
            </a:r>
            <a:endParaRPr lang="hu-H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27" y="3447164"/>
            <a:ext cx="2106720" cy="2808960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247" y="453538"/>
            <a:ext cx="2106720" cy="2808960"/>
          </a:xfrm>
          <a:prstGeom prst="rect">
            <a:avLst/>
          </a:prstGeom>
        </p:spPr>
      </p:pic>
      <p:sp>
        <p:nvSpPr>
          <p:cNvPr id="8" name="Téglalap 7"/>
          <p:cNvSpPr/>
          <p:nvPr/>
        </p:nvSpPr>
        <p:spPr>
          <a:xfrm>
            <a:off x="7741760" y="6256124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Csanádi Kevin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9678171" y="3262498"/>
            <a:ext cx="2012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Kulimák Máték</a:t>
            </a:r>
            <a:endParaRPr lang="hu-H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38" y="1690688"/>
            <a:ext cx="2106000" cy="2808960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018" y="3604246"/>
            <a:ext cx="2106000" cy="2807999"/>
          </a:xfrm>
          <a:prstGeom prst="rect">
            <a:avLst/>
          </a:prstGeom>
        </p:spPr>
      </p:pic>
      <p:sp>
        <p:nvSpPr>
          <p:cNvPr id="12" name="Szövegdoboz 11"/>
          <p:cNvSpPr txBox="1"/>
          <p:nvPr/>
        </p:nvSpPr>
        <p:spPr>
          <a:xfrm>
            <a:off x="2761581" y="6412245"/>
            <a:ext cx="2012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Tátrai Dominik</a:t>
            </a:r>
            <a:endParaRPr lang="hu-H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307919" y="4499648"/>
            <a:ext cx="2059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Kővágó Levente</a:t>
            </a:r>
            <a:endParaRPr lang="hu-H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52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</Words>
  <Application>Microsoft Office PowerPoint</Application>
  <PresentationFormat>Szélesvásznú</PresentationFormat>
  <Paragraphs>7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Informee</vt:lpstr>
      <vt:lpstr>Fejlesztőcsapat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Informee</dc:title>
  <dc:creator>Kulimák Máté</dc:creator>
  <cp:lastModifiedBy>Csanádi Kevin</cp:lastModifiedBy>
  <cp:revision>5</cp:revision>
  <dcterms:created xsi:type="dcterms:W3CDTF">2024-04-29T06:22:53Z</dcterms:created>
  <dcterms:modified xsi:type="dcterms:W3CDTF">2024-04-30T06:31:59Z</dcterms:modified>
</cp:coreProperties>
</file>