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74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339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61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4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51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47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1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10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04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548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09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529C-5A85-4259-966E-4DA674C0E223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720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78536" y="2771298"/>
            <a:ext cx="4234927" cy="1315403"/>
          </a:xfrm>
        </p:spPr>
        <p:txBody>
          <a:bodyPr>
            <a:normAutofit/>
          </a:bodyPr>
          <a:lstStyle/>
          <a:p>
            <a:r>
              <a:rPr lang="hu-HU" sz="8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Informee</a:t>
            </a:r>
            <a:endParaRPr lang="hu-HU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1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hu-HU" sz="48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Fejlesztőcsapat</a:t>
            </a:r>
            <a:endParaRPr lang="hu-HU" sz="48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 descr="A képen Kis- és közepes méretű macskák, házimacska, fedett pályás, Macskafélék látható&#10;&#10;Automatikusan generált leírás">
            <a:extLst>
              <a:ext uri="{FF2B5EF4-FFF2-40B4-BE49-F238E27FC236}">
                <a16:creationId xmlns:a16="http://schemas.microsoft.com/office/drawing/2014/main" id="{4A081865-C493-DE5F-54F6-49A8E0D119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2" y="1577127"/>
            <a:ext cx="2426188" cy="185187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247569" y="3429000"/>
            <a:ext cx="2012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Császár András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2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Informee</vt:lpstr>
      <vt:lpstr>Fejlesztőcsapat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Informee</dc:title>
  <dc:creator>Kulimák Máté</dc:creator>
  <cp:lastModifiedBy>Kulimák Máté</cp:lastModifiedBy>
  <cp:revision>3</cp:revision>
  <dcterms:created xsi:type="dcterms:W3CDTF">2024-04-29T06:22:53Z</dcterms:created>
  <dcterms:modified xsi:type="dcterms:W3CDTF">2024-04-29T06:36:51Z</dcterms:modified>
</cp:coreProperties>
</file>