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89" r:id="rId4"/>
    <p:sldId id="283" r:id="rId5"/>
    <p:sldId id="264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1A3"/>
    <a:srgbClr val="92D54A"/>
    <a:srgbClr val="31738B"/>
    <a:srgbClr val="04C359"/>
    <a:srgbClr val="18826E"/>
    <a:srgbClr val="02AD4F"/>
    <a:srgbClr val="007600"/>
    <a:srgbClr val="68C723"/>
    <a:srgbClr val="63C61D"/>
    <a:srgbClr val="01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1138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2CC4D-A568-4C36-8F6B-A191B119C4DF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F511F-D6D0-4A6C-B4BD-18B0FA8A9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1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4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6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4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0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1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08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52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4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4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FC7AF-0F6C-41CD-B3B9-53808D18C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D72BCD-087E-4971-86B1-8B2FC5D55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4D879-EE72-4406-9988-920AE7D5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912FB-810D-4B78-B0F6-23838D23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BF38C-BF8E-4507-9BF4-9977122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638D2-91D8-4DE9-9E07-691A7587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44533-EEFD-4FFB-BAD3-CC07F45CB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F4AA8-5016-43D2-BEC9-3359087E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48295-51B5-4C73-A1E0-F2B2E48F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F7FD7-5406-4403-BCCB-3BE0BF0E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92F7AA-B227-417B-9CE3-F8AA71821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8255A-5899-41AC-8E8D-10DA0A2FA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9408E-401E-43D5-9241-414D45EA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14FF9-03F7-4AD2-BC16-55A989E6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8CC7B-3F46-4EDD-82B8-F93D9D16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20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9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51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86436-EB27-4A05-BCB0-87F49339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84016-3309-4420-B3AB-B6CE2B1C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8DE53-F51D-4C7D-9692-7A5308D5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210D2-0E70-4716-9419-AEA6B0E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5214B-46FB-42DE-89B0-A9E5522B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2CDD4-471B-4FE0-B51C-10AA1D7A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91935-3057-48D7-A3A2-1B4E271A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01BF2-6128-4F8E-AA14-92C6E5D3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D9FB9-78E2-4088-BD0A-7EDF552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29462-793D-4C2A-96A8-DCCFB4D7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554D0-922F-4BAF-8C20-41CCF5B5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DE4DA-105D-42CA-B40B-A8D3D8B01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3B5C3-C4E0-4E65-B0D7-944FC4DCF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D9863-78F0-4074-BD0A-AC6C4A27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D8973-4985-4A93-B6FC-09CF9769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500FD-EC83-46C1-9BC4-1DF157C5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907705" y="620569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38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E32B1-E281-4C3D-BAAC-FFBC472D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75AA9-4C26-445D-AF64-20F14DB0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ACB28D-282F-4D5A-A50D-D31955073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34B23A-1541-4A8D-9F3C-F755F6697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0D8DA6-D78F-4A48-A815-00B38061D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903AB-2507-4C1A-9E38-792D0B22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D904B7-A274-43D3-BE4F-E3DE39A5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7F6DEC-92B0-4339-95A6-850374D1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07493-66DA-4F06-A2A5-1FDC6D06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961F52-E9E4-4570-BADD-9B5E761E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3BA9CB-5462-40C4-B5A6-FD80534C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75162C-A57D-4E96-9F36-851024DA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E080E7-B2DA-4511-BC50-2335BB86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E987D6-CF47-471A-A517-3BA238A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4FFA0-2610-4FA4-827D-249C0761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691DC-319B-48BB-A7BB-B50E368A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1DBC9-7372-4880-BDFF-CFBBB294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DCF2B9-9E18-47B2-B928-EB78FE3D6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D5BE0-5528-4957-B51A-71214BE3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D8517-81EC-4A13-887E-66A1756A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8E582-5C2F-4BC3-A70B-D05A5EE9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7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713-4894-41A6-897F-B14617BD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E08A2F-BD1E-4B5E-B879-9F77E174E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08813-6478-44D0-B7AF-E383788C7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02A66-4A72-437E-8F3D-AF9F3ABB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A876B-0E3E-40E1-893E-A6815279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37BD1-CC36-48A6-B772-2F2E108E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B1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CB1FE48-A874-44EE-9D4F-EA5C4B053839}"/>
              </a:ext>
            </a:extLst>
          </p:cNvPr>
          <p:cNvSpPr/>
          <p:nvPr userDrawn="1"/>
        </p:nvSpPr>
        <p:spPr>
          <a:xfrm>
            <a:off x="0" y="0"/>
            <a:ext cx="2317072" cy="1997476"/>
          </a:xfrm>
          <a:prstGeom prst="rect">
            <a:avLst/>
          </a:prstGeom>
          <a:solidFill>
            <a:srgbClr val="317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C3E375-6E91-4BC4-A039-F0ACB7C778D6}"/>
              </a:ext>
            </a:extLst>
          </p:cNvPr>
          <p:cNvSpPr/>
          <p:nvPr userDrawn="1"/>
        </p:nvSpPr>
        <p:spPr>
          <a:xfrm>
            <a:off x="9874928" y="4860524"/>
            <a:ext cx="2317072" cy="1997476"/>
          </a:xfrm>
          <a:prstGeom prst="rect">
            <a:avLst/>
          </a:prstGeom>
          <a:solidFill>
            <a:srgbClr val="317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8921B7-E796-4F42-A9C7-90B9E2D70137}"/>
              </a:ext>
            </a:extLst>
          </p:cNvPr>
          <p:cNvSpPr/>
          <p:nvPr userDrawn="1"/>
        </p:nvSpPr>
        <p:spPr>
          <a:xfrm>
            <a:off x="474955" y="534879"/>
            <a:ext cx="11242090" cy="5788241"/>
          </a:xfrm>
          <a:prstGeom prst="rect">
            <a:avLst/>
          </a:prstGeom>
          <a:solidFill>
            <a:schemeClr val="bg1"/>
          </a:solidFill>
          <a:ln w="31750" cmpd="thickThin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65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EEDEC47-37E4-4BF7-A79A-8B730D04BCB2}"/>
              </a:ext>
            </a:extLst>
          </p:cNvPr>
          <p:cNvGrpSpPr/>
          <p:nvPr/>
        </p:nvGrpSpPr>
        <p:grpSpPr>
          <a:xfrm>
            <a:off x="3712870" y="1412101"/>
            <a:ext cx="4552241" cy="1608525"/>
            <a:chOff x="1928458" y="-68802"/>
            <a:chExt cx="9899032" cy="34978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59C09A-D54F-4896-9253-6D2D54254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71"/>
            <a:stretch/>
          </p:blipFill>
          <p:spPr>
            <a:xfrm>
              <a:off x="1928458" y="142043"/>
              <a:ext cx="4340131" cy="328695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3B4EDE6-7F04-4F91-9D2C-C1973BDA8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487359" y="-68802"/>
              <a:ext cx="4340131" cy="3429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D666C5E-E20B-40A1-B746-335BACEE80DF}"/>
              </a:ext>
            </a:extLst>
          </p:cNvPr>
          <p:cNvSpPr txBox="1"/>
          <p:nvPr/>
        </p:nvSpPr>
        <p:spPr>
          <a:xfrm>
            <a:off x="3532290" y="3588816"/>
            <a:ext cx="5473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cs typeface="+mn-ea"/>
                <a:sym typeface="+mn-lt"/>
              </a:rPr>
              <a:t>教你轻松用手机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935F19-089D-4AE9-ABED-F9351C78CCD2}"/>
              </a:ext>
            </a:extLst>
          </p:cNvPr>
          <p:cNvSpPr/>
          <p:nvPr/>
        </p:nvSpPr>
        <p:spPr>
          <a:xfrm>
            <a:off x="7457439" y="4830859"/>
            <a:ext cx="231648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b="1" dirty="0"/>
              <a:t>——</a:t>
            </a:r>
            <a:r>
              <a:rPr lang="zh-CN" altLang="en-US" sz="2400" b="1" dirty="0"/>
              <a:t>花园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宝宝</a:t>
            </a:r>
            <a:endParaRPr lang="en-US" altLang="zh-CN" sz="2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63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3">
            <a:extLst>
              <a:ext uri="{FF2B5EF4-FFF2-40B4-BE49-F238E27FC236}">
                <a16:creationId xmlns:a16="http://schemas.microsoft.com/office/drawing/2014/main" id="{63DB3993-12F7-4699-8FFC-A721AE3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7" y="1099458"/>
            <a:ext cx="10232572" cy="44590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小组成员及分工：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		</a:t>
            </a:r>
            <a:r>
              <a:rPr lang="zh-CN" altLang="en-US" sz="2400" dirty="0"/>
              <a:t>王若冰：前端小程序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		</a:t>
            </a:r>
            <a:r>
              <a:rPr lang="zh-CN" altLang="en-US" sz="2400" dirty="0"/>
              <a:t>卢   冰：前端后台管理系统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		</a:t>
            </a:r>
            <a:r>
              <a:rPr lang="zh-CN" altLang="en-US" sz="2400" dirty="0"/>
              <a:t>齐盼盼：接口调用</a:t>
            </a:r>
            <a:r>
              <a:rPr lang="en-US" altLang="zh-CN" sz="2400" dirty="0"/>
              <a:t>+</a:t>
            </a:r>
            <a:r>
              <a:rPr lang="zh-CN" altLang="en-US" sz="2400" dirty="0"/>
              <a:t>小程序部分功能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		</a:t>
            </a:r>
            <a:r>
              <a:rPr lang="zh-CN" altLang="en-US" sz="2400" dirty="0"/>
              <a:t>赵   健：数据库</a:t>
            </a:r>
            <a:r>
              <a:rPr lang="en-US" altLang="zh-CN" sz="2400" dirty="0"/>
              <a:t>+</a:t>
            </a:r>
            <a:r>
              <a:rPr lang="zh-CN" altLang="en-US" sz="2400" dirty="0"/>
              <a:t>后端接口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		</a:t>
            </a:r>
            <a:r>
              <a:rPr lang="zh-CN" altLang="en-US" sz="2400" dirty="0"/>
              <a:t>李   宁：数据库</a:t>
            </a:r>
            <a:r>
              <a:rPr lang="en-US" altLang="zh-CN" sz="2400" dirty="0"/>
              <a:t>+</a:t>
            </a:r>
            <a:r>
              <a:rPr lang="zh-CN" altLang="en-US" sz="2400" dirty="0"/>
              <a:t>后端接口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		</a:t>
            </a:r>
            <a:r>
              <a:rPr lang="zh-CN" altLang="en-US" sz="2400" dirty="0"/>
              <a:t>陈   欣：数据库</a:t>
            </a:r>
            <a:r>
              <a:rPr lang="en-US" altLang="zh-CN" sz="2400" dirty="0"/>
              <a:t>+</a:t>
            </a:r>
            <a:r>
              <a:rPr lang="zh-CN" altLang="en-US" sz="2400" dirty="0"/>
              <a:t>后端接口</a:t>
            </a:r>
            <a:endParaRPr lang="zh-CN" altLang="zh-CN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DC6BF20-D9B7-43C8-91C8-310A66A111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6227"/>
          <a:stretch/>
        </p:blipFill>
        <p:spPr>
          <a:xfrm>
            <a:off x="10455093" y="687482"/>
            <a:ext cx="789850" cy="14256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B6B6AA8-5843-43E4-8305-18862C04EB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6" t="50000"/>
          <a:stretch/>
        </p:blipFill>
        <p:spPr>
          <a:xfrm>
            <a:off x="947057" y="4094839"/>
            <a:ext cx="726542" cy="18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8921B7-E796-4F42-A9C7-90B9E2D70137}"/>
              </a:ext>
            </a:extLst>
          </p:cNvPr>
          <p:cNvSpPr/>
          <p:nvPr/>
        </p:nvSpPr>
        <p:spPr>
          <a:xfrm>
            <a:off x="474955" y="534879"/>
            <a:ext cx="11242090" cy="578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EDEC47-37E4-4BF7-A79A-8B730D04BCB2}"/>
              </a:ext>
            </a:extLst>
          </p:cNvPr>
          <p:cNvGrpSpPr/>
          <p:nvPr/>
        </p:nvGrpSpPr>
        <p:grpSpPr>
          <a:xfrm>
            <a:off x="3712870" y="1412101"/>
            <a:ext cx="4552241" cy="1608525"/>
            <a:chOff x="1928458" y="-68802"/>
            <a:chExt cx="9899032" cy="34978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59C09A-D54F-4896-9253-6D2D54254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71"/>
            <a:stretch/>
          </p:blipFill>
          <p:spPr>
            <a:xfrm>
              <a:off x="1928458" y="142043"/>
              <a:ext cx="4340131" cy="328695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3B4EDE6-7F04-4F91-9D2C-C1973BDA8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487359" y="-68802"/>
              <a:ext cx="4340131" cy="3429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D666C5E-E20B-40A1-B746-335BACEE80DF}"/>
              </a:ext>
            </a:extLst>
          </p:cNvPr>
          <p:cNvSpPr txBox="1"/>
          <p:nvPr/>
        </p:nvSpPr>
        <p:spPr>
          <a:xfrm>
            <a:off x="4478148" y="3837375"/>
            <a:ext cx="338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cs typeface="+mn-ea"/>
                <a:sym typeface="+mn-lt"/>
              </a:rPr>
              <a:t>创新点</a:t>
            </a:r>
          </a:p>
        </p:txBody>
      </p:sp>
    </p:spTree>
    <p:extLst>
      <p:ext uri="{BB962C8B-B14F-4D97-AF65-F5344CB8AC3E}">
        <p14:creationId xmlns:p14="http://schemas.microsoft.com/office/powerpoint/2010/main" val="32432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3">
            <a:extLst>
              <a:ext uri="{FF2B5EF4-FFF2-40B4-BE49-F238E27FC236}">
                <a16:creationId xmlns:a16="http://schemas.microsoft.com/office/drawing/2014/main" id="{B36D3739-61B1-438B-9940-3938F163B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690" y="2096352"/>
            <a:ext cx="3391203" cy="27970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通过模拟互动操作方式</a:t>
            </a:r>
            <a:r>
              <a:rPr lang="zh-CN" altLang="zh-CN" sz="2400" dirty="0"/>
              <a:t>为中老年人提供简单、方便、贴心的</a:t>
            </a:r>
            <a:r>
              <a:rPr lang="zh-CN" altLang="zh-CN" sz="2400" b="1" dirty="0">
                <a:solidFill>
                  <a:srgbClr val="FF0000"/>
                </a:solidFill>
              </a:rPr>
              <a:t>常用</a:t>
            </a:r>
            <a:r>
              <a:rPr lang="en-US" altLang="zh-CN" sz="2400" b="1" dirty="0">
                <a:solidFill>
                  <a:srgbClr val="FF0000"/>
                </a:solidFill>
              </a:rPr>
              <a:t>APP</a:t>
            </a:r>
            <a:r>
              <a:rPr lang="zh-CN" altLang="zh-CN" sz="2400" b="1" dirty="0">
                <a:solidFill>
                  <a:srgbClr val="FF0000"/>
                </a:solidFill>
              </a:rPr>
              <a:t>中各个实用功能的使用方法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2" name="矩形 23">
            <a:extLst>
              <a:ext uri="{FF2B5EF4-FFF2-40B4-BE49-F238E27FC236}">
                <a16:creationId xmlns:a16="http://schemas.microsoft.com/office/drawing/2014/main" id="{63DB3993-12F7-4699-8FFC-A721AE3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857" y="2096352"/>
            <a:ext cx="3873588" cy="22430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zh-CN" sz="2400" dirty="0"/>
              <a:t>“生活小贴士”</a:t>
            </a:r>
            <a:r>
              <a:rPr lang="zh-CN" altLang="en-US" sz="2400" dirty="0"/>
              <a:t>板块推送</a:t>
            </a:r>
            <a:r>
              <a:rPr lang="zh-CN" altLang="zh-CN" sz="2400" b="1" dirty="0">
                <a:solidFill>
                  <a:srgbClr val="FF0000"/>
                </a:solidFill>
              </a:rPr>
              <a:t>实用科学</a:t>
            </a:r>
            <a:r>
              <a:rPr lang="zh-CN" altLang="en-US" sz="2400" b="1" dirty="0">
                <a:solidFill>
                  <a:srgbClr val="FF0000"/>
                </a:solidFill>
              </a:rPr>
              <a:t>的生活类</a:t>
            </a:r>
            <a:r>
              <a:rPr lang="zh-CN" altLang="zh-CN" sz="2400" b="1" dirty="0">
                <a:solidFill>
                  <a:srgbClr val="FF0000"/>
                </a:solidFill>
              </a:rPr>
              <a:t>文章</a:t>
            </a:r>
            <a:r>
              <a:rPr lang="zh-CN" altLang="zh-CN" sz="2400" dirty="0"/>
              <a:t>，使中老年用户</a:t>
            </a:r>
            <a:r>
              <a:rPr lang="zh-CN" altLang="en-US" sz="2400" dirty="0"/>
              <a:t>了解科学实用的生活小技巧</a:t>
            </a:r>
            <a:r>
              <a:rPr lang="zh-CN" altLang="zh-CN" sz="2400" dirty="0"/>
              <a:t>，增加生活乐趣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DC6BF20-D9B7-43C8-91C8-310A66A111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6227"/>
          <a:stretch/>
        </p:blipFill>
        <p:spPr>
          <a:xfrm>
            <a:off x="5421604" y="1003167"/>
            <a:ext cx="789850" cy="14256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B6B6AA8-5843-43E4-8305-18862C04EB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6" t="50000"/>
          <a:stretch/>
        </p:blipFill>
        <p:spPr>
          <a:xfrm>
            <a:off x="5421604" y="3017764"/>
            <a:ext cx="726542" cy="18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8921B7-E796-4F42-A9C7-90B9E2D70137}"/>
              </a:ext>
            </a:extLst>
          </p:cNvPr>
          <p:cNvSpPr/>
          <p:nvPr/>
        </p:nvSpPr>
        <p:spPr>
          <a:xfrm>
            <a:off x="474955" y="534879"/>
            <a:ext cx="11242090" cy="578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EDEC47-37E4-4BF7-A79A-8B730D04BCB2}"/>
              </a:ext>
            </a:extLst>
          </p:cNvPr>
          <p:cNvGrpSpPr/>
          <p:nvPr/>
        </p:nvGrpSpPr>
        <p:grpSpPr>
          <a:xfrm>
            <a:off x="3712870" y="1412101"/>
            <a:ext cx="4552241" cy="1608525"/>
            <a:chOff x="1928458" y="-68802"/>
            <a:chExt cx="9899032" cy="34978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59C09A-D54F-4896-9253-6D2D54254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71"/>
            <a:stretch/>
          </p:blipFill>
          <p:spPr>
            <a:xfrm>
              <a:off x="1928458" y="142043"/>
              <a:ext cx="4340131" cy="328695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3B4EDE6-7F04-4F91-9D2C-C1973BDA8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487359" y="-68802"/>
              <a:ext cx="4340131" cy="3429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D666C5E-E20B-40A1-B746-335BACEE80DF}"/>
              </a:ext>
            </a:extLst>
          </p:cNvPr>
          <p:cNvSpPr txBox="1"/>
          <p:nvPr/>
        </p:nvSpPr>
        <p:spPr>
          <a:xfrm>
            <a:off x="4143122" y="3837375"/>
            <a:ext cx="390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cs typeface="+mn-ea"/>
                <a:sym typeface="+mn-lt"/>
              </a:rPr>
              <a:t>实用价值</a:t>
            </a:r>
          </a:p>
        </p:txBody>
      </p:sp>
    </p:spTree>
    <p:extLst>
      <p:ext uri="{BB962C8B-B14F-4D97-AF65-F5344CB8AC3E}">
        <p14:creationId xmlns:p14="http://schemas.microsoft.com/office/powerpoint/2010/main" val="84937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3">
            <a:extLst>
              <a:ext uri="{FF2B5EF4-FFF2-40B4-BE49-F238E27FC236}">
                <a16:creationId xmlns:a16="http://schemas.microsoft.com/office/drawing/2014/main" id="{63DB3993-12F7-4699-8FFC-A721AE3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808" y="1395791"/>
            <a:ext cx="9725592" cy="3905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用户群主要定位于</a:t>
            </a:r>
            <a:r>
              <a:rPr lang="en-US" altLang="zh-CN" sz="2400" dirty="0"/>
              <a:t>46~70</a:t>
            </a:r>
            <a:r>
              <a:rPr lang="zh-CN" altLang="zh-CN" sz="2400" dirty="0"/>
              <a:t>岁的中老年人，</a:t>
            </a:r>
            <a:r>
              <a:rPr lang="zh-CN" altLang="zh-CN" sz="2400" b="1" dirty="0">
                <a:solidFill>
                  <a:srgbClr val="FF0000"/>
                </a:solidFill>
              </a:rPr>
              <a:t>用户群体规模</a:t>
            </a:r>
            <a:r>
              <a:rPr lang="zh-CN" altLang="en-US" sz="2400" b="1" dirty="0">
                <a:solidFill>
                  <a:srgbClr val="FF0000"/>
                </a:solidFill>
              </a:rPr>
              <a:t>大且稳定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针对中老年人使用手机的习惯</a:t>
            </a:r>
            <a:r>
              <a:rPr lang="zh-CN" altLang="zh-CN" sz="2400" b="1" dirty="0">
                <a:solidFill>
                  <a:srgbClr val="FF0000"/>
                </a:solidFill>
              </a:rPr>
              <a:t>模拟手机</a:t>
            </a:r>
            <a:r>
              <a:rPr lang="en-US" altLang="zh-CN" sz="2400" b="1" dirty="0">
                <a:solidFill>
                  <a:srgbClr val="FF0000"/>
                </a:solidFill>
              </a:rPr>
              <a:t>APP</a:t>
            </a:r>
            <a:r>
              <a:rPr lang="zh-CN" altLang="zh-CN" sz="2400" b="1" dirty="0">
                <a:solidFill>
                  <a:srgbClr val="FF0000"/>
                </a:solidFill>
              </a:rPr>
              <a:t>功能实现的场景</a:t>
            </a:r>
            <a:r>
              <a:rPr lang="zh-CN" altLang="zh-CN" sz="2400" dirty="0"/>
              <a:t>，提供贴心、及时、高效的</a:t>
            </a:r>
            <a:r>
              <a:rPr lang="en-US" altLang="zh-CN" sz="2400" dirty="0"/>
              <a:t>APP</a:t>
            </a:r>
            <a:r>
              <a:rPr lang="zh-CN" altLang="zh-CN" sz="2400" dirty="0"/>
              <a:t>使用方法</a:t>
            </a:r>
            <a:r>
              <a:rPr lang="zh-CN" altLang="en-US" sz="2400" dirty="0"/>
              <a:t>指导</a:t>
            </a:r>
            <a:r>
              <a:rPr lang="zh-CN" altLang="zh-CN" sz="2400" dirty="0"/>
              <a:t>的服务；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zh-CN" sz="2400" dirty="0"/>
              <a:t>推送实用文章</a:t>
            </a:r>
            <a:r>
              <a:rPr lang="zh-CN" altLang="zh-CN" sz="2400" b="1" dirty="0">
                <a:solidFill>
                  <a:srgbClr val="FF0000"/>
                </a:solidFill>
              </a:rPr>
              <a:t>增加中老年人的知识面</a:t>
            </a:r>
            <a:r>
              <a:rPr lang="zh-CN" altLang="zh-CN" sz="2400" dirty="0"/>
              <a:t>，防止中老年人听信不科学不营养的文章，导致被骗或被谣言迷惑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DC6BF20-D9B7-43C8-91C8-310A66A111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6227"/>
          <a:stretch/>
        </p:blipFill>
        <p:spPr>
          <a:xfrm>
            <a:off x="812834" y="447996"/>
            <a:ext cx="789850" cy="14256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B6B6AA8-5843-43E4-8305-18862C04EB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6" t="50000"/>
          <a:stretch/>
        </p:blipFill>
        <p:spPr>
          <a:xfrm>
            <a:off x="10716192" y="4372993"/>
            <a:ext cx="726542" cy="18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8921B7-E796-4F42-A9C7-90B9E2D70137}"/>
              </a:ext>
            </a:extLst>
          </p:cNvPr>
          <p:cNvSpPr/>
          <p:nvPr/>
        </p:nvSpPr>
        <p:spPr>
          <a:xfrm>
            <a:off x="474955" y="534879"/>
            <a:ext cx="11242090" cy="578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EDEC47-37E4-4BF7-A79A-8B730D04BCB2}"/>
              </a:ext>
            </a:extLst>
          </p:cNvPr>
          <p:cNvGrpSpPr/>
          <p:nvPr/>
        </p:nvGrpSpPr>
        <p:grpSpPr>
          <a:xfrm>
            <a:off x="3712870" y="1412101"/>
            <a:ext cx="4552241" cy="1608525"/>
            <a:chOff x="1928458" y="-68802"/>
            <a:chExt cx="9899032" cy="34978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59C09A-D54F-4896-9253-6D2D54254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71"/>
            <a:stretch/>
          </p:blipFill>
          <p:spPr>
            <a:xfrm>
              <a:off x="1928458" y="142043"/>
              <a:ext cx="4340131" cy="328695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3B4EDE6-7F04-4F91-9D2C-C1973BDA8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487359" y="-68802"/>
              <a:ext cx="4340131" cy="3429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D666C5E-E20B-40A1-B746-335BACEE80DF}"/>
              </a:ext>
            </a:extLst>
          </p:cNvPr>
          <p:cNvSpPr txBox="1"/>
          <p:nvPr/>
        </p:nvSpPr>
        <p:spPr>
          <a:xfrm>
            <a:off x="4143122" y="3837375"/>
            <a:ext cx="390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cs typeface="+mn-ea"/>
                <a:sym typeface="+mn-lt"/>
              </a:rPr>
              <a:t>版本控制</a:t>
            </a:r>
          </a:p>
        </p:txBody>
      </p:sp>
    </p:spTree>
    <p:extLst>
      <p:ext uri="{BB962C8B-B14F-4D97-AF65-F5344CB8AC3E}">
        <p14:creationId xmlns:p14="http://schemas.microsoft.com/office/powerpoint/2010/main" val="32314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DC6BF20-D9B7-43C8-91C8-310A66A111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6227"/>
          <a:stretch/>
        </p:blipFill>
        <p:spPr>
          <a:xfrm>
            <a:off x="10544662" y="447996"/>
            <a:ext cx="789850" cy="14256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64CBA3-0523-4389-BEC1-BFE9F6EF1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401" y="1565749"/>
            <a:ext cx="8580877" cy="417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B6B6AA8-5843-43E4-8305-18862C04EB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6" t="50000"/>
          <a:stretch/>
        </p:blipFill>
        <p:spPr>
          <a:xfrm>
            <a:off x="1040431" y="4000789"/>
            <a:ext cx="726542" cy="18756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0E85E9-C709-4F89-8221-5E474B6BD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115" y="1066569"/>
            <a:ext cx="8463776" cy="472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极简手绘风盆栽可爱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wp51g15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232</Words>
  <Application>Microsoft Office PowerPoint</Application>
  <PresentationFormat>宽屏</PresentationFormat>
  <Paragraphs>29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极简手绘风盆栽可爱模板</dc:title>
  <dc:creator>第一PPT</dc:creator>
  <cp:keywords>www.1ppt.com</cp:keywords>
  <dc:description>www.1ppt.com</dc:description>
  <cp:lastModifiedBy>chen xin</cp:lastModifiedBy>
  <cp:revision>71</cp:revision>
  <dcterms:created xsi:type="dcterms:W3CDTF">2019-11-08T07:50:50Z</dcterms:created>
  <dcterms:modified xsi:type="dcterms:W3CDTF">2020-12-17T09:31:06Z</dcterms:modified>
</cp:coreProperties>
</file>