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1988840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lgerian" pitchFamily="82" charset="0"/>
                <a:cs typeface="Arial" pitchFamily="34" charset="0"/>
              </a:rPr>
              <a:t>WELCOME...</a:t>
            </a:r>
            <a:endParaRPr lang="en-US" sz="9600" dirty="0">
              <a:solidFill>
                <a:schemeClr val="bg2">
                  <a:lumMod val="20000"/>
                  <a:lumOff val="80000"/>
                </a:schemeClr>
              </a:solidFill>
              <a:latin typeface="Algerian" pitchFamily="82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196752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Pristina" pitchFamily="66" charset="0"/>
              </a:rPr>
              <a:t>Introduction</a:t>
            </a:r>
            <a:r>
              <a:rPr lang="en-IN" dirty="0" smtClean="0">
                <a:latin typeface="Vivaldi" pitchFamily="66" charset="0"/>
              </a:rPr>
              <a:t> </a:t>
            </a:r>
            <a:endParaRPr lang="en-US" dirty="0">
              <a:latin typeface="Vivaldi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1880" y="2636912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Pristina" pitchFamily="66" charset="0"/>
              </a:rPr>
              <a:t>To</a:t>
            </a:r>
            <a:endParaRPr lang="en-US" sz="8000" dirty="0">
              <a:solidFill>
                <a:schemeClr val="bg2">
                  <a:lumMod val="20000"/>
                  <a:lumOff val="80000"/>
                </a:schemeClr>
              </a:solidFill>
              <a:latin typeface="Pristina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4077072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Pristina" pitchFamily="66" charset="0"/>
              </a:rPr>
              <a:t>Our</a:t>
            </a:r>
            <a:endParaRPr lang="en-US" sz="8000" dirty="0">
              <a:solidFill>
                <a:schemeClr val="bg2">
                  <a:lumMod val="20000"/>
                  <a:lumOff val="80000"/>
                </a:schemeClr>
              </a:solidFill>
              <a:latin typeface="Pristina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4077072"/>
            <a:ext cx="5328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Pristina" pitchFamily="66" charset="0"/>
              </a:rPr>
              <a:t>Project...</a:t>
            </a:r>
            <a:endParaRPr lang="en-US" sz="8000" dirty="0">
              <a:solidFill>
                <a:schemeClr val="bg2">
                  <a:lumMod val="20000"/>
                  <a:lumOff val="80000"/>
                </a:schemeClr>
              </a:solidFill>
              <a:latin typeface="Pristina" pitchFamily="66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Arial Rounded MT Bold" pitchFamily="34" charset="0"/>
              </a:rPr>
              <a:t>Theme: Personal Branding</a:t>
            </a: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7406640" cy="17526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Comic Sans MS" pitchFamily="66" charset="0"/>
              </a:rPr>
              <a:t>Problem Name: Portfolio:  Web App for Creating and Showcasing Digital Portfolios 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3933056"/>
            <a:ext cx="7524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Bradley Hand ITC" pitchFamily="66" charset="0"/>
              </a:rPr>
              <a:t>Participants-</a:t>
            </a:r>
          </a:p>
          <a:p>
            <a:r>
              <a:rPr lang="en-IN" sz="2400" dirty="0" smtClean="0">
                <a:latin typeface="Bradley Hand ITC" pitchFamily="66" charset="0"/>
              </a:rPr>
              <a:t> </a:t>
            </a:r>
            <a:r>
              <a:rPr lang="en-IN" sz="2400" dirty="0" err="1" smtClean="0">
                <a:latin typeface="Bradley Hand ITC" pitchFamily="66" charset="0"/>
              </a:rPr>
              <a:t>Aary</a:t>
            </a:r>
            <a:r>
              <a:rPr lang="en-IN" sz="2400" dirty="0" smtClean="0">
                <a:latin typeface="Bradley Hand ITC" pitchFamily="66" charset="0"/>
              </a:rPr>
              <a:t>, </a:t>
            </a:r>
            <a:r>
              <a:rPr lang="en-IN" sz="2400" dirty="0" err="1">
                <a:latin typeface="Bradley Hand ITC" pitchFamily="66" charset="0"/>
              </a:rPr>
              <a:t>C</a:t>
            </a:r>
            <a:r>
              <a:rPr lang="en-IN" sz="2400" dirty="0" err="1" smtClean="0">
                <a:latin typeface="Bradley Hand ITC" pitchFamily="66" charset="0"/>
              </a:rPr>
              <a:t>hirag</a:t>
            </a:r>
            <a:r>
              <a:rPr lang="en-IN" sz="2400" dirty="0" smtClean="0">
                <a:latin typeface="Bradley Hand ITC" pitchFamily="66" charset="0"/>
              </a:rPr>
              <a:t>, </a:t>
            </a:r>
            <a:r>
              <a:rPr lang="en-IN" sz="2400" dirty="0" err="1" smtClean="0">
                <a:latin typeface="Bradley Hand ITC" pitchFamily="66" charset="0"/>
              </a:rPr>
              <a:t>Siddhi</a:t>
            </a:r>
            <a:r>
              <a:rPr lang="en-IN" sz="2400" dirty="0" smtClean="0">
                <a:latin typeface="Bradley Hand ITC" pitchFamily="66" charset="0"/>
              </a:rPr>
              <a:t>,  </a:t>
            </a:r>
            <a:r>
              <a:rPr lang="en-IN" sz="2400" dirty="0" err="1" smtClean="0">
                <a:latin typeface="Bradley Hand ITC" pitchFamily="66" charset="0"/>
              </a:rPr>
              <a:t>Shweta</a:t>
            </a:r>
            <a:r>
              <a:rPr lang="en-IN" sz="2400" dirty="0" smtClean="0">
                <a:latin typeface="Bradley Hand ITC" pitchFamily="66" charset="0"/>
              </a:rPr>
              <a:t>. </a:t>
            </a:r>
            <a:endParaRPr lang="en-US" sz="2400" dirty="0">
              <a:latin typeface="Bradley Hand ITC" pitchFamily="66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Portfolio...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collection of work that showcases your skills , accomplishments &amp; experience in a field </a:t>
            </a:r>
            <a:r>
              <a:rPr lang="en-US" dirty="0" smtClean="0"/>
              <a:t>.</a:t>
            </a:r>
          </a:p>
          <a:p>
            <a:r>
              <a:rPr lang="en-IN" dirty="0" smtClean="0"/>
              <a:t>It serves as a visual representation of your abilities.</a:t>
            </a:r>
          </a:p>
          <a:p>
            <a:r>
              <a:rPr lang="en-IN" dirty="0" smtClean="0"/>
              <a:t>A concise overview of your professional history, education &amp; relevant experience.</a:t>
            </a:r>
            <a:endParaRPr lang="en-IN" dirty="0" smtClean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Sources we used to make our project...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Chrome</a:t>
            </a:r>
          </a:p>
          <a:p>
            <a:r>
              <a:rPr lang="en-IN" dirty="0" err="1" smtClean="0"/>
              <a:t>Chatgpt</a:t>
            </a:r>
            <a:endParaRPr lang="en-IN" dirty="0" smtClean="0"/>
          </a:p>
          <a:p>
            <a:r>
              <a:rPr lang="en-IN" dirty="0" err="1" smtClean="0"/>
              <a:t>Blackbox</a:t>
            </a:r>
            <a:endParaRPr lang="en-IN" dirty="0" smtClean="0"/>
          </a:p>
          <a:p>
            <a:r>
              <a:rPr lang="en-IN" dirty="0" err="1" smtClean="0"/>
              <a:t>GitHub</a:t>
            </a: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Have A Portfolio.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Demonstrates skills </a:t>
            </a:r>
          </a:p>
          <a:p>
            <a:r>
              <a:rPr lang="en-IN" dirty="0" smtClean="0"/>
              <a:t>Personal Branding </a:t>
            </a:r>
          </a:p>
          <a:p>
            <a:r>
              <a:rPr lang="en-IN" dirty="0" smtClean="0"/>
              <a:t>Enhances job applications</a:t>
            </a:r>
          </a:p>
          <a:p>
            <a:r>
              <a:rPr lang="en-IN" dirty="0" smtClean="0"/>
              <a:t>Attracts clients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Languages we used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</a:t>
            </a:r>
          </a:p>
          <a:p>
            <a:r>
              <a:rPr lang="en-IN" dirty="0" err="1" smtClean="0"/>
              <a:t>Css</a:t>
            </a:r>
            <a:endParaRPr lang="en-IN" dirty="0" smtClean="0"/>
          </a:p>
          <a:p>
            <a:r>
              <a:rPr lang="en-IN" smtClean="0"/>
              <a:t>J</a:t>
            </a:r>
            <a:r>
              <a:rPr lang="en-IN" smtClean="0"/>
              <a:t>avascript</a:t>
            </a: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2420888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>
                <a:latin typeface="Pristina" pitchFamily="66" charset="0"/>
              </a:rPr>
              <a:t>Thank you !</a:t>
            </a:r>
            <a:endParaRPr lang="en-US" sz="9600" dirty="0">
              <a:latin typeface="Pristina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130</TotalTime>
  <Words>113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Slide 1</vt:lpstr>
      <vt:lpstr>Slide 2</vt:lpstr>
      <vt:lpstr>Theme: Personal Branding</vt:lpstr>
      <vt:lpstr>Portfolio...</vt:lpstr>
      <vt:lpstr>Sources we used to make our project...</vt:lpstr>
      <vt:lpstr>Why Have A Portfolio.</vt:lpstr>
      <vt:lpstr>Languages we used ...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WLCOME</dc:title>
  <dc:creator>Windows User</dc:creator>
  <cp:lastModifiedBy>Windows User</cp:lastModifiedBy>
  <cp:revision>13</cp:revision>
  <dcterms:created xsi:type="dcterms:W3CDTF">2024-09-01T05:11:11Z</dcterms:created>
  <dcterms:modified xsi:type="dcterms:W3CDTF">2024-09-01T07:21:45Z</dcterms:modified>
</cp:coreProperties>
</file>