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998CE-284C-4F10-BFD5-AECCF9BF329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479E766-EBE7-42D1-9BAD-25D121B91C11}">
      <dgm:prSet phldrT="[Texto]" custT="1"/>
      <dgm:spPr/>
      <dgm:t>
        <a:bodyPr/>
        <a:lstStyle/>
        <a:p>
          <a:r>
            <a:rPr lang="pt-BR" sz="1500" dirty="0" smtClean="0"/>
            <a:t>MATCH</a:t>
          </a:r>
          <a:endParaRPr lang="pt-BR" sz="1500" dirty="0"/>
        </a:p>
      </dgm:t>
    </dgm:pt>
    <dgm:pt modelId="{9CA5F4CD-1D0A-4094-8216-A47F79E20CBE}" type="parTrans" cxnId="{1A44484C-0002-455A-A6C9-45448A63ACDD}">
      <dgm:prSet/>
      <dgm:spPr/>
      <dgm:t>
        <a:bodyPr/>
        <a:lstStyle/>
        <a:p>
          <a:endParaRPr lang="pt-BR" sz="1500"/>
        </a:p>
      </dgm:t>
    </dgm:pt>
    <dgm:pt modelId="{C1F5078C-86A6-40E3-B438-52AB5A75995F}" type="sibTrans" cxnId="{1A44484C-0002-455A-A6C9-45448A63ACDD}">
      <dgm:prSet/>
      <dgm:spPr/>
      <dgm:t>
        <a:bodyPr/>
        <a:lstStyle/>
        <a:p>
          <a:r>
            <a:rPr lang="pt-BR" sz="1500" dirty="0" smtClean="0"/>
            <a:t>	</a:t>
          </a:r>
          <a:endParaRPr lang="pt-BR" sz="1500" dirty="0"/>
        </a:p>
      </dgm:t>
    </dgm:pt>
    <dgm:pt modelId="{8D10E390-ABCF-4389-B87B-4FE02464D45A}" type="asst">
      <dgm:prSet phldrT="[Texto]" custT="1"/>
      <dgm:spPr/>
      <dgm:t>
        <a:bodyPr/>
        <a:lstStyle/>
        <a:p>
          <a:r>
            <a:rPr lang="pt-BR" sz="1500" dirty="0" smtClean="0"/>
            <a:t>PLAYER</a:t>
          </a:r>
          <a:endParaRPr lang="pt-BR" sz="1500" dirty="0"/>
        </a:p>
      </dgm:t>
    </dgm:pt>
    <dgm:pt modelId="{0B85F4EA-AF3A-4E38-AE99-2C55CCC0361B}" type="parTrans" cxnId="{8E6A69FD-BE02-4C6C-80AF-0EB54BED2D71}">
      <dgm:prSet/>
      <dgm:spPr/>
      <dgm:t>
        <a:bodyPr/>
        <a:lstStyle/>
        <a:p>
          <a:endParaRPr lang="pt-BR" sz="1500"/>
        </a:p>
      </dgm:t>
    </dgm:pt>
    <dgm:pt modelId="{94181B4D-0D41-49A7-9E20-5196C964DFBE}" type="sibTrans" cxnId="{8E6A69FD-BE02-4C6C-80AF-0EB54BED2D71}">
      <dgm:prSet/>
      <dgm:spPr/>
      <dgm:t>
        <a:bodyPr/>
        <a:lstStyle/>
        <a:p>
          <a:endParaRPr lang="pt-BR" sz="1500"/>
        </a:p>
      </dgm:t>
    </dgm:pt>
    <dgm:pt modelId="{9859D764-E2A7-4F4D-8FB5-B63E7F459D61}">
      <dgm:prSet phldrT="[Texto]" custT="1"/>
      <dgm:spPr/>
      <dgm:t>
        <a:bodyPr/>
        <a:lstStyle/>
        <a:p>
          <a:r>
            <a:rPr lang="pt-BR" sz="1500" dirty="0" smtClean="0"/>
            <a:t>TEAM</a:t>
          </a:r>
          <a:endParaRPr lang="pt-BR" sz="1500" dirty="0"/>
        </a:p>
      </dgm:t>
    </dgm:pt>
    <dgm:pt modelId="{9CE172C3-93C9-4ECB-93E6-12D476665F64}" type="parTrans" cxnId="{926090A2-AD63-4EEF-8C51-A8BAC63EE55B}">
      <dgm:prSet/>
      <dgm:spPr/>
      <dgm:t>
        <a:bodyPr/>
        <a:lstStyle/>
        <a:p>
          <a:endParaRPr lang="pt-BR" sz="1500"/>
        </a:p>
      </dgm:t>
    </dgm:pt>
    <dgm:pt modelId="{A2EE5082-CAF4-467F-AB05-BC127324E4EF}" type="sibTrans" cxnId="{926090A2-AD63-4EEF-8C51-A8BAC63EE55B}">
      <dgm:prSet/>
      <dgm:spPr/>
      <dgm:t>
        <a:bodyPr/>
        <a:lstStyle/>
        <a:p>
          <a:endParaRPr lang="pt-BR" sz="1500"/>
        </a:p>
      </dgm:t>
    </dgm:pt>
    <dgm:pt modelId="{F50FF6B0-362C-438A-A613-CAA5F3625AA4}" type="asst">
      <dgm:prSet/>
      <dgm:spPr/>
      <dgm:t>
        <a:bodyPr/>
        <a:lstStyle/>
        <a:p>
          <a:r>
            <a:rPr lang="pt-BR" dirty="0" smtClean="0"/>
            <a:t>CREATE</a:t>
          </a:r>
        </a:p>
        <a:p>
          <a:r>
            <a:rPr lang="pt-BR" dirty="0" smtClean="0"/>
            <a:t>EDIT</a:t>
          </a:r>
        </a:p>
        <a:p>
          <a:endParaRPr lang="pt-BR" dirty="0"/>
        </a:p>
      </dgm:t>
    </dgm:pt>
    <dgm:pt modelId="{E79A053B-79BD-4810-AA44-C2C110FBFC10}" type="parTrans" cxnId="{C53FFF5C-B636-4437-B3D0-4386D986D319}">
      <dgm:prSet/>
      <dgm:spPr/>
      <dgm:t>
        <a:bodyPr/>
        <a:lstStyle/>
        <a:p>
          <a:endParaRPr lang="pt-BR"/>
        </a:p>
      </dgm:t>
    </dgm:pt>
    <dgm:pt modelId="{186F8D44-5401-4D22-BEAD-C3D82D5E6CE9}" type="sibTrans" cxnId="{C53FFF5C-B636-4437-B3D0-4386D986D319}">
      <dgm:prSet/>
      <dgm:spPr/>
      <dgm:t>
        <a:bodyPr/>
        <a:lstStyle/>
        <a:p>
          <a:endParaRPr lang="pt-BR"/>
        </a:p>
      </dgm:t>
    </dgm:pt>
    <dgm:pt modelId="{99A1B983-419C-40C9-BF60-A9A421726865}" type="asst">
      <dgm:prSet/>
      <dgm:spPr/>
      <dgm:t>
        <a:bodyPr/>
        <a:lstStyle/>
        <a:p>
          <a:endParaRPr lang="pt-BR" dirty="0"/>
        </a:p>
      </dgm:t>
    </dgm:pt>
    <dgm:pt modelId="{A04D6CC9-EA66-4368-A891-515F9679FE15}" type="parTrans" cxnId="{317FEB28-1CCA-4D6E-BA77-303E9F99BBEB}">
      <dgm:prSet/>
      <dgm:spPr/>
      <dgm:t>
        <a:bodyPr/>
        <a:lstStyle/>
        <a:p>
          <a:endParaRPr lang="pt-BR"/>
        </a:p>
      </dgm:t>
    </dgm:pt>
    <dgm:pt modelId="{5CCE849D-FCF5-4AAE-B339-03D98C5899B8}" type="sibTrans" cxnId="{317FEB28-1CCA-4D6E-BA77-303E9F99BBEB}">
      <dgm:prSet/>
      <dgm:spPr/>
      <dgm:t>
        <a:bodyPr/>
        <a:lstStyle/>
        <a:p>
          <a:endParaRPr lang="pt-BR"/>
        </a:p>
      </dgm:t>
    </dgm:pt>
    <dgm:pt modelId="{DB76BC93-A9D8-4A9E-AADD-4AA8836B19A7}">
      <dgm:prSet/>
      <dgm:spPr/>
      <dgm:t>
        <a:bodyPr/>
        <a:lstStyle/>
        <a:p>
          <a:r>
            <a:rPr lang="pt-BR" dirty="0" smtClean="0"/>
            <a:t>QUANTIDADE DE PLAYERS</a:t>
          </a:r>
        </a:p>
      </dgm:t>
    </dgm:pt>
    <dgm:pt modelId="{D3B1B0CF-61BF-4E0E-8B91-C35482C87FA4}" type="parTrans" cxnId="{1E1A3D95-5926-4B65-8A93-CE210BA6F6B1}">
      <dgm:prSet/>
      <dgm:spPr/>
      <dgm:t>
        <a:bodyPr/>
        <a:lstStyle/>
        <a:p>
          <a:endParaRPr lang="pt-BR"/>
        </a:p>
      </dgm:t>
    </dgm:pt>
    <dgm:pt modelId="{EE771179-A4D2-4CBC-8354-9B3AC501CC68}" type="sibTrans" cxnId="{1E1A3D95-5926-4B65-8A93-CE210BA6F6B1}">
      <dgm:prSet/>
      <dgm:spPr/>
      <dgm:t>
        <a:bodyPr/>
        <a:lstStyle/>
        <a:p>
          <a:endParaRPr lang="pt-BR"/>
        </a:p>
      </dgm:t>
    </dgm:pt>
    <dgm:pt modelId="{7315873D-BADF-4984-A431-976521EFB86B}" type="asst">
      <dgm:prSet/>
      <dgm:spPr/>
      <dgm:t>
        <a:bodyPr/>
        <a:lstStyle/>
        <a:p>
          <a:r>
            <a:rPr lang="pt-BR" dirty="0" smtClean="0"/>
            <a:t>LOGIN</a:t>
          </a:r>
          <a:endParaRPr lang="pt-BR" dirty="0"/>
        </a:p>
      </dgm:t>
    </dgm:pt>
    <dgm:pt modelId="{20C21331-53FD-430D-9760-C2EF0F95A85F}" type="parTrans" cxnId="{5A3D8890-20F4-4224-9BA4-F85EB8A4B6A6}">
      <dgm:prSet/>
      <dgm:spPr/>
      <dgm:t>
        <a:bodyPr/>
        <a:lstStyle/>
        <a:p>
          <a:endParaRPr lang="pt-BR"/>
        </a:p>
      </dgm:t>
    </dgm:pt>
    <dgm:pt modelId="{9F43C7BA-4A1A-43B1-A26C-93E317310320}" type="sibTrans" cxnId="{5A3D8890-20F4-4224-9BA4-F85EB8A4B6A6}">
      <dgm:prSet/>
      <dgm:spPr/>
      <dgm:t>
        <a:bodyPr/>
        <a:lstStyle/>
        <a:p>
          <a:endParaRPr lang="pt-BR"/>
        </a:p>
      </dgm:t>
    </dgm:pt>
    <dgm:pt modelId="{40B8C118-9BAF-40FD-B98C-0A8FE44B27C4}" type="pres">
      <dgm:prSet presAssocID="{15E998CE-284C-4F10-BFD5-AECCF9BF32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D6125B-67AD-4CB1-9C1B-C152FDD116C8}" type="pres">
      <dgm:prSet presAssocID="{3479E766-EBE7-42D1-9BAD-25D121B91C11}" presName="hierRoot1" presStyleCnt="0">
        <dgm:presLayoutVars>
          <dgm:hierBranch val="init"/>
        </dgm:presLayoutVars>
      </dgm:prSet>
      <dgm:spPr/>
    </dgm:pt>
    <dgm:pt modelId="{3A52BFF5-C0FD-4BE4-AA4C-6BCE0B41AEA0}" type="pres">
      <dgm:prSet presAssocID="{3479E766-EBE7-42D1-9BAD-25D121B91C11}" presName="rootComposite1" presStyleCnt="0"/>
      <dgm:spPr/>
    </dgm:pt>
    <dgm:pt modelId="{CF4BF49A-7DE9-4808-937C-CE9D3DF70FBD}" type="pres">
      <dgm:prSet presAssocID="{3479E766-EBE7-42D1-9BAD-25D121B91C11}" presName="rootText1" presStyleLbl="node0" presStyleIdx="0" presStyleCnt="2" custLinFactNeighborX="3189" custLinFactNeighborY="2694">
        <dgm:presLayoutVars>
          <dgm:chMax/>
          <dgm:chPref val="3"/>
        </dgm:presLayoutVars>
      </dgm:prSet>
      <dgm:spPr/>
    </dgm:pt>
    <dgm:pt modelId="{71D30A04-631A-4561-AD9B-F8DCCCE7D6EA}" type="pres">
      <dgm:prSet presAssocID="{3479E766-EBE7-42D1-9BAD-25D121B91C11}" presName="titleText1" presStyleLbl="fgAcc0" presStyleIdx="0" presStyleCnt="2" custScaleX="128097" custScaleY="285648" custLinFactY="61666" custLinFactNeighborX="-7972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184069E-55DB-457B-AF08-EBB1377CF3C8}" type="pres">
      <dgm:prSet presAssocID="{3479E766-EBE7-42D1-9BAD-25D121B91C11}" presName="rootConnector1" presStyleLbl="node1" presStyleIdx="0" presStyleCnt="1"/>
      <dgm:spPr/>
    </dgm:pt>
    <dgm:pt modelId="{C1853D8D-8B91-4FBF-817C-4A8FCBB1DD4C}" type="pres">
      <dgm:prSet presAssocID="{3479E766-EBE7-42D1-9BAD-25D121B91C11}" presName="hierChild2" presStyleCnt="0"/>
      <dgm:spPr/>
    </dgm:pt>
    <dgm:pt modelId="{0741F043-C52B-421D-B53F-82D5C15064C9}" type="pres">
      <dgm:prSet presAssocID="{9CE172C3-93C9-4ECB-93E6-12D476665F64}" presName="Name37" presStyleLbl="parChTrans1D2" presStyleIdx="0" presStyleCnt="2"/>
      <dgm:spPr/>
    </dgm:pt>
    <dgm:pt modelId="{8680543F-9E1D-4D1F-8BE4-8436DBB57E8B}" type="pres">
      <dgm:prSet presAssocID="{9859D764-E2A7-4F4D-8FB5-B63E7F459D61}" presName="hierRoot2" presStyleCnt="0">
        <dgm:presLayoutVars>
          <dgm:hierBranch val="init"/>
        </dgm:presLayoutVars>
      </dgm:prSet>
      <dgm:spPr/>
    </dgm:pt>
    <dgm:pt modelId="{13709DB1-97DD-4681-8C8A-FC1E991ED3D1}" type="pres">
      <dgm:prSet presAssocID="{9859D764-E2A7-4F4D-8FB5-B63E7F459D61}" presName="rootComposite" presStyleCnt="0"/>
      <dgm:spPr/>
    </dgm:pt>
    <dgm:pt modelId="{C13972BB-169E-4C48-816A-2C346E3FD204}" type="pres">
      <dgm:prSet presAssocID="{9859D764-E2A7-4F4D-8FB5-B63E7F459D61}" presName="rootText" presStyleLbl="node1" presStyleIdx="0" presStyleCnt="1" custLinFactX="100000" custLinFactY="-44729" custLinFactNeighborX="101685" custLinFactNeighborY="-100000">
        <dgm:presLayoutVars>
          <dgm:chMax/>
          <dgm:chPref val="3"/>
        </dgm:presLayoutVars>
      </dgm:prSet>
      <dgm:spPr/>
    </dgm:pt>
    <dgm:pt modelId="{B3369263-41BD-4251-B97C-6C29634A2E32}" type="pres">
      <dgm:prSet presAssocID="{9859D764-E2A7-4F4D-8FB5-B63E7F459D61}" presName="titleText2" presStyleLbl="fgAcc1" presStyleIdx="0" presStyleCnt="1" custScaleX="144622" custScaleY="277015" custLinFactX="100000" custLinFactY="-100000" custLinFactNeighborX="125867" custLinFactNeighborY="-181761">
        <dgm:presLayoutVars>
          <dgm:chMax val="0"/>
          <dgm:chPref val="0"/>
        </dgm:presLayoutVars>
      </dgm:prSet>
      <dgm:spPr/>
    </dgm:pt>
    <dgm:pt modelId="{1055C9E7-09E1-498E-A776-F46CFE237EB9}" type="pres">
      <dgm:prSet presAssocID="{9859D764-E2A7-4F4D-8FB5-B63E7F459D61}" presName="rootConnector" presStyleLbl="node2" presStyleIdx="0" presStyleCnt="0"/>
      <dgm:spPr/>
    </dgm:pt>
    <dgm:pt modelId="{E127166A-A420-4F47-8E65-61591EED6B3C}" type="pres">
      <dgm:prSet presAssocID="{9859D764-E2A7-4F4D-8FB5-B63E7F459D61}" presName="hierChild4" presStyleCnt="0"/>
      <dgm:spPr/>
    </dgm:pt>
    <dgm:pt modelId="{2EB0B348-98FF-4475-8D07-F81EC633D5A8}" type="pres">
      <dgm:prSet presAssocID="{9859D764-E2A7-4F4D-8FB5-B63E7F459D61}" presName="hierChild5" presStyleCnt="0"/>
      <dgm:spPr/>
    </dgm:pt>
    <dgm:pt modelId="{3820EA95-9475-4977-9B9F-D3E1B00F0FA1}" type="pres">
      <dgm:prSet presAssocID="{A04D6CC9-EA66-4368-A891-515F9679FE15}" presName="Name96" presStyleLbl="parChTrans1D3" presStyleIdx="0" presStyleCnt="3"/>
      <dgm:spPr/>
    </dgm:pt>
    <dgm:pt modelId="{B3ACCC6D-5668-4FA3-8097-7727246D643F}" type="pres">
      <dgm:prSet presAssocID="{99A1B983-419C-40C9-BF60-A9A421726865}" presName="hierRoot3" presStyleCnt="0">
        <dgm:presLayoutVars>
          <dgm:hierBranch val="init"/>
        </dgm:presLayoutVars>
      </dgm:prSet>
      <dgm:spPr/>
    </dgm:pt>
    <dgm:pt modelId="{4A4EAF98-B46B-4DCA-A07D-C98DF1FE55EC}" type="pres">
      <dgm:prSet presAssocID="{99A1B983-419C-40C9-BF60-A9A421726865}" presName="rootComposite3" presStyleCnt="0"/>
      <dgm:spPr/>
    </dgm:pt>
    <dgm:pt modelId="{B05867A0-E8AA-47CF-BF20-BE670CB592BD}" type="pres">
      <dgm:prSet presAssocID="{99A1B983-419C-40C9-BF60-A9A421726865}" presName="rootText3" presStyleLbl="asst1" presStyleIdx="0" presStyleCnt="4" custLinFactX="3633" custLinFactY="-100000" custLinFactNeighborX="100000" custLinFactNeighborY="-101697">
        <dgm:presLayoutVars>
          <dgm:chPref val="3"/>
        </dgm:presLayoutVars>
      </dgm:prSet>
      <dgm:spPr/>
    </dgm:pt>
    <dgm:pt modelId="{B731182D-E1F8-43E3-B6CD-D3D3DC6FDF3F}" type="pres">
      <dgm:prSet presAssocID="{99A1B983-419C-40C9-BF60-A9A421726865}" presName="titleText3" presStyleLbl="fgAcc2" presStyleIdx="0" presStyleCnt="4" custScaleX="144622" custScaleY="277015" custLinFactX="13090" custLinFactY="-200000" custLinFactNeighborX="100000" custLinFactNeighborY="-252664">
        <dgm:presLayoutVars>
          <dgm:chMax val="0"/>
          <dgm:chPref val="0"/>
        </dgm:presLayoutVars>
      </dgm:prSet>
      <dgm:spPr/>
    </dgm:pt>
    <dgm:pt modelId="{BA6053B0-88F6-4F74-81AA-8DF2F778E75C}" type="pres">
      <dgm:prSet presAssocID="{99A1B983-419C-40C9-BF60-A9A421726865}" presName="rootConnector3" presStyleLbl="asst2" presStyleIdx="0" presStyleCnt="0"/>
      <dgm:spPr/>
    </dgm:pt>
    <dgm:pt modelId="{55FF5A21-EFE2-4B76-9593-9B0FECCADA16}" type="pres">
      <dgm:prSet presAssocID="{99A1B983-419C-40C9-BF60-A9A421726865}" presName="hierChild6" presStyleCnt="0"/>
      <dgm:spPr/>
    </dgm:pt>
    <dgm:pt modelId="{266196C9-0544-45AB-A656-9C6BE8EB1BDF}" type="pres">
      <dgm:prSet presAssocID="{99A1B983-419C-40C9-BF60-A9A421726865}" presName="hierChild7" presStyleCnt="0"/>
      <dgm:spPr/>
    </dgm:pt>
    <dgm:pt modelId="{C418B083-EC5D-4888-9BEA-C3C3C740975E}" type="pres">
      <dgm:prSet presAssocID="{3479E766-EBE7-42D1-9BAD-25D121B91C11}" presName="hierChild3" presStyleCnt="0"/>
      <dgm:spPr/>
    </dgm:pt>
    <dgm:pt modelId="{04FADF1B-F2CB-41FE-B823-6E65A8CBBBBC}" type="pres">
      <dgm:prSet presAssocID="{0B85F4EA-AF3A-4E38-AE99-2C55CCC0361B}" presName="Name96" presStyleLbl="parChTrans1D2" presStyleIdx="1" presStyleCnt="2"/>
      <dgm:spPr/>
    </dgm:pt>
    <dgm:pt modelId="{252F6199-0D50-4C02-BFBA-4753C0749912}" type="pres">
      <dgm:prSet presAssocID="{8D10E390-ABCF-4389-B87B-4FE02464D45A}" presName="hierRoot3" presStyleCnt="0">
        <dgm:presLayoutVars>
          <dgm:hierBranch val="init"/>
        </dgm:presLayoutVars>
      </dgm:prSet>
      <dgm:spPr/>
    </dgm:pt>
    <dgm:pt modelId="{E11DE4AB-4A43-420F-9AB0-28549BED69C0}" type="pres">
      <dgm:prSet presAssocID="{8D10E390-ABCF-4389-B87B-4FE02464D45A}" presName="rootComposite3" presStyleCnt="0"/>
      <dgm:spPr/>
    </dgm:pt>
    <dgm:pt modelId="{844C2EB8-F332-4E9B-8C12-C47E4F7B7B84}" type="pres">
      <dgm:prSet presAssocID="{8D10E390-ABCF-4389-B87B-4FE02464D45A}" presName="rootText3" presStyleLbl="asst1" presStyleIdx="1" presStyleCnt="4">
        <dgm:presLayoutVars>
          <dgm:chPref val="3"/>
        </dgm:presLayoutVars>
      </dgm:prSet>
      <dgm:spPr/>
    </dgm:pt>
    <dgm:pt modelId="{EB33CE6A-31CA-42AE-8744-7C5881C06510}" type="pres">
      <dgm:prSet presAssocID="{8D10E390-ABCF-4389-B87B-4FE02464D45A}" presName="titleText3" presStyleLbl="fgAcc2" presStyleIdx="1" presStyleCnt="4" custScaleX="144622" custScaleY="277015" custLinFactY="43190" custLinFactNeighborX="-32773" custLinFactNeighborY="100000">
        <dgm:presLayoutVars>
          <dgm:chMax val="0"/>
          <dgm:chPref val="0"/>
        </dgm:presLayoutVars>
      </dgm:prSet>
      <dgm:spPr/>
    </dgm:pt>
    <dgm:pt modelId="{DABB8DC9-8054-4BEB-B054-CABACD104586}" type="pres">
      <dgm:prSet presAssocID="{8D10E390-ABCF-4389-B87B-4FE02464D45A}" presName="rootConnector3" presStyleLbl="asst1" presStyleIdx="1" presStyleCnt="4"/>
      <dgm:spPr/>
    </dgm:pt>
    <dgm:pt modelId="{4E587AF8-F93E-40A9-B56A-0F6F62ED9BCC}" type="pres">
      <dgm:prSet presAssocID="{8D10E390-ABCF-4389-B87B-4FE02464D45A}" presName="hierChild6" presStyleCnt="0"/>
      <dgm:spPr/>
    </dgm:pt>
    <dgm:pt modelId="{0B0B0F4E-E7E1-4859-AC4F-1FD7BF147C97}" type="pres">
      <dgm:prSet presAssocID="{8D10E390-ABCF-4389-B87B-4FE02464D45A}" presName="hierChild7" presStyleCnt="0"/>
      <dgm:spPr/>
    </dgm:pt>
    <dgm:pt modelId="{7089A9C6-6F2C-4C1E-AB15-88BC2D7E0137}" type="pres">
      <dgm:prSet presAssocID="{E79A053B-79BD-4810-AA44-C2C110FBFC10}" presName="Name96" presStyleLbl="parChTrans1D3" presStyleIdx="1" presStyleCnt="3"/>
      <dgm:spPr/>
    </dgm:pt>
    <dgm:pt modelId="{A6A4CCBE-D1EC-40DE-9856-F9D67C94E09A}" type="pres">
      <dgm:prSet presAssocID="{F50FF6B0-362C-438A-A613-CAA5F3625AA4}" presName="hierRoot3" presStyleCnt="0">
        <dgm:presLayoutVars>
          <dgm:hierBranch val="init"/>
        </dgm:presLayoutVars>
      </dgm:prSet>
      <dgm:spPr/>
    </dgm:pt>
    <dgm:pt modelId="{B9325112-5085-4A20-AB56-D723B56B2AF7}" type="pres">
      <dgm:prSet presAssocID="{F50FF6B0-362C-438A-A613-CAA5F3625AA4}" presName="rootComposite3" presStyleCnt="0"/>
      <dgm:spPr/>
    </dgm:pt>
    <dgm:pt modelId="{65728441-1D6C-429D-A340-820653387442}" type="pres">
      <dgm:prSet presAssocID="{F50FF6B0-362C-438A-A613-CAA5F3625AA4}" presName="rootText3" presStyleLbl="asst1" presStyleIdx="2" presStyleCnt="4" custLinFactX="-73784" custLinFactNeighborX="-100000" custLinFactNeighborY="21555">
        <dgm:presLayoutVars>
          <dgm:chPref val="3"/>
        </dgm:presLayoutVars>
      </dgm:prSet>
      <dgm:spPr/>
    </dgm:pt>
    <dgm:pt modelId="{7D256364-5405-44E2-BE6B-A65F99705CE8}" type="pres">
      <dgm:prSet presAssocID="{F50FF6B0-362C-438A-A613-CAA5F3625AA4}" presName="titleText3" presStyleLbl="fgAcc2" presStyleIdx="2" presStyleCnt="4" custScaleX="144622" custScaleY="277015" custLinFactX="-91321" custLinFactY="100000" custLinFactNeighborX="-100000" custLinFactNeighborY="103237">
        <dgm:presLayoutVars>
          <dgm:chMax val="0"/>
          <dgm:chPref val="0"/>
        </dgm:presLayoutVars>
      </dgm:prSet>
      <dgm:spPr/>
    </dgm:pt>
    <dgm:pt modelId="{71A4F153-60AC-4CE1-8AC3-0443195B9B96}" type="pres">
      <dgm:prSet presAssocID="{F50FF6B0-362C-438A-A613-CAA5F3625AA4}" presName="rootConnector3" presStyleLbl="asst1" presStyleIdx="2" presStyleCnt="4"/>
      <dgm:spPr/>
    </dgm:pt>
    <dgm:pt modelId="{D3BFEB3F-BE30-44F5-B619-23BEA7F9EDCB}" type="pres">
      <dgm:prSet presAssocID="{F50FF6B0-362C-438A-A613-CAA5F3625AA4}" presName="hierChild6" presStyleCnt="0"/>
      <dgm:spPr/>
    </dgm:pt>
    <dgm:pt modelId="{3E585850-342E-4BD4-AB8D-1E4BAE25CE49}" type="pres">
      <dgm:prSet presAssocID="{F50FF6B0-362C-438A-A613-CAA5F3625AA4}" presName="hierChild7" presStyleCnt="0"/>
      <dgm:spPr/>
    </dgm:pt>
    <dgm:pt modelId="{4203D97C-94A0-4EF0-9B06-D52F0E81CC48}" type="pres">
      <dgm:prSet presAssocID="{20C21331-53FD-430D-9760-C2EF0F95A85F}" presName="Name96" presStyleLbl="parChTrans1D3" presStyleIdx="2" presStyleCnt="3"/>
      <dgm:spPr/>
    </dgm:pt>
    <dgm:pt modelId="{B83239BF-F031-449D-AE91-E7537D11023C}" type="pres">
      <dgm:prSet presAssocID="{7315873D-BADF-4984-A431-976521EFB86B}" presName="hierRoot3" presStyleCnt="0">
        <dgm:presLayoutVars>
          <dgm:hierBranch val="init"/>
        </dgm:presLayoutVars>
      </dgm:prSet>
      <dgm:spPr/>
    </dgm:pt>
    <dgm:pt modelId="{CC064811-B99C-445F-B607-8499C3553BB4}" type="pres">
      <dgm:prSet presAssocID="{7315873D-BADF-4984-A431-976521EFB86B}" presName="rootComposite3" presStyleCnt="0"/>
      <dgm:spPr/>
    </dgm:pt>
    <dgm:pt modelId="{A24A19AD-3415-4D04-B7C3-93444F96EECF}" type="pres">
      <dgm:prSet presAssocID="{7315873D-BADF-4984-A431-976521EFB86B}" presName="rootText3" presStyleLbl="asst1" presStyleIdx="3" presStyleCnt="4" custLinFactX="-117275" custLinFactY="-123306" custLinFactNeighborX="-200000" custLinFactNeighborY="-200000">
        <dgm:presLayoutVars>
          <dgm:chPref val="3"/>
        </dgm:presLayoutVars>
      </dgm:prSet>
      <dgm:spPr/>
    </dgm:pt>
    <dgm:pt modelId="{EBDEC477-7DF7-447D-AE63-D5F395D32C09}" type="pres">
      <dgm:prSet presAssocID="{7315873D-BADF-4984-A431-976521EFB86B}" presName="titleText3" presStyleLbl="fgAcc2" presStyleIdx="3" presStyleCnt="4" custScaleX="144622" custScaleY="277015" custLinFactX="-151642" custLinFactY="-400000" custLinFactNeighborX="-200000" custLinFactNeighborY="-412871">
        <dgm:presLayoutVars>
          <dgm:chMax val="0"/>
          <dgm:chPref val="0"/>
        </dgm:presLayoutVars>
      </dgm:prSet>
      <dgm:spPr/>
    </dgm:pt>
    <dgm:pt modelId="{0B6725E4-0887-4C87-9875-9A7F6B69CD6C}" type="pres">
      <dgm:prSet presAssocID="{7315873D-BADF-4984-A431-976521EFB86B}" presName="rootConnector3" presStyleLbl="asst1" presStyleIdx="3" presStyleCnt="4"/>
      <dgm:spPr/>
    </dgm:pt>
    <dgm:pt modelId="{2D5E7619-A3D0-44FF-B49D-101B8B39D997}" type="pres">
      <dgm:prSet presAssocID="{7315873D-BADF-4984-A431-976521EFB86B}" presName="hierChild6" presStyleCnt="0"/>
      <dgm:spPr/>
    </dgm:pt>
    <dgm:pt modelId="{3A648F9B-EA95-4E10-8E6F-771D754263AA}" type="pres">
      <dgm:prSet presAssocID="{7315873D-BADF-4984-A431-976521EFB86B}" presName="hierChild7" presStyleCnt="0"/>
      <dgm:spPr/>
    </dgm:pt>
    <dgm:pt modelId="{6A6A3355-A02D-4DF1-A3BA-25CB4B8E3CA1}" type="pres">
      <dgm:prSet presAssocID="{DB76BC93-A9D8-4A9E-AADD-4AA8836B19A7}" presName="hierRoot1" presStyleCnt="0">
        <dgm:presLayoutVars>
          <dgm:hierBranch val="init"/>
        </dgm:presLayoutVars>
      </dgm:prSet>
      <dgm:spPr/>
    </dgm:pt>
    <dgm:pt modelId="{F1C987EC-165F-4268-A85F-34301FDF89E9}" type="pres">
      <dgm:prSet presAssocID="{DB76BC93-A9D8-4A9E-AADD-4AA8836B19A7}" presName="rootComposite1" presStyleCnt="0"/>
      <dgm:spPr/>
    </dgm:pt>
    <dgm:pt modelId="{821B02D1-891C-471A-A164-F954C6A4FC7C}" type="pres">
      <dgm:prSet presAssocID="{DB76BC93-A9D8-4A9E-AADD-4AA8836B19A7}" presName="rootText1" presStyleLbl="node0" presStyleIdx="1" presStyleCnt="2">
        <dgm:presLayoutVars>
          <dgm:chMax/>
          <dgm:chPref val="3"/>
        </dgm:presLayoutVars>
      </dgm:prSet>
      <dgm:spPr/>
    </dgm:pt>
    <dgm:pt modelId="{71D34BC3-5AE0-490A-B1CB-16F8752F1527}" type="pres">
      <dgm:prSet presAssocID="{DB76BC93-A9D8-4A9E-AADD-4AA8836B19A7}" presName="titleText1" presStyleLbl="fgAcc0" presStyleIdx="1" presStyleCnt="2" custScaleX="144622" custScaleY="277015" custLinFactY="38571" custLinFactNeighborY="100000">
        <dgm:presLayoutVars>
          <dgm:chMax val="0"/>
          <dgm:chPref val="0"/>
        </dgm:presLayoutVars>
      </dgm:prSet>
      <dgm:spPr/>
    </dgm:pt>
    <dgm:pt modelId="{D4B65186-B85A-4340-A91C-A618F7303051}" type="pres">
      <dgm:prSet presAssocID="{DB76BC93-A9D8-4A9E-AADD-4AA8836B19A7}" presName="rootConnector1" presStyleLbl="node1" presStyleIdx="0" presStyleCnt="1"/>
      <dgm:spPr/>
    </dgm:pt>
    <dgm:pt modelId="{8BD0CFC2-8382-48BC-B10D-92C8EA69D068}" type="pres">
      <dgm:prSet presAssocID="{DB76BC93-A9D8-4A9E-AADD-4AA8836B19A7}" presName="hierChild2" presStyleCnt="0"/>
      <dgm:spPr/>
    </dgm:pt>
    <dgm:pt modelId="{FC0FAE1C-48DA-4EEC-96F1-A2FBC77D56DC}" type="pres">
      <dgm:prSet presAssocID="{DB76BC93-A9D8-4A9E-AADD-4AA8836B19A7}" presName="hierChild3" presStyleCnt="0"/>
      <dgm:spPr/>
    </dgm:pt>
  </dgm:ptLst>
  <dgm:cxnLst>
    <dgm:cxn modelId="{C53FFF5C-B636-4437-B3D0-4386D986D319}" srcId="{8D10E390-ABCF-4389-B87B-4FE02464D45A}" destId="{F50FF6B0-362C-438A-A613-CAA5F3625AA4}" srcOrd="0" destOrd="0" parTransId="{E79A053B-79BD-4810-AA44-C2C110FBFC10}" sibTransId="{186F8D44-5401-4D22-BEAD-C3D82D5E6CE9}"/>
    <dgm:cxn modelId="{F9F0FDC3-09D9-47BA-B609-E47A9A15BD58}" type="presOf" srcId="{9F43C7BA-4A1A-43B1-A26C-93E317310320}" destId="{EBDEC477-7DF7-447D-AE63-D5F395D32C09}" srcOrd="0" destOrd="0" presId="urn:microsoft.com/office/officeart/2008/layout/NameandTitleOrganizationalChart"/>
    <dgm:cxn modelId="{875E5CE2-AF23-40F6-AFCA-40F42BA28B93}" type="presOf" srcId="{99A1B983-419C-40C9-BF60-A9A421726865}" destId="{BA6053B0-88F6-4F74-81AA-8DF2F778E75C}" srcOrd="1" destOrd="0" presId="urn:microsoft.com/office/officeart/2008/layout/NameandTitleOrganizationalChart"/>
    <dgm:cxn modelId="{463D2EE5-1C1F-49C9-8470-9CAF6EAC0F31}" type="presOf" srcId="{DB76BC93-A9D8-4A9E-AADD-4AA8836B19A7}" destId="{D4B65186-B85A-4340-A91C-A618F7303051}" srcOrd="1" destOrd="0" presId="urn:microsoft.com/office/officeart/2008/layout/NameandTitleOrganizationalChart"/>
    <dgm:cxn modelId="{D2C8C4BB-0FB8-42A3-BFA5-A0D78C396BF0}" type="presOf" srcId="{F50FF6B0-362C-438A-A613-CAA5F3625AA4}" destId="{65728441-1D6C-429D-A340-820653387442}" srcOrd="0" destOrd="0" presId="urn:microsoft.com/office/officeart/2008/layout/NameandTitleOrganizationalChart"/>
    <dgm:cxn modelId="{D11899BE-5E96-4B93-B548-0B62B5405088}" type="presOf" srcId="{0B85F4EA-AF3A-4E38-AE99-2C55CCC0361B}" destId="{04FADF1B-F2CB-41FE-B823-6E65A8CBBBBC}" srcOrd="0" destOrd="0" presId="urn:microsoft.com/office/officeart/2008/layout/NameandTitleOrganizationalChart"/>
    <dgm:cxn modelId="{22B442BF-5C08-4414-9481-60E57C689686}" type="presOf" srcId="{9CE172C3-93C9-4ECB-93E6-12D476665F64}" destId="{0741F043-C52B-421D-B53F-82D5C15064C9}" srcOrd="0" destOrd="0" presId="urn:microsoft.com/office/officeart/2008/layout/NameandTitleOrganizationalChart"/>
    <dgm:cxn modelId="{1A44484C-0002-455A-A6C9-45448A63ACDD}" srcId="{15E998CE-284C-4F10-BFD5-AECCF9BF3292}" destId="{3479E766-EBE7-42D1-9BAD-25D121B91C11}" srcOrd="0" destOrd="0" parTransId="{9CA5F4CD-1D0A-4094-8216-A47F79E20CBE}" sibTransId="{C1F5078C-86A6-40E3-B438-52AB5A75995F}"/>
    <dgm:cxn modelId="{93CC1DA4-3747-4513-9F12-F9F5B976A54A}" type="presOf" srcId="{9859D764-E2A7-4F4D-8FB5-B63E7F459D61}" destId="{C13972BB-169E-4C48-816A-2C346E3FD204}" srcOrd="0" destOrd="0" presId="urn:microsoft.com/office/officeart/2008/layout/NameandTitleOrganizationalChart"/>
    <dgm:cxn modelId="{013FA86D-541C-4D4E-8145-959410052591}" type="presOf" srcId="{A04D6CC9-EA66-4368-A891-515F9679FE15}" destId="{3820EA95-9475-4977-9B9F-D3E1B00F0FA1}" srcOrd="0" destOrd="0" presId="urn:microsoft.com/office/officeart/2008/layout/NameandTitleOrganizationalChart"/>
    <dgm:cxn modelId="{926090A2-AD63-4EEF-8C51-A8BAC63EE55B}" srcId="{3479E766-EBE7-42D1-9BAD-25D121B91C11}" destId="{9859D764-E2A7-4F4D-8FB5-B63E7F459D61}" srcOrd="1" destOrd="0" parTransId="{9CE172C3-93C9-4ECB-93E6-12D476665F64}" sibTransId="{A2EE5082-CAF4-467F-AB05-BC127324E4EF}"/>
    <dgm:cxn modelId="{3AE930C9-0F66-4B67-8D45-09BB098C8E4C}" type="presOf" srcId="{E79A053B-79BD-4810-AA44-C2C110FBFC10}" destId="{7089A9C6-6F2C-4C1E-AB15-88BC2D7E0137}" srcOrd="0" destOrd="0" presId="urn:microsoft.com/office/officeart/2008/layout/NameandTitleOrganizationalChart"/>
    <dgm:cxn modelId="{DD77FBD5-CCE6-49C0-A0E8-B317E8E30A6B}" type="presOf" srcId="{9859D764-E2A7-4F4D-8FB5-B63E7F459D61}" destId="{1055C9E7-09E1-498E-A776-F46CFE237EB9}" srcOrd="1" destOrd="0" presId="urn:microsoft.com/office/officeart/2008/layout/NameandTitleOrganizationalChart"/>
    <dgm:cxn modelId="{1C48E139-A322-4E7A-A942-03DB49183A5E}" type="presOf" srcId="{186F8D44-5401-4D22-BEAD-C3D82D5E6CE9}" destId="{7D256364-5405-44E2-BE6B-A65F99705CE8}" srcOrd="0" destOrd="0" presId="urn:microsoft.com/office/officeart/2008/layout/NameandTitleOrganizationalChart"/>
    <dgm:cxn modelId="{5A3D8890-20F4-4224-9BA4-F85EB8A4B6A6}" srcId="{8D10E390-ABCF-4389-B87B-4FE02464D45A}" destId="{7315873D-BADF-4984-A431-976521EFB86B}" srcOrd="1" destOrd="0" parTransId="{20C21331-53FD-430D-9760-C2EF0F95A85F}" sibTransId="{9F43C7BA-4A1A-43B1-A26C-93E317310320}"/>
    <dgm:cxn modelId="{622A9305-BFD9-463F-94EE-F85BB06B2913}" type="presOf" srcId="{20C21331-53FD-430D-9760-C2EF0F95A85F}" destId="{4203D97C-94A0-4EF0-9B06-D52F0E81CC48}" srcOrd="0" destOrd="0" presId="urn:microsoft.com/office/officeart/2008/layout/NameandTitleOrganizationalChart"/>
    <dgm:cxn modelId="{360CFE88-EBA3-43D4-85AD-0DAA6A3BE0C2}" type="presOf" srcId="{3479E766-EBE7-42D1-9BAD-25D121B91C11}" destId="{5184069E-55DB-457B-AF08-EBB1377CF3C8}" srcOrd="1" destOrd="0" presId="urn:microsoft.com/office/officeart/2008/layout/NameandTitleOrganizationalChart"/>
    <dgm:cxn modelId="{D1BC0755-1D1E-404E-8A08-22CC18CF9628}" type="presOf" srcId="{5CCE849D-FCF5-4AAE-B339-03D98C5899B8}" destId="{B731182D-E1F8-43E3-B6CD-D3D3DC6FDF3F}" srcOrd="0" destOrd="0" presId="urn:microsoft.com/office/officeart/2008/layout/NameandTitleOrganizationalChart"/>
    <dgm:cxn modelId="{D85BE6B9-652C-4430-BD12-FBDA211CF7B6}" type="presOf" srcId="{94181B4D-0D41-49A7-9E20-5196C964DFBE}" destId="{EB33CE6A-31CA-42AE-8744-7C5881C06510}" srcOrd="0" destOrd="0" presId="urn:microsoft.com/office/officeart/2008/layout/NameandTitleOrganizationalChart"/>
    <dgm:cxn modelId="{1BA2750D-D1C0-4568-BE27-5C7D656AE912}" type="presOf" srcId="{A2EE5082-CAF4-467F-AB05-BC127324E4EF}" destId="{B3369263-41BD-4251-B97C-6C29634A2E32}" srcOrd="0" destOrd="0" presId="urn:microsoft.com/office/officeart/2008/layout/NameandTitleOrganizationalChart"/>
    <dgm:cxn modelId="{1E1A3D95-5926-4B65-8A93-CE210BA6F6B1}" srcId="{15E998CE-284C-4F10-BFD5-AECCF9BF3292}" destId="{DB76BC93-A9D8-4A9E-AADD-4AA8836B19A7}" srcOrd="1" destOrd="0" parTransId="{D3B1B0CF-61BF-4E0E-8B91-C35482C87FA4}" sibTransId="{EE771179-A4D2-4CBC-8354-9B3AC501CC68}"/>
    <dgm:cxn modelId="{21B20727-E04C-4B47-B191-246742BDAF9E}" type="presOf" srcId="{99A1B983-419C-40C9-BF60-A9A421726865}" destId="{B05867A0-E8AA-47CF-BF20-BE670CB592BD}" srcOrd="0" destOrd="0" presId="urn:microsoft.com/office/officeart/2008/layout/NameandTitleOrganizationalChart"/>
    <dgm:cxn modelId="{5ACD831B-CBD1-4C01-9F02-9AA74245AF6F}" type="presOf" srcId="{7315873D-BADF-4984-A431-976521EFB86B}" destId="{A24A19AD-3415-4D04-B7C3-93444F96EECF}" srcOrd="0" destOrd="0" presId="urn:microsoft.com/office/officeart/2008/layout/NameandTitleOrganizationalChart"/>
    <dgm:cxn modelId="{879118F0-BECE-4D03-BF5C-F682130DA800}" type="presOf" srcId="{7315873D-BADF-4984-A431-976521EFB86B}" destId="{0B6725E4-0887-4C87-9875-9A7F6B69CD6C}" srcOrd="1" destOrd="0" presId="urn:microsoft.com/office/officeart/2008/layout/NameandTitleOrganizationalChart"/>
    <dgm:cxn modelId="{4881E002-B8BC-45F9-BF39-5AEC3357B393}" type="presOf" srcId="{8D10E390-ABCF-4389-B87B-4FE02464D45A}" destId="{844C2EB8-F332-4E9B-8C12-C47E4F7B7B84}" srcOrd="0" destOrd="0" presId="urn:microsoft.com/office/officeart/2008/layout/NameandTitleOrganizationalChart"/>
    <dgm:cxn modelId="{12F4F400-1C92-4FD1-AE34-6245E6E87F32}" type="presOf" srcId="{15E998CE-284C-4F10-BFD5-AECCF9BF3292}" destId="{40B8C118-9BAF-40FD-B98C-0A8FE44B27C4}" srcOrd="0" destOrd="0" presId="urn:microsoft.com/office/officeart/2008/layout/NameandTitleOrganizationalChart"/>
    <dgm:cxn modelId="{7556279C-8F14-44B0-BACB-1B94813365F6}" type="presOf" srcId="{F50FF6B0-362C-438A-A613-CAA5F3625AA4}" destId="{71A4F153-60AC-4CE1-8AC3-0443195B9B96}" srcOrd="1" destOrd="0" presId="urn:microsoft.com/office/officeart/2008/layout/NameandTitleOrganizationalChart"/>
    <dgm:cxn modelId="{56D30539-1D2E-409E-A5B6-A72EB8E5CB05}" type="presOf" srcId="{8D10E390-ABCF-4389-B87B-4FE02464D45A}" destId="{DABB8DC9-8054-4BEB-B054-CABACD104586}" srcOrd="1" destOrd="0" presId="urn:microsoft.com/office/officeart/2008/layout/NameandTitleOrganizationalChart"/>
    <dgm:cxn modelId="{2DE31D37-BD39-4F04-92A6-613830DDBC38}" type="presOf" srcId="{3479E766-EBE7-42D1-9BAD-25D121B91C11}" destId="{CF4BF49A-7DE9-4808-937C-CE9D3DF70FBD}" srcOrd="0" destOrd="0" presId="urn:microsoft.com/office/officeart/2008/layout/NameandTitleOrganizationalChart"/>
    <dgm:cxn modelId="{1F5C460F-5730-408A-9A1A-E8A6CA1E3E8F}" type="presOf" srcId="{DB76BC93-A9D8-4A9E-AADD-4AA8836B19A7}" destId="{821B02D1-891C-471A-A164-F954C6A4FC7C}" srcOrd="0" destOrd="0" presId="urn:microsoft.com/office/officeart/2008/layout/NameandTitleOrganizationalChart"/>
    <dgm:cxn modelId="{6E9B7D2E-3E1D-4A89-9FE1-8FC108D2A049}" type="presOf" srcId="{C1F5078C-86A6-40E3-B438-52AB5A75995F}" destId="{71D30A04-631A-4561-AD9B-F8DCCCE7D6EA}" srcOrd="0" destOrd="0" presId="urn:microsoft.com/office/officeart/2008/layout/NameandTitleOrganizationalChart"/>
    <dgm:cxn modelId="{A80BC8F4-E91F-40DF-9099-3969E0E2D2B8}" type="presOf" srcId="{EE771179-A4D2-4CBC-8354-9B3AC501CC68}" destId="{71D34BC3-5AE0-490A-B1CB-16F8752F1527}" srcOrd="0" destOrd="0" presId="urn:microsoft.com/office/officeart/2008/layout/NameandTitleOrganizationalChart"/>
    <dgm:cxn modelId="{317FEB28-1CCA-4D6E-BA77-303E9F99BBEB}" srcId="{9859D764-E2A7-4F4D-8FB5-B63E7F459D61}" destId="{99A1B983-419C-40C9-BF60-A9A421726865}" srcOrd="0" destOrd="0" parTransId="{A04D6CC9-EA66-4368-A891-515F9679FE15}" sibTransId="{5CCE849D-FCF5-4AAE-B339-03D98C5899B8}"/>
    <dgm:cxn modelId="{8E6A69FD-BE02-4C6C-80AF-0EB54BED2D71}" srcId="{3479E766-EBE7-42D1-9BAD-25D121B91C11}" destId="{8D10E390-ABCF-4389-B87B-4FE02464D45A}" srcOrd="0" destOrd="0" parTransId="{0B85F4EA-AF3A-4E38-AE99-2C55CCC0361B}" sibTransId="{94181B4D-0D41-49A7-9E20-5196C964DFBE}"/>
    <dgm:cxn modelId="{9CC4A01D-ABB4-4672-A750-EC7A6040A053}" type="presParOf" srcId="{40B8C118-9BAF-40FD-B98C-0A8FE44B27C4}" destId="{87D6125B-67AD-4CB1-9C1B-C152FDD116C8}" srcOrd="0" destOrd="0" presId="urn:microsoft.com/office/officeart/2008/layout/NameandTitleOrganizationalChart"/>
    <dgm:cxn modelId="{D7EA987E-47BC-4DFB-82CA-793E36022264}" type="presParOf" srcId="{87D6125B-67AD-4CB1-9C1B-C152FDD116C8}" destId="{3A52BFF5-C0FD-4BE4-AA4C-6BCE0B41AEA0}" srcOrd="0" destOrd="0" presId="urn:microsoft.com/office/officeart/2008/layout/NameandTitleOrganizationalChart"/>
    <dgm:cxn modelId="{5E709C88-6F27-4BB0-B058-0B5E189417F5}" type="presParOf" srcId="{3A52BFF5-C0FD-4BE4-AA4C-6BCE0B41AEA0}" destId="{CF4BF49A-7DE9-4808-937C-CE9D3DF70FBD}" srcOrd="0" destOrd="0" presId="urn:microsoft.com/office/officeart/2008/layout/NameandTitleOrganizationalChart"/>
    <dgm:cxn modelId="{EF7D2BE9-8E1E-484E-AEEB-F7E589EFE269}" type="presParOf" srcId="{3A52BFF5-C0FD-4BE4-AA4C-6BCE0B41AEA0}" destId="{71D30A04-631A-4561-AD9B-F8DCCCE7D6EA}" srcOrd="1" destOrd="0" presId="urn:microsoft.com/office/officeart/2008/layout/NameandTitleOrganizationalChart"/>
    <dgm:cxn modelId="{A02A89EA-58D7-4DD2-A641-52E105936FE0}" type="presParOf" srcId="{3A52BFF5-C0FD-4BE4-AA4C-6BCE0B41AEA0}" destId="{5184069E-55DB-457B-AF08-EBB1377CF3C8}" srcOrd="2" destOrd="0" presId="urn:microsoft.com/office/officeart/2008/layout/NameandTitleOrganizationalChart"/>
    <dgm:cxn modelId="{E439B0DC-D0F2-4BF9-B359-DF81F24D26A6}" type="presParOf" srcId="{87D6125B-67AD-4CB1-9C1B-C152FDD116C8}" destId="{C1853D8D-8B91-4FBF-817C-4A8FCBB1DD4C}" srcOrd="1" destOrd="0" presId="urn:microsoft.com/office/officeart/2008/layout/NameandTitleOrganizationalChart"/>
    <dgm:cxn modelId="{833327DB-623F-430B-B822-8A862B76BD27}" type="presParOf" srcId="{C1853D8D-8B91-4FBF-817C-4A8FCBB1DD4C}" destId="{0741F043-C52B-421D-B53F-82D5C15064C9}" srcOrd="0" destOrd="0" presId="urn:microsoft.com/office/officeart/2008/layout/NameandTitleOrganizationalChart"/>
    <dgm:cxn modelId="{C201C471-C456-4809-9392-455855635DDE}" type="presParOf" srcId="{C1853D8D-8B91-4FBF-817C-4A8FCBB1DD4C}" destId="{8680543F-9E1D-4D1F-8BE4-8436DBB57E8B}" srcOrd="1" destOrd="0" presId="urn:microsoft.com/office/officeart/2008/layout/NameandTitleOrganizationalChart"/>
    <dgm:cxn modelId="{DF6F637D-B61E-4627-A207-1CB9A385CAC9}" type="presParOf" srcId="{8680543F-9E1D-4D1F-8BE4-8436DBB57E8B}" destId="{13709DB1-97DD-4681-8C8A-FC1E991ED3D1}" srcOrd="0" destOrd="0" presId="urn:microsoft.com/office/officeart/2008/layout/NameandTitleOrganizationalChart"/>
    <dgm:cxn modelId="{CD05B20D-074D-4BDA-BF34-8794E0C158DE}" type="presParOf" srcId="{13709DB1-97DD-4681-8C8A-FC1E991ED3D1}" destId="{C13972BB-169E-4C48-816A-2C346E3FD204}" srcOrd="0" destOrd="0" presId="urn:microsoft.com/office/officeart/2008/layout/NameandTitleOrganizationalChart"/>
    <dgm:cxn modelId="{B2249DAA-D024-40EE-AA01-0E414FAB9D08}" type="presParOf" srcId="{13709DB1-97DD-4681-8C8A-FC1E991ED3D1}" destId="{B3369263-41BD-4251-B97C-6C29634A2E32}" srcOrd="1" destOrd="0" presId="urn:microsoft.com/office/officeart/2008/layout/NameandTitleOrganizationalChart"/>
    <dgm:cxn modelId="{C8E1DA03-B01C-449E-8C3E-200ED798A53B}" type="presParOf" srcId="{13709DB1-97DD-4681-8C8A-FC1E991ED3D1}" destId="{1055C9E7-09E1-498E-A776-F46CFE237EB9}" srcOrd="2" destOrd="0" presId="urn:microsoft.com/office/officeart/2008/layout/NameandTitleOrganizationalChart"/>
    <dgm:cxn modelId="{3C359CF6-119F-48F9-BFA6-863E61494EFD}" type="presParOf" srcId="{8680543F-9E1D-4D1F-8BE4-8436DBB57E8B}" destId="{E127166A-A420-4F47-8E65-61591EED6B3C}" srcOrd="1" destOrd="0" presId="urn:microsoft.com/office/officeart/2008/layout/NameandTitleOrganizationalChart"/>
    <dgm:cxn modelId="{3FD06DFF-D26B-4F71-84AA-A9698CF73B9E}" type="presParOf" srcId="{8680543F-9E1D-4D1F-8BE4-8436DBB57E8B}" destId="{2EB0B348-98FF-4475-8D07-F81EC633D5A8}" srcOrd="2" destOrd="0" presId="urn:microsoft.com/office/officeart/2008/layout/NameandTitleOrganizationalChart"/>
    <dgm:cxn modelId="{5501366D-288A-4E1B-9F3F-EDE0368EB76C}" type="presParOf" srcId="{2EB0B348-98FF-4475-8D07-F81EC633D5A8}" destId="{3820EA95-9475-4977-9B9F-D3E1B00F0FA1}" srcOrd="0" destOrd="0" presId="urn:microsoft.com/office/officeart/2008/layout/NameandTitleOrganizationalChart"/>
    <dgm:cxn modelId="{0BD465D3-C53C-41EA-A723-6365A8D8CFA2}" type="presParOf" srcId="{2EB0B348-98FF-4475-8D07-F81EC633D5A8}" destId="{B3ACCC6D-5668-4FA3-8097-7727246D643F}" srcOrd="1" destOrd="0" presId="urn:microsoft.com/office/officeart/2008/layout/NameandTitleOrganizationalChart"/>
    <dgm:cxn modelId="{3B6D9A69-FAF3-4ACF-BB68-460FDF520B12}" type="presParOf" srcId="{B3ACCC6D-5668-4FA3-8097-7727246D643F}" destId="{4A4EAF98-B46B-4DCA-A07D-C98DF1FE55EC}" srcOrd="0" destOrd="0" presId="urn:microsoft.com/office/officeart/2008/layout/NameandTitleOrganizationalChart"/>
    <dgm:cxn modelId="{FE74C3FA-D408-4448-8231-F35A96B7279A}" type="presParOf" srcId="{4A4EAF98-B46B-4DCA-A07D-C98DF1FE55EC}" destId="{B05867A0-E8AA-47CF-BF20-BE670CB592BD}" srcOrd="0" destOrd="0" presId="urn:microsoft.com/office/officeart/2008/layout/NameandTitleOrganizationalChart"/>
    <dgm:cxn modelId="{00FE0017-D4DA-46EA-96E4-0F8883E9977A}" type="presParOf" srcId="{4A4EAF98-B46B-4DCA-A07D-C98DF1FE55EC}" destId="{B731182D-E1F8-43E3-B6CD-D3D3DC6FDF3F}" srcOrd="1" destOrd="0" presId="urn:microsoft.com/office/officeart/2008/layout/NameandTitleOrganizationalChart"/>
    <dgm:cxn modelId="{208AB137-97BA-4009-AD65-A3C462D93968}" type="presParOf" srcId="{4A4EAF98-B46B-4DCA-A07D-C98DF1FE55EC}" destId="{BA6053B0-88F6-4F74-81AA-8DF2F778E75C}" srcOrd="2" destOrd="0" presId="urn:microsoft.com/office/officeart/2008/layout/NameandTitleOrganizationalChart"/>
    <dgm:cxn modelId="{06B383D7-6C4E-4851-9DE8-CCE118472FF5}" type="presParOf" srcId="{B3ACCC6D-5668-4FA3-8097-7727246D643F}" destId="{55FF5A21-EFE2-4B76-9593-9B0FECCADA16}" srcOrd="1" destOrd="0" presId="urn:microsoft.com/office/officeart/2008/layout/NameandTitleOrganizationalChart"/>
    <dgm:cxn modelId="{27134781-6CFC-4A90-A4AA-453A6067B43A}" type="presParOf" srcId="{B3ACCC6D-5668-4FA3-8097-7727246D643F}" destId="{266196C9-0544-45AB-A656-9C6BE8EB1BDF}" srcOrd="2" destOrd="0" presId="urn:microsoft.com/office/officeart/2008/layout/NameandTitleOrganizationalChart"/>
    <dgm:cxn modelId="{69BF2364-1394-466E-A2C2-614346C06D33}" type="presParOf" srcId="{87D6125B-67AD-4CB1-9C1B-C152FDD116C8}" destId="{C418B083-EC5D-4888-9BEA-C3C3C740975E}" srcOrd="2" destOrd="0" presId="urn:microsoft.com/office/officeart/2008/layout/NameandTitleOrganizationalChart"/>
    <dgm:cxn modelId="{BC697D5B-BA67-4B0E-A34B-2B53C1AE607A}" type="presParOf" srcId="{C418B083-EC5D-4888-9BEA-C3C3C740975E}" destId="{04FADF1B-F2CB-41FE-B823-6E65A8CBBBBC}" srcOrd="0" destOrd="0" presId="urn:microsoft.com/office/officeart/2008/layout/NameandTitleOrganizationalChart"/>
    <dgm:cxn modelId="{995FDB8C-57C4-44A9-BE22-0932B7001DA1}" type="presParOf" srcId="{C418B083-EC5D-4888-9BEA-C3C3C740975E}" destId="{252F6199-0D50-4C02-BFBA-4753C0749912}" srcOrd="1" destOrd="0" presId="urn:microsoft.com/office/officeart/2008/layout/NameandTitleOrganizationalChart"/>
    <dgm:cxn modelId="{D3541457-98E6-4457-B4F3-76664C527C16}" type="presParOf" srcId="{252F6199-0D50-4C02-BFBA-4753C0749912}" destId="{E11DE4AB-4A43-420F-9AB0-28549BED69C0}" srcOrd="0" destOrd="0" presId="urn:microsoft.com/office/officeart/2008/layout/NameandTitleOrganizationalChart"/>
    <dgm:cxn modelId="{277080F8-20D6-496E-87A8-8AD29B95B472}" type="presParOf" srcId="{E11DE4AB-4A43-420F-9AB0-28549BED69C0}" destId="{844C2EB8-F332-4E9B-8C12-C47E4F7B7B84}" srcOrd="0" destOrd="0" presId="urn:microsoft.com/office/officeart/2008/layout/NameandTitleOrganizationalChart"/>
    <dgm:cxn modelId="{504E5EB4-2AED-4758-99F7-832150D4FF29}" type="presParOf" srcId="{E11DE4AB-4A43-420F-9AB0-28549BED69C0}" destId="{EB33CE6A-31CA-42AE-8744-7C5881C06510}" srcOrd="1" destOrd="0" presId="urn:microsoft.com/office/officeart/2008/layout/NameandTitleOrganizationalChart"/>
    <dgm:cxn modelId="{61DEBFCF-11AE-4BE1-840A-807B5B5E33A0}" type="presParOf" srcId="{E11DE4AB-4A43-420F-9AB0-28549BED69C0}" destId="{DABB8DC9-8054-4BEB-B054-CABACD104586}" srcOrd="2" destOrd="0" presId="urn:microsoft.com/office/officeart/2008/layout/NameandTitleOrganizationalChart"/>
    <dgm:cxn modelId="{6E01AEA9-C80A-4B2A-97C4-46192D56DA14}" type="presParOf" srcId="{252F6199-0D50-4C02-BFBA-4753C0749912}" destId="{4E587AF8-F93E-40A9-B56A-0F6F62ED9BCC}" srcOrd="1" destOrd="0" presId="urn:microsoft.com/office/officeart/2008/layout/NameandTitleOrganizationalChart"/>
    <dgm:cxn modelId="{B41331E2-99F8-439E-B59F-DE19DE992AA6}" type="presParOf" srcId="{252F6199-0D50-4C02-BFBA-4753C0749912}" destId="{0B0B0F4E-E7E1-4859-AC4F-1FD7BF147C97}" srcOrd="2" destOrd="0" presId="urn:microsoft.com/office/officeart/2008/layout/NameandTitleOrganizationalChart"/>
    <dgm:cxn modelId="{24130AF9-DF10-438D-B651-F5B87BF0FA96}" type="presParOf" srcId="{0B0B0F4E-E7E1-4859-AC4F-1FD7BF147C97}" destId="{7089A9C6-6F2C-4C1E-AB15-88BC2D7E0137}" srcOrd="0" destOrd="0" presId="urn:microsoft.com/office/officeart/2008/layout/NameandTitleOrganizationalChart"/>
    <dgm:cxn modelId="{E856BEED-28D2-4B8E-BE0C-CEA2AD683081}" type="presParOf" srcId="{0B0B0F4E-E7E1-4859-AC4F-1FD7BF147C97}" destId="{A6A4CCBE-D1EC-40DE-9856-F9D67C94E09A}" srcOrd="1" destOrd="0" presId="urn:microsoft.com/office/officeart/2008/layout/NameandTitleOrganizationalChart"/>
    <dgm:cxn modelId="{5B5E4B23-AE8D-48A2-B3B9-28CF99535EC5}" type="presParOf" srcId="{A6A4CCBE-D1EC-40DE-9856-F9D67C94E09A}" destId="{B9325112-5085-4A20-AB56-D723B56B2AF7}" srcOrd="0" destOrd="0" presId="urn:microsoft.com/office/officeart/2008/layout/NameandTitleOrganizationalChart"/>
    <dgm:cxn modelId="{866B672D-070C-46DA-BF60-920F85A4FB6A}" type="presParOf" srcId="{B9325112-5085-4A20-AB56-D723B56B2AF7}" destId="{65728441-1D6C-429D-A340-820653387442}" srcOrd="0" destOrd="0" presId="urn:microsoft.com/office/officeart/2008/layout/NameandTitleOrganizationalChart"/>
    <dgm:cxn modelId="{53ED51AC-54DA-4887-BDAF-797F4D1D6F45}" type="presParOf" srcId="{B9325112-5085-4A20-AB56-D723B56B2AF7}" destId="{7D256364-5405-44E2-BE6B-A65F99705CE8}" srcOrd="1" destOrd="0" presId="urn:microsoft.com/office/officeart/2008/layout/NameandTitleOrganizationalChart"/>
    <dgm:cxn modelId="{85BBC566-934E-4C33-8EC2-3BB566F9856E}" type="presParOf" srcId="{B9325112-5085-4A20-AB56-D723B56B2AF7}" destId="{71A4F153-60AC-4CE1-8AC3-0443195B9B96}" srcOrd="2" destOrd="0" presId="urn:microsoft.com/office/officeart/2008/layout/NameandTitleOrganizationalChart"/>
    <dgm:cxn modelId="{009FE389-C418-4958-B7FC-C91C752C368D}" type="presParOf" srcId="{A6A4CCBE-D1EC-40DE-9856-F9D67C94E09A}" destId="{D3BFEB3F-BE30-44F5-B619-23BEA7F9EDCB}" srcOrd="1" destOrd="0" presId="urn:microsoft.com/office/officeart/2008/layout/NameandTitleOrganizationalChart"/>
    <dgm:cxn modelId="{C9E96A01-D836-4058-8F1C-48AA9B2C5A84}" type="presParOf" srcId="{A6A4CCBE-D1EC-40DE-9856-F9D67C94E09A}" destId="{3E585850-342E-4BD4-AB8D-1E4BAE25CE49}" srcOrd="2" destOrd="0" presId="urn:microsoft.com/office/officeart/2008/layout/NameandTitleOrganizationalChart"/>
    <dgm:cxn modelId="{0C3A6B82-E017-41C3-90B5-40E0B294D1A4}" type="presParOf" srcId="{0B0B0F4E-E7E1-4859-AC4F-1FD7BF147C97}" destId="{4203D97C-94A0-4EF0-9B06-D52F0E81CC48}" srcOrd="2" destOrd="0" presId="urn:microsoft.com/office/officeart/2008/layout/NameandTitleOrganizationalChart"/>
    <dgm:cxn modelId="{89C70F35-D28A-4A1E-AB40-E23E5AFD68EF}" type="presParOf" srcId="{0B0B0F4E-E7E1-4859-AC4F-1FD7BF147C97}" destId="{B83239BF-F031-449D-AE91-E7537D11023C}" srcOrd="3" destOrd="0" presId="urn:microsoft.com/office/officeart/2008/layout/NameandTitleOrganizationalChart"/>
    <dgm:cxn modelId="{CCE6D589-8D71-45A2-A4CE-31BEEDD2EF69}" type="presParOf" srcId="{B83239BF-F031-449D-AE91-E7537D11023C}" destId="{CC064811-B99C-445F-B607-8499C3553BB4}" srcOrd="0" destOrd="0" presId="urn:microsoft.com/office/officeart/2008/layout/NameandTitleOrganizationalChart"/>
    <dgm:cxn modelId="{D7C05AFE-0C3D-4548-A12B-10E3E67270D2}" type="presParOf" srcId="{CC064811-B99C-445F-B607-8499C3553BB4}" destId="{A24A19AD-3415-4D04-B7C3-93444F96EECF}" srcOrd="0" destOrd="0" presId="urn:microsoft.com/office/officeart/2008/layout/NameandTitleOrganizationalChart"/>
    <dgm:cxn modelId="{EB8104A0-6789-4585-B063-1CCD700AA651}" type="presParOf" srcId="{CC064811-B99C-445F-B607-8499C3553BB4}" destId="{EBDEC477-7DF7-447D-AE63-D5F395D32C09}" srcOrd="1" destOrd="0" presId="urn:microsoft.com/office/officeart/2008/layout/NameandTitleOrganizationalChart"/>
    <dgm:cxn modelId="{9283ECDB-823E-4164-9A42-CE3722BF404C}" type="presParOf" srcId="{CC064811-B99C-445F-B607-8499C3553BB4}" destId="{0B6725E4-0887-4C87-9875-9A7F6B69CD6C}" srcOrd="2" destOrd="0" presId="urn:microsoft.com/office/officeart/2008/layout/NameandTitleOrganizationalChart"/>
    <dgm:cxn modelId="{14391BFD-C0CF-40FF-B05B-B91D9A38114D}" type="presParOf" srcId="{B83239BF-F031-449D-AE91-E7537D11023C}" destId="{2D5E7619-A3D0-44FF-B49D-101B8B39D997}" srcOrd="1" destOrd="0" presId="urn:microsoft.com/office/officeart/2008/layout/NameandTitleOrganizationalChart"/>
    <dgm:cxn modelId="{98629792-113F-4BB6-AB15-A59BE2FCF841}" type="presParOf" srcId="{B83239BF-F031-449D-AE91-E7537D11023C}" destId="{3A648F9B-EA95-4E10-8E6F-771D754263AA}" srcOrd="2" destOrd="0" presId="urn:microsoft.com/office/officeart/2008/layout/NameandTitleOrganizationalChart"/>
    <dgm:cxn modelId="{6CA8D274-FE3D-4CC2-91A5-5B5435DC10D4}" type="presParOf" srcId="{40B8C118-9BAF-40FD-B98C-0A8FE44B27C4}" destId="{6A6A3355-A02D-4DF1-A3BA-25CB4B8E3CA1}" srcOrd="1" destOrd="0" presId="urn:microsoft.com/office/officeart/2008/layout/NameandTitleOrganizationalChart"/>
    <dgm:cxn modelId="{937F066A-50E8-40DB-8B22-F2854D69CB6E}" type="presParOf" srcId="{6A6A3355-A02D-4DF1-A3BA-25CB4B8E3CA1}" destId="{F1C987EC-165F-4268-A85F-34301FDF89E9}" srcOrd="0" destOrd="0" presId="urn:microsoft.com/office/officeart/2008/layout/NameandTitleOrganizationalChart"/>
    <dgm:cxn modelId="{DFA75CDF-0117-42E7-A416-3A82DA77AADC}" type="presParOf" srcId="{F1C987EC-165F-4268-A85F-34301FDF89E9}" destId="{821B02D1-891C-471A-A164-F954C6A4FC7C}" srcOrd="0" destOrd="0" presId="urn:microsoft.com/office/officeart/2008/layout/NameandTitleOrganizationalChart"/>
    <dgm:cxn modelId="{9A397AED-A1ED-4BC7-83DD-A301AFAA6466}" type="presParOf" srcId="{F1C987EC-165F-4268-A85F-34301FDF89E9}" destId="{71D34BC3-5AE0-490A-B1CB-16F8752F1527}" srcOrd="1" destOrd="0" presId="urn:microsoft.com/office/officeart/2008/layout/NameandTitleOrganizationalChart"/>
    <dgm:cxn modelId="{0C014AAC-7ED8-4BBC-ACB3-23B885706061}" type="presParOf" srcId="{F1C987EC-165F-4268-A85F-34301FDF89E9}" destId="{D4B65186-B85A-4340-A91C-A618F7303051}" srcOrd="2" destOrd="0" presId="urn:microsoft.com/office/officeart/2008/layout/NameandTitleOrganizationalChart"/>
    <dgm:cxn modelId="{460D8805-78DB-4A0A-BCB4-3E4330297E95}" type="presParOf" srcId="{6A6A3355-A02D-4DF1-A3BA-25CB4B8E3CA1}" destId="{8BD0CFC2-8382-48BC-B10D-92C8EA69D068}" srcOrd="1" destOrd="0" presId="urn:microsoft.com/office/officeart/2008/layout/NameandTitleOrganizationalChart"/>
    <dgm:cxn modelId="{537A7BC8-BB00-4E0A-A876-C36E3F0B0031}" type="presParOf" srcId="{6A6A3355-A02D-4DF1-A3BA-25CB4B8E3CA1}" destId="{FC0FAE1C-48DA-4EEC-96F1-A2FBC77D56D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93AD3-30BE-4767-8D39-E7D92EF608C3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8AED74F-F378-4187-B8F4-D092434A3F24}">
      <dgm:prSet phldrT="[Texto]" custT="1"/>
      <dgm:spPr/>
      <dgm:t>
        <a:bodyPr/>
        <a:lstStyle/>
        <a:p>
          <a:r>
            <a:rPr lang="pt-BR" sz="1800" dirty="0" err="1" smtClean="0"/>
            <a:t>Player’s</a:t>
          </a:r>
          <a:endParaRPr lang="pt-BR" sz="1800" dirty="0"/>
        </a:p>
      </dgm:t>
    </dgm:pt>
    <dgm:pt modelId="{3C17E7F7-BFF8-4443-B458-77C5CA26CA23}" type="parTrans" cxnId="{472AC0FA-379A-4763-9B3A-0CFE48D0340B}">
      <dgm:prSet/>
      <dgm:spPr/>
      <dgm:t>
        <a:bodyPr/>
        <a:lstStyle/>
        <a:p>
          <a:endParaRPr lang="pt-BR"/>
        </a:p>
      </dgm:t>
    </dgm:pt>
    <dgm:pt modelId="{5E7F216C-83B8-4C09-8185-13BD753574D4}" type="sibTrans" cxnId="{472AC0FA-379A-4763-9B3A-0CFE48D0340B}">
      <dgm:prSet/>
      <dgm:spPr/>
      <dgm:t>
        <a:bodyPr/>
        <a:lstStyle/>
        <a:p>
          <a:endParaRPr lang="pt-BR"/>
        </a:p>
      </dgm:t>
    </dgm:pt>
    <dgm:pt modelId="{C4977C36-550F-4A5F-9C87-A811F117BA5F}" type="asst">
      <dgm:prSet phldrT="[Texto]" custT="1"/>
      <dgm:spPr/>
      <dgm:t>
        <a:bodyPr/>
        <a:lstStyle/>
        <a:p>
          <a:r>
            <a:rPr lang="pt-BR" sz="1800" dirty="0" err="1" smtClean="0"/>
            <a:t>Company</a:t>
          </a:r>
          <a:endParaRPr lang="pt-BR" sz="1800" dirty="0"/>
        </a:p>
      </dgm:t>
    </dgm:pt>
    <dgm:pt modelId="{B5EC5C44-2B11-45D8-BAD6-578F20AFB5E0}" type="parTrans" cxnId="{99303D76-4F4B-483A-BE7B-6A74639F25B5}">
      <dgm:prSet/>
      <dgm:spPr/>
      <dgm:t>
        <a:bodyPr/>
        <a:lstStyle/>
        <a:p>
          <a:endParaRPr lang="pt-BR"/>
        </a:p>
      </dgm:t>
    </dgm:pt>
    <dgm:pt modelId="{9D40F628-9F4C-486C-B39A-929B870CCDFE}" type="sibTrans" cxnId="{99303D76-4F4B-483A-BE7B-6A74639F25B5}">
      <dgm:prSet/>
      <dgm:spPr/>
      <dgm:t>
        <a:bodyPr/>
        <a:lstStyle/>
        <a:p>
          <a:endParaRPr lang="pt-BR"/>
        </a:p>
      </dgm:t>
    </dgm:pt>
    <dgm:pt modelId="{152AB78E-AD46-49B6-8237-EE2D29DD061F}">
      <dgm:prSet phldrT="[Texto]" custT="1"/>
      <dgm:spPr/>
      <dgm:t>
        <a:bodyPr/>
        <a:lstStyle/>
        <a:p>
          <a:r>
            <a:rPr lang="pt-BR" sz="1800" dirty="0" err="1" smtClean="0"/>
            <a:t>SportCount</a:t>
          </a:r>
          <a:endParaRPr lang="pt-BR" sz="1800" dirty="0"/>
        </a:p>
      </dgm:t>
    </dgm:pt>
    <dgm:pt modelId="{A14E9937-A010-409C-B3D8-5A070C6B84B2}" type="parTrans" cxnId="{D6039A13-A612-45CC-B99B-846FCC4F96BE}">
      <dgm:prSet/>
      <dgm:spPr/>
      <dgm:t>
        <a:bodyPr/>
        <a:lstStyle/>
        <a:p>
          <a:endParaRPr lang="pt-BR"/>
        </a:p>
      </dgm:t>
    </dgm:pt>
    <dgm:pt modelId="{5F0344E3-0F99-4159-81FB-CD7E9B5DCE45}" type="sibTrans" cxnId="{D6039A13-A612-45CC-B99B-846FCC4F96BE}">
      <dgm:prSet/>
      <dgm:spPr/>
      <dgm:t>
        <a:bodyPr/>
        <a:lstStyle/>
        <a:p>
          <a:endParaRPr lang="pt-BR"/>
        </a:p>
      </dgm:t>
    </dgm:pt>
    <dgm:pt modelId="{6EF43CEA-584C-4BAA-B60F-D9D7EE1A2115}">
      <dgm:prSet phldrT="[Texto]" custT="1"/>
      <dgm:spPr/>
      <dgm:t>
        <a:bodyPr/>
        <a:lstStyle/>
        <a:p>
          <a:r>
            <a:rPr lang="pt-BR" sz="1800" dirty="0" err="1" smtClean="0"/>
            <a:t>Scheduling</a:t>
          </a:r>
          <a:endParaRPr lang="pt-BR" sz="1800" dirty="0"/>
        </a:p>
      </dgm:t>
    </dgm:pt>
    <dgm:pt modelId="{FFBD13BB-7F15-4766-8D7D-0DF27A2A2D5C}" type="parTrans" cxnId="{A9BB6628-2CD2-4780-AB51-71726EA4C438}">
      <dgm:prSet/>
      <dgm:spPr/>
      <dgm:t>
        <a:bodyPr/>
        <a:lstStyle/>
        <a:p>
          <a:endParaRPr lang="pt-BR"/>
        </a:p>
      </dgm:t>
    </dgm:pt>
    <dgm:pt modelId="{9A118880-7467-4D8A-AF3A-D840120F34B2}" type="sibTrans" cxnId="{A9BB6628-2CD2-4780-AB51-71726EA4C438}">
      <dgm:prSet/>
      <dgm:spPr/>
      <dgm:t>
        <a:bodyPr/>
        <a:lstStyle/>
        <a:p>
          <a:endParaRPr lang="pt-BR"/>
        </a:p>
      </dgm:t>
    </dgm:pt>
    <dgm:pt modelId="{BB21D518-39EF-421D-8E35-0AF5D8250426}">
      <dgm:prSet phldrT="[Texto]" custT="1"/>
      <dgm:spPr/>
      <dgm:t>
        <a:bodyPr/>
        <a:lstStyle/>
        <a:p>
          <a:endParaRPr lang="pt-BR" sz="1800" dirty="0"/>
        </a:p>
      </dgm:t>
    </dgm:pt>
    <dgm:pt modelId="{6BD66EC6-8785-47B3-9091-B7958AE87720}" type="parTrans" cxnId="{A35FA896-F89A-47ED-8763-504172A1CE68}">
      <dgm:prSet/>
      <dgm:spPr/>
      <dgm:t>
        <a:bodyPr/>
        <a:lstStyle/>
        <a:p>
          <a:endParaRPr lang="pt-BR"/>
        </a:p>
      </dgm:t>
    </dgm:pt>
    <dgm:pt modelId="{3C8FA0BB-AEF7-44E5-918B-58EFC7D1B29F}" type="sibTrans" cxnId="{A35FA896-F89A-47ED-8763-504172A1CE68}">
      <dgm:prSet/>
      <dgm:spPr/>
      <dgm:t>
        <a:bodyPr/>
        <a:lstStyle/>
        <a:p>
          <a:endParaRPr lang="pt-BR"/>
        </a:p>
      </dgm:t>
    </dgm:pt>
    <dgm:pt modelId="{F30153C1-E19E-474C-A42C-61AC08A41B7D}">
      <dgm:prSet custT="1"/>
      <dgm:spPr/>
      <dgm:t>
        <a:bodyPr/>
        <a:lstStyle/>
        <a:p>
          <a:r>
            <a:rPr lang="pt-BR" sz="1800" dirty="0" smtClean="0"/>
            <a:t>Match</a:t>
          </a:r>
          <a:endParaRPr lang="pt-BR" sz="1800" dirty="0"/>
        </a:p>
      </dgm:t>
    </dgm:pt>
    <dgm:pt modelId="{DA7BDC28-48AE-4B8C-B0F6-5963C878CCD1}" type="parTrans" cxnId="{0471F758-9821-4E4D-A837-4302B336329A}">
      <dgm:prSet/>
      <dgm:spPr/>
      <dgm:t>
        <a:bodyPr/>
        <a:lstStyle/>
        <a:p>
          <a:endParaRPr lang="pt-BR"/>
        </a:p>
      </dgm:t>
    </dgm:pt>
    <dgm:pt modelId="{BAB39F02-B0FB-464E-89B6-31E836D94773}" type="sibTrans" cxnId="{0471F758-9821-4E4D-A837-4302B336329A}">
      <dgm:prSet/>
      <dgm:spPr/>
      <dgm:t>
        <a:bodyPr/>
        <a:lstStyle/>
        <a:p>
          <a:endParaRPr lang="pt-BR"/>
        </a:p>
      </dgm:t>
    </dgm:pt>
    <dgm:pt modelId="{F3FCA2FC-FF6F-4130-B989-9B863F0171EB}">
      <dgm:prSet custT="1"/>
      <dgm:spPr/>
      <dgm:t>
        <a:bodyPr/>
        <a:lstStyle/>
        <a:p>
          <a:r>
            <a:rPr lang="pt-BR" sz="1000" dirty="0" smtClean="0"/>
            <a:t>players</a:t>
          </a:r>
          <a:endParaRPr lang="pt-BR" sz="1000" dirty="0"/>
        </a:p>
      </dgm:t>
    </dgm:pt>
    <dgm:pt modelId="{F3BA44A1-AAC7-4997-9BB2-07D47DF1B973}" type="parTrans" cxnId="{A9383447-A662-4699-837D-408D6BD94654}">
      <dgm:prSet/>
      <dgm:spPr/>
      <dgm:t>
        <a:bodyPr/>
        <a:lstStyle/>
        <a:p>
          <a:endParaRPr lang="pt-BR"/>
        </a:p>
      </dgm:t>
    </dgm:pt>
    <dgm:pt modelId="{2C37AE09-29BC-4759-A18B-FCB79C073233}" type="sibTrans" cxnId="{A9383447-A662-4699-837D-408D6BD94654}">
      <dgm:prSet/>
      <dgm:spPr/>
      <dgm:t>
        <a:bodyPr/>
        <a:lstStyle/>
        <a:p>
          <a:endParaRPr lang="pt-BR"/>
        </a:p>
      </dgm:t>
    </dgm:pt>
    <dgm:pt modelId="{D30E69ED-F139-4852-973C-482171B77211}" type="pres">
      <dgm:prSet presAssocID="{60E93AD3-30BE-4767-8D39-E7D92EF608C3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6E8058E-0948-45F0-B144-A85B090B7AA0}" type="pres">
      <dgm:prSet presAssocID="{28AED74F-F378-4187-B8F4-D092434A3F24}" presName="hierRoot1" presStyleCnt="0">
        <dgm:presLayoutVars>
          <dgm:hierBranch val="init"/>
        </dgm:presLayoutVars>
      </dgm:prSet>
      <dgm:spPr/>
    </dgm:pt>
    <dgm:pt modelId="{7B883CC3-35F0-474D-8919-BE2BF8A365D5}" type="pres">
      <dgm:prSet presAssocID="{28AED74F-F378-4187-B8F4-D092434A3F24}" presName="rootComposite1" presStyleCnt="0"/>
      <dgm:spPr/>
    </dgm:pt>
    <dgm:pt modelId="{CD9239C4-A412-47EC-A6C1-744A467EB3D6}" type="pres">
      <dgm:prSet presAssocID="{28AED74F-F378-4187-B8F4-D092434A3F2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5BA92D-EBDB-4289-B570-3EB7650F6ADE}" type="pres">
      <dgm:prSet presAssocID="{28AED74F-F378-4187-B8F4-D092434A3F2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B22FA09-2E99-408B-A367-5964F34AAC68}" type="pres">
      <dgm:prSet presAssocID="{28AED74F-F378-4187-B8F4-D092434A3F24}" presName="hierChild2" presStyleCnt="0"/>
      <dgm:spPr/>
    </dgm:pt>
    <dgm:pt modelId="{7A78E2D2-DE9A-4ACF-B5AA-E7B928EFB4D5}" type="pres">
      <dgm:prSet presAssocID="{28AED74F-F378-4187-B8F4-D092434A3F24}" presName="hierChild3" presStyleCnt="0"/>
      <dgm:spPr/>
    </dgm:pt>
    <dgm:pt modelId="{91FFB2FB-811C-4B02-BB7B-D23B47F892E4}" type="pres">
      <dgm:prSet presAssocID="{B5EC5C44-2B11-45D8-BAD6-578F20AFB5E0}" presName="Name111" presStyleLbl="parChTrans1D2" presStyleIdx="0" presStyleCnt="1"/>
      <dgm:spPr/>
      <dgm:t>
        <a:bodyPr/>
        <a:lstStyle/>
        <a:p>
          <a:endParaRPr lang="pt-BR"/>
        </a:p>
      </dgm:t>
    </dgm:pt>
    <dgm:pt modelId="{84BB28B5-1697-4FF9-932E-64C7CCFFCA5C}" type="pres">
      <dgm:prSet presAssocID="{C4977C36-550F-4A5F-9C87-A811F117BA5F}" presName="hierRoot3" presStyleCnt="0">
        <dgm:presLayoutVars>
          <dgm:hierBranch val="init"/>
        </dgm:presLayoutVars>
      </dgm:prSet>
      <dgm:spPr/>
    </dgm:pt>
    <dgm:pt modelId="{CEFF731A-A977-4421-8FAD-AF452161785A}" type="pres">
      <dgm:prSet presAssocID="{C4977C36-550F-4A5F-9C87-A811F117BA5F}" presName="rootComposite3" presStyleCnt="0"/>
      <dgm:spPr/>
    </dgm:pt>
    <dgm:pt modelId="{7A135C08-590F-49A8-8D0B-36B9D84D9841}" type="pres">
      <dgm:prSet presAssocID="{C4977C36-550F-4A5F-9C87-A811F117BA5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2FCCE-8244-4D58-8A5F-79800488E629}" type="pres">
      <dgm:prSet presAssocID="{C4977C36-550F-4A5F-9C87-A811F117BA5F}" presName="rootConnector3" presStyleLbl="asst1" presStyleIdx="0" presStyleCnt="1"/>
      <dgm:spPr/>
      <dgm:t>
        <a:bodyPr/>
        <a:lstStyle/>
        <a:p>
          <a:endParaRPr lang="pt-BR"/>
        </a:p>
      </dgm:t>
    </dgm:pt>
    <dgm:pt modelId="{66593B99-C3ED-4CBB-BCBF-CD29ABB9A556}" type="pres">
      <dgm:prSet presAssocID="{C4977C36-550F-4A5F-9C87-A811F117BA5F}" presName="hierChild6" presStyleCnt="0"/>
      <dgm:spPr/>
    </dgm:pt>
    <dgm:pt modelId="{58E9FF4B-FFEF-442A-AA17-5483B73B85B5}" type="pres">
      <dgm:prSet presAssocID="{A14E9937-A010-409C-B3D8-5A070C6B84B2}" presName="Name37" presStyleLbl="parChTrans1D3" presStyleIdx="0" presStyleCnt="1"/>
      <dgm:spPr/>
      <dgm:t>
        <a:bodyPr/>
        <a:lstStyle/>
        <a:p>
          <a:endParaRPr lang="pt-BR"/>
        </a:p>
      </dgm:t>
    </dgm:pt>
    <dgm:pt modelId="{3845A8B9-E993-4B1D-B886-FC1236123003}" type="pres">
      <dgm:prSet presAssocID="{152AB78E-AD46-49B6-8237-EE2D29DD061F}" presName="hierRoot2" presStyleCnt="0">
        <dgm:presLayoutVars>
          <dgm:hierBranch val="init"/>
        </dgm:presLayoutVars>
      </dgm:prSet>
      <dgm:spPr/>
    </dgm:pt>
    <dgm:pt modelId="{49C7E591-3312-4B90-8655-2824B208DFE2}" type="pres">
      <dgm:prSet presAssocID="{152AB78E-AD46-49B6-8237-EE2D29DD061F}" presName="rootComposite" presStyleCnt="0"/>
      <dgm:spPr/>
    </dgm:pt>
    <dgm:pt modelId="{9783CC92-21D0-4B65-A18B-4EC2A5A0862B}" type="pres">
      <dgm:prSet presAssocID="{152AB78E-AD46-49B6-8237-EE2D29DD061F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67BD6F-64EF-4B83-B14D-2C1318429381}" type="pres">
      <dgm:prSet presAssocID="{152AB78E-AD46-49B6-8237-EE2D29DD061F}" presName="rootConnector" presStyleLbl="node3" presStyleIdx="0" presStyleCnt="1"/>
      <dgm:spPr/>
      <dgm:t>
        <a:bodyPr/>
        <a:lstStyle/>
        <a:p>
          <a:endParaRPr lang="pt-BR"/>
        </a:p>
      </dgm:t>
    </dgm:pt>
    <dgm:pt modelId="{FA6D30AC-2E64-4293-83C2-B2ABA8085998}" type="pres">
      <dgm:prSet presAssocID="{152AB78E-AD46-49B6-8237-EE2D29DD061F}" presName="hierChild4" presStyleCnt="0"/>
      <dgm:spPr/>
    </dgm:pt>
    <dgm:pt modelId="{27AF3E11-C6D3-496A-A278-7BAECF3F722B}" type="pres">
      <dgm:prSet presAssocID="{DA7BDC28-48AE-4B8C-B0F6-5963C878CCD1}" presName="Name37" presStyleLbl="parChTrans1D4" presStyleIdx="0" presStyleCnt="4"/>
      <dgm:spPr/>
      <dgm:t>
        <a:bodyPr/>
        <a:lstStyle/>
        <a:p>
          <a:endParaRPr lang="pt-BR"/>
        </a:p>
      </dgm:t>
    </dgm:pt>
    <dgm:pt modelId="{B32A97F1-45A0-498B-9EEB-CD07654F2832}" type="pres">
      <dgm:prSet presAssocID="{F30153C1-E19E-474C-A42C-61AC08A41B7D}" presName="hierRoot2" presStyleCnt="0">
        <dgm:presLayoutVars>
          <dgm:hierBranch val="init"/>
        </dgm:presLayoutVars>
      </dgm:prSet>
      <dgm:spPr/>
    </dgm:pt>
    <dgm:pt modelId="{9D48D9A4-6854-4791-94EE-B0D65701CF97}" type="pres">
      <dgm:prSet presAssocID="{F30153C1-E19E-474C-A42C-61AC08A41B7D}" presName="rootComposite" presStyleCnt="0"/>
      <dgm:spPr/>
    </dgm:pt>
    <dgm:pt modelId="{7C481C15-F641-45FB-B80D-21DD2CD3C055}" type="pres">
      <dgm:prSet presAssocID="{F30153C1-E19E-474C-A42C-61AC08A41B7D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347E8E-8CEE-43D4-819D-D22009AFD790}" type="pres">
      <dgm:prSet presAssocID="{F30153C1-E19E-474C-A42C-61AC08A41B7D}" presName="rootConnector" presStyleLbl="node4" presStyleIdx="0" presStyleCnt="4"/>
      <dgm:spPr/>
      <dgm:t>
        <a:bodyPr/>
        <a:lstStyle/>
        <a:p>
          <a:endParaRPr lang="pt-BR"/>
        </a:p>
      </dgm:t>
    </dgm:pt>
    <dgm:pt modelId="{9D8E5BF6-189F-45AB-9EA9-AA1F6938CDF2}" type="pres">
      <dgm:prSet presAssocID="{F30153C1-E19E-474C-A42C-61AC08A41B7D}" presName="hierChild4" presStyleCnt="0"/>
      <dgm:spPr/>
    </dgm:pt>
    <dgm:pt modelId="{A388048D-5810-4771-88DF-534DBE4BF990}" type="pres">
      <dgm:prSet presAssocID="{F3BA44A1-AAC7-4997-9BB2-07D47DF1B973}" presName="Name37" presStyleLbl="parChTrans1D4" presStyleIdx="1" presStyleCnt="4"/>
      <dgm:spPr/>
      <dgm:t>
        <a:bodyPr/>
        <a:lstStyle/>
        <a:p>
          <a:endParaRPr lang="pt-BR"/>
        </a:p>
      </dgm:t>
    </dgm:pt>
    <dgm:pt modelId="{4F653627-75F1-41DB-A06B-67F5BCBEF676}" type="pres">
      <dgm:prSet presAssocID="{F3FCA2FC-FF6F-4130-B989-9B863F0171EB}" presName="hierRoot2" presStyleCnt="0">
        <dgm:presLayoutVars>
          <dgm:hierBranch val="init"/>
        </dgm:presLayoutVars>
      </dgm:prSet>
      <dgm:spPr/>
    </dgm:pt>
    <dgm:pt modelId="{8A371020-A898-44B0-9124-51B68EC032A4}" type="pres">
      <dgm:prSet presAssocID="{F3FCA2FC-FF6F-4130-B989-9B863F0171EB}" presName="rootComposite" presStyleCnt="0"/>
      <dgm:spPr/>
    </dgm:pt>
    <dgm:pt modelId="{C7C4DE68-8B6B-4C03-A01A-42EE688DC268}" type="pres">
      <dgm:prSet presAssocID="{F3FCA2FC-FF6F-4130-B989-9B863F0171EB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16C9CB-D695-4E8C-8F1D-DD6EA87A9824}" type="pres">
      <dgm:prSet presAssocID="{F3FCA2FC-FF6F-4130-B989-9B863F0171EB}" presName="rootConnector" presStyleLbl="node4" presStyleIdx="1" presStyleCnt="4"/>
      <dgm:spPr/>
      <dgm:t>
        <a:bodyPr/>
        <a:lstStyle/>
        <a:p>
          <a:endParaRPr lang="pt-BR"/>
        </a:p>
      </dgm:t>
    </dgm:pt>
    <dgm:pt modelId="{9E0C28AF-8BF2-453C-B94D-579A9963D59F}" type="pres">
      <dgm:prSet presAssocID="{F3FCA2FC-FF6F-4130-B989-9B863F0171EB}" presName="hierChild4" presStyleCnt="0"/>
      <dgm:spPr/>
    </dgm:pt>
    <dgm:pt modelId="{1E3E0754-3C49-4453-BF6A-85835E231D76}" type="pres">
      <dgm:prSet presAssocID="{F3FCA2FC-FF6F-4130-B989-9B863F0171EB}" presName="hierChild5" presStyleCnt="0"/>
      <dgm:spPr/>
    </dgm:pt>
    <dgm:pt modelId="{DF1C4536-4B79-4F0B-87D9-FAF644663B5F}" type="pres">
      <dgm:prSet presAssocID="{F30153C1-E19E-474C-A42C-61AC08A41B7D}" presName="hierChild5" presStyleCnt="0"/>
      <dgm:spPr/>
    </dgm:pt>
    <dgm:pt modelId="{80537876-4520-4936-93ED-6025EB29981D}" type="pres">
      <dgm:prSet presAssocID="{FFBD13BB-7F15-4766-8D7D-0DF27A2A2D5C}" presName="Name37" presStyleLbl="parChTrans1D4" presStyleIdx="2" presStyleCnt="4"/>
      <dgm:spPr/>
      <dgm:t>
        <a:bodyPr/>
        <a:lstStyle/>
        <a:p>
          <a:endParaRPr lang="pt-BR"/>
        </a:p>
      </dgm:t>
    </dgm:pt>
    <dgm:pt modelId="{277075B9-C6CE-4165-9354-C06D23E5EEEB}" type="pres">
      <dgm:prSet presAssocID="{6EF43CEA-584C-4BAA-B60F-D9D7EE1A2115}" presName="hierRoot2" presStyleCnt="0">
        <dgm:presLayoutVars>
          <dgm:hierBranch val="init"/>
        </dgm:presLayoutVars>
      </dgm:prSet>
      <dgm:spPr/>
    </dgm:pt>
    <dgm:pt modelId="{71E98629-EB6B-4CE4-A598-33C5117E60C8}" type="pres">
      <dgm:prSet presAssocID="{6EF43CEA-584C-4BAA-B60F-D9D7EE1A2115}" presName="rootComposite" presStyleCnt="0"/>
      <dgm:spPr/>
    </dgm:pt>
    <dgm:pt modelId="{FED96B69-8591-4CC9-ABFA-DFF72684D88D}" type="pres">
      <dgm:prSet presAssocID="{6EF43CEA-584C-4BAA-B60F-D9D7EE1A2115}" presName="rootText" presStyleLbl="node4" presStyleIdx="2" presStyleCnt="4" custLinFactNeighborX="-2040" custLinFactNeighborY="163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97AFDE-3A24-416F-9D5C-25636DABD1F8}" type="pres">
      <dgm:prSet presAssocID="{6EF43CEA-584C-4BAA-B60F-D9D7EE1A2115}" presName="rootConnector" presStyleLbl="node4" presStyleIdx="2" presStyleCnt="4"/>
      <dgm:spPr/>
      <dgm:t>
        <a:bodyPr/>
        <a:lstStyle/>
        <a:p>
          <a:endParaRPr lang="pt-BR"/>
        </a:p>
      </dgm:t>
    </dgm:pt>
    <dgm:pt modelId="{FE28F7FA-D10C-4122-8138-F12E81FCB017}" type="pres">
      <dgm:prSet presAssocID="{6EF43CEA-584C-4BAA-B60F-D9D7EE1A2115}" presName="hierChild4" presStyleCnt="0"/>
      <dgm:spPr/>
    </dgm:pt>
    <dgm:pt modelId="{FF45AEDC-39FE-4BFF-BC6E-D5AB643B35FA}" type="pres">
      <dgm:prSet presAssocID="{6EF43CEA-584C-4BAA-B60F-D9D7EE1A2115}" presName="hierChild5" presStyleCnt="0"/>
      <dgm:spPr/>
    </dgm:pt>
    <dgm:pt modelId="{03E94D87-FA9B-4545-A8A1-430A0BCA6183}" type="pres">
      <dgm:prSet presAssocID="{6BD66EC6-8785-47B3-9091-B7958AE87720}" presName="Name37" presStyleLbl="parChTrans1D4" presStyleIdx="3" presStyleCnt="4"/>
      <dgm:spPr/>
      <dgm:t>
        <a:bodyPr/>
        <a:lstStyle/>
        <a:p>
          <a:endParaRPr lang="pt-BR"/>
        </a:p>
      </dgm:t>
    </dgm:pt>
    <dgm:pt modelId="{5121575F-6CD9-49CD-B05B-FDD1D4991739}" type="pres">
      <dgm:prSet presAssocID="{BB21D518-39EF-421D-8E35-0AF5D8250426}" presName="hierRoot2" presStyleCnt="0">
        <dgm:presLayoutVars>
          <dgm:hierBranch val="init"/>
        </dgm:presLayoutVars>
      </dgm:prSet>
      <dgm:spPr/>
    </dgm:pt>
    <dgm:pt modelId="{CA2D6136-1219-4C54-8F72-4F0779639E50}" type="pres">
      <dgm:prSet presAssocID="{BB21D518-39EF-421D-8E35-0AF5D8250426}" presName="rootComposite" presStyleCnt="0"/>
      <dgm:spPr/>
    </dgm:pt>
    <dgm:pt modelId="{1581195D-CB7D-454B-B893-0C3C59D7471D}" type="pres">
      <dgm:prSet presAssocID="{BB21D518-39EF-421D-8E35-0AF5D8250426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C99C83-EDD2-4445-8026-229548A522BC}" type="pres">
      <dgm:prSet presAssocID="{BB21D518-39EF-421D-8E35-0AF5D8250426}" presName="rootConnector" presStyleLbl="node4" presStyleIdx="3" presStyleCnt="4"/>
      <dgm:spPr/>
      <dgm:t>
        <a:bodyPr/>
        <a:lstStyle/>
        <a:p>
          <a:endParaRPr lang="pt-BR"/>
        </a:p>
      </dgm:t>
    </dgm:pt>
    <dgm:pt modelId="{4CC616B5-2EC1-4EF8-9147-549A04512E45}" type="pres">
      <dgm:prSet presAssocID="{BB21D518-39EF-421D-8E35-0AF5D8250426}" presName="hierChild4" presStyleCnt="0"/>
      <dgm:spPr/>
    </dgm:pt>
    <dgm:pt modelId="{0D986D5C-E22B-41B8-9286-12AF79747CA6}" type="pres">
      <dgm:prSet presAssocID="{BB21D518-39EF-421D-8E35-0AF5D8250426}" presName="hierChild5" presStyleCnt="0"/>
      <dgm:spPr/>
    </dgm:pt>
    <dgm:pt modelId="{AF5175EB-5421-4591-9D6D-644D25932DB2}" type="pres">
      <dgm:prSet presAssocID="{152AB78E-AD46-49B6-8237-EE2D29DD061F}" presName="hierChild5" presStyleCnt="0"/>
      <dgm:spPr/>
    </dgm:pt>
    <dgm:pt modelId="{D158D92A-9912-4CEB-86A8-8867748B1DAD}" type="pres">
      <dgm:prSet presAssocID="{C4977C36-550F-4A5F-9C87-A811F117BA5F}" presName="hierChild7" presStyleCnt="0"/>
      <dgm:spPr/>
    </dgm:pt>
  </dgm:ptLst>
  <dgm:cxnLst>
    <dgm:cxn modelId="{F8E3B40D-5DD1-448D-BFBA-6233E3D5C887}" type="presOf" srcId="{F3FCA2FC-FF6F-4130-B989-9B863F0171EB}" destId="{B716C9CB-D695-4E8C-8F1D-DD6EA87A9824}" srcOrd="1" destOrd="0" presId="urn:microsoft.com/office/officeart/2005/8/layout/orgChart1"/>
    <dgm:cxn modelId="{D6039A13-A612-45CC-B99B-846FCC4F96BE}" srcId="{C4977C36-550F-4A5F-9C87-A811F117BA5F}" destId="{152AB78E-AD46-49B6-8237-EE2D29DD061F}" srcOrd="0" destOrd="0" parTransId="{A14E9937-A010-409C-B3D8-5A070C6B84B2}" sibTransId="{5F0344E3-0F99-4159-81FB-CD7E9B5DCE45}"/>
    <dgm:cxn modelId="{6C8E8C4E-3937-4E6C-B5A9-F1D00A429D60}" type="presOf" srcId="{F30153C1-E19E-474C-A42C-61AC08A41B7D}" destId="{A9347E8E-8CEE-43D4-819D-D22009AFD790}" srcOrd="1" destOrd="0" presId="urn:microsoft.com/office/officeart/2005/8/layout/orgChart1"/>
    <dgm:cxn modelId="{19775A48-58A9-47F1-9B99-44E57B6D5C8E}" type="presOf" srcId="{6EF43CEA-584C-4BAA-B60F-D9D7EE1A2115}" destId="{A397AFDE-3A24-416F-9D5C-25636DABD1F8}" srcOrd="1" destOrd="0" presId="urn:microsoft.com/office/officeart/2005/8/layout/orgChart1"/>
    <dgm:cxn modelId="{157A0BCD-3806-4F9F-B934-AF10CFD39BA9}" type="presOf" srcId="{F3BA44A1-AAC7-4997-9BB2-07D47DF1B973}" destId="{A388048D-5810-4771-88DF-534DBE4BF990}" srcOrd="0" destOrd="0" presId="urn:microsoft.com/office/officeart/2005/8/layout/orgChart1"/>
    <dgm:cxn modelId="{0AC0CCB8-8843-41CF-AA14-AE2DE2FD42A7}" type="presOf" srcId="{28AED74F-F378-4187-B8F4-D092434A3F24}" destId="{B65BA92D-EBDB-4289-B570-3EB7650F6ADE}" srcOrd="1" destOrd="0" presId="urn:microsoft.com/office/officeart/2005/8/layout/orgChart1"/>
    <dgm:cxn modelId="{40B2C78A-F787-4D72-9929-80B3CADE7F99}" type="presOf" srcId="{60E93AD3-30BE-4767-8D39-E7D92EF608C3}" destId="{D30E69ED-F139-4852-973C-482171B77211}" srcOrd="0" destOrd="0" presId="urn:microsoft.com/office/officeart/2005/8/layout/orgChart1"/>
    <dgm:cxn modelId="{99303D76-4F4B-483A-BE7B-6A74639F25B5}" srcId="{28AED74F-F378-4187-B8F4-D092434A3F24}" destId="{C4977C36-550F-4A5F-9C87-A811F117BA5F}" srcOrd="0" destOrd="0" parTransId="{B5EC5C44-2B11-45D8-BAD6-578F20AFB5E0}" sibTransId="{9D40F628-9F4C-486C-B39A-929B870CCDFE}"/>
    <dgm:cxn modelId="{472AC0FA-379A-4763-9B3A-0CFE48D0340B}" srcId="{60E93AD3-30BE-4767-8D39-E7D92EF608C3}" destId="{28AED74F-F378-4187-B8F4-D092434A3F24}" srcOrd="0" destOrd="0" parTransId="{3C17E7F7-BFF8-4443-B458-77C5CA26CA23}" sibTransId="{5E7F216C-83B8-4C09-8185-13BD753574D4}"/>
    <dgm:cxn modelId="{D40419FF-F1E4-4A62-B080-04F677C15A99}" type="presOf" srcId="{6BD66EC6-8785-47B3-9091-B7958AE87720}" destId="{03E94D87-FA9B-4545-A8A1-430A0BCA6183}" srcOrd="0" destOrd="0" presId="urn:microsoft.com/office/officeart/2005/8/layout/orgChart1"/>
    <dgm:cxn modelId="{0471F758-9821-4E4D-A837-4302B336329A}" srcId="{152AB78E-AD46-49B6-8237-EE2D29DD061F}" destId="{F30153C1-E19E-474C-A42C-61AC08A41B7D}" srcOrd="0" destOrd="0" parTransId="{DA7BDC28-48AE-4B8C-B0F6-5963C878CCD1}" sibTransId="{BAB39F02-B0FB-464E-89B6-31E836D94773}"/>
    <dgm:cxn modelId="{88B297B3-357C-4AB7-8155-AAC7C1770FEF}" type="presOf" srcId="{6EF43CEA-584C-4BAA-B60F-D9D7EE1A2115}" destId="{FED96B69-8591-4CC9-ABFA-DFF72684D88D}" srcOrd="0" destOrd="0" presId="urn:microsoft.com/office/officeart/2005/8/layout/orgChart1"/>
    <dgm:cxn modelId="{74CA4F36-103B-4C51-85A7-02EDA393935A}" type="presOf" srcId="{152AB78E-AD46-49B6-8237-EE2D29DD061F}" destId="{9783CC92-21D0-4B65-A18B-4EC2A5A0862B}" srcOrd="0" destOrd="0" presId="urn:microsoft.com/office/officeart/2005/8/layout/orgChart1"/>
    <dgm:cxn modelId="{A74D8AE8-F8D5-4F46-8EF4-6F32E3A0327C}" type="presOf" srcId="{DA7BDC28-48AE-4B8C-B0F6-5963C878CCD1}" destId="{27AF3E11-C6D3-496A-A278-7BAECF3F722B}" srcOrd="0" destOrd="0" presId="urn:microsoft.com/office/officeart/2005/8/layout/orgChart1"/>
    <dgm:cxn modelId="{76DB4092-CCA3-4E7D-9199-E4B61DB2A963}" type="presOf" srcId="{A14E9937-A010-409C-B3D8-5A070C6B84B2}" destId="{58E9FF4B-FFEF-442A-AA17-5483B73B85B5}" srcOrd="0" destOrd="0" presId="urn:microsoft.com/office/officeart/2005/8/layout/orgChart1"/>
    <dgm:cxn modelId="{579D9E2A-A86A-4896-8E1B-440CC4AA39DE}" type="presOf" srcId="{FFBD13BB-7F15-4766-8D7D-0DF27A2A2D5C}" destId="{80537876-4520-4936-93ED-6025EB29981D}" srcOrd="0" destOrd="0" presId="urn:microsoft.com/office/officeart/2005/8/layout/orgChart1"/>
    <dgm:cxn modelId="{A35FA896-F89A-47ED-8763-504172A1CE68}" srcId="{152AB78E-AD46-49B6-8237-EE2D29DD061F}" destId="{BB21D518-39EF-421D-8E35-0AF5D8250426}" srcOrd="2" destOrd="0" parTransId="{6BD66EC6-8785-47B3-9091-B7958AE87720}" sibTransId="{3C8FA0BB-AEF7-44E5-918B-58EFC7D1B29F}"/>
    <dgm:cxn modelId="{3DF203B4-DB0D-4264-A488-EEBB3F2982FC}" type="presOf" srcId="{F30153C1-E19E-474C-A42C-61AC08A41B7D}" destId="{7C481C15-F641-45FB-B80D-21DD2CD3C055}" srcOrd="0" destOrd="0" presId="urn:microsoft.com/office/officeart/2005/8/layout/orgChart1"/>
    <dgm:cxn modelId="{9C8AB086-1CA1-4DED-AFF8-92B0ACA55038}" type="presOf" srcId="{28AED74F-F378-4187-B8F4-D092434A3F24}" destId="{CD9239C4-A412-47EC-A6C1-744A467EB3D6}" srcOrd="0" destOrd="0" presId="urn:microsoft.com/office/officeart/2005/8/layout/orgChart1"/>
    <dgm:cxn modelId="{08D8205C-3071-4A91-B7F8-6B53EAB5B43C}" type="presOf" srcId="{BB21D518-39EF-421D-8E35-0AF5D8250426}" destId="{1581195D-CB7D-454B-B893-0C3C59D7471D}" srcOrd="0" destOrd="0" presId="urn:microsoft.com/office/officeart/2005/8/layout/orgChart1"/>
    <dgm:cxn modelId="{37A4EDFC-7FAC-454F-AB34-6A6F0FAB059F}" type="presOf" srcId="{C4977C36-550F-4A5F-9C87-A811F117BA5F}" destId="{F982FCCE-8244-4D58-8A5F-79800488E629}" srcOrd="1" destOrd="0" presId="urn:microsoft.com/office/officeart/2005/8/layout/orgChart1"/>
    <dgm:cxn modelId="{68A1D9A5-3F3B-4208-A9CF-84E89F64D48C}" type="presOf" srcId="{C4977C36-550F-4A5F-9C87-A811F117BA5F}" destId="{7A135C08-590F-49A8-8D0B-36B9D84D9841}" srcOrd="0" destOrd="0" presId="urn:microsoft.com/office/officeart/2005/8/layout/orgChart1"/>
    <dgm:cxn modelId="{299AE4A6-16D9-498F-B51F-2A3F2D56BC30}" type="presOf" srcId="{BB21D518-39EF-421D-8E35-0AF5D8250426}" destId="{D1C99C83-EDD2-4445-8026-229548A522BC}" srcOrd="1" destOrd="0" presId="urn:microsoft.com/office/officeart/2005/8/layout/orgChart1"/>
    <dgm:cxn modelId="{A9BB6628-2CD2-4780-AB51-71726EA4C438}" srcId="{152AB78E-AD46-49B6-8237-EE2D29DD061F}" destId="{6EF43CEA-584C-4BAA-B60F-D9D7EE1A2115}" srcOrd="1" destOrd="0" parTransId="{FFBD13BB-7F15-4766-8D7D-0DF27A2A2D5C}" sibTransId="{9A118880-7467-4D8A-AF3A-D840120F34B2}"/>
    <dgm:cxn modelId="{A9383447-A662-4699-837D-408D6BD94654}" srcId="{F30153C1-E19E-474C-A42C-61AC08A41B7D}" destId="{F3FCA2FC-FF6F-4130-B989-9B863F0171EB}" srcOrd="0" destOrd="0" parTransId="{F3BA44A1-AAC7-4997-9BB2-07D47DF1B973}" sibTransId="{2C37AE09-29BC-4759-A18B-FCB79C073233}"/>
    <dgm:cxn modelId="{802A62F5-781E-4134-A3F2-DAC51433FE2A}" type="presOf" srcId="{B5EC5C44-2B11-45D8-BAD6-578F20AFB5E0}" destId="{91FFB2FB-811C-4B02-BB7B-D23B47F892E4}" srcOrd="0" destOrd="0" presId="urn:microsoft.com/office/officeart/2005/8/layout/orgChart1"/>
    <dgm:cxn modelId="{393C569B-AA1C-42E2-831B-6C1865C3D0CC}" type="presOf" srcId="{152AB78E-AD46-49B6-8237-EE2D29DD061F}" destId="{F467BD6F-64EF-4B83-B14D-2C1318429381}" srcOrd="1" destOrd="0" presId="urn:microsoft.com/office/officeart/2005/8/layout/orgChart1"/>
    <dgm:cxn modelId="{85BBDBF6-0FD8-485A-A9D3-7E1BE3892A7B}" type="presOf" srcId="{F3FCA2FC-FF6F-4130-B989-9B863F0171EB}" destId="{C7C4DE68-8B6B-4C03-A01A-42EE688DC268}" srcOrd="0" destOrd="0" presId="urn:microsoft.com/office/officeart/2005/8/layout/orgChart1"/>
    <dgm:cxn modelId="{77F70D56-08DE-4E53-BD22-A8863E9DA86E}" type="presParOf" srcId="{D30E69ED-F139-4852-973C-482171B77211}" destId="{D6E8058E-0948-45F0-B144-A85B090B7AA0}" srcOrd="0" destOrd="0" presId="urn:microsoft.com/office/officeart/2005/8/layout/orgChart1"/>
    <dgm:cxn modelId="{EE6CDDDC-8775-4000-9CBD-14A5B5FF6F2A}" type="presParOf" srcId="{D6E8058E-0948-45F0-B144-A85B090B7AA0}" destId="{7B883CC3-35F0-474D-8919-BE2BF8A365D5}" srcOrd="0" destOrd="0" presId="urn:microsoft.com/office/officeart/2005/8/layout/orgChart1"/>
    <dgm:cxn modelId="{E3B87F2E-7CAC-45FA-97D6-157154994326}" type="presParOf" srcId="{7B883CC3-35F0-474D-8919-BE2BF8A365D5}" destId="{CD9239C4-A412-47EC-A6C1-744A467EB3D6}" srcOrd="0" destOrd="0" presId="urn:microsoft.com/office/officeart/2005/8/layout/orgChart1"/>
    <dgm:cxn modelId="{357F008A-D532-457C-9E0F-6F27B2B0FA25}" type="presParOf" srcId="{7B883CC3-35F0-474D-8919-BE2BF8A365D5}" destId="{B65BA92D-EBDB-4289-B570-3EB7650F6ADE}" srcOrd="1" destOrd="0" presId="urn:microsoft.com/office/officeart/2005/8/layout/orgChart1"/>
    <dgm:cxn modelId="{99532394-F54D-495F-9901-6AC278FDDDED}" type="presParOf" srcId="{D6E8058E-0948-45F0-B144-A85B090B7AA0}" destId="{9B22FA09-2E99-408B-A367-5964F34AAC68}" srcOrd="1" destOrd="0" presId="urn:microsoft.com/office/officeart/2005/8/layout/orgChart1"/>
    <dgm:cxn modelId="{53E84E0C-E6AE-495D-83C8-61600D4B8E73}" type="presParOf" srcId="{D6E8058E-0948-45F0-B144-A85B090B7AA0}" destId="{7A78E2D2-DE9A-4ACF-B5AA-E7B928EFB4D5}" srcOrd="2" destOrd="0" presId="urn:microsoft.com/office/officeart/2005/8/layout/orgChart1"/>
    <dgm:cxn modelId="{67DDED3D-C078-463D-BAFE-5CFD2E0160CC}" type="presParOf" srcId="{7A78E2D2-DE9A-4ACF-B5AA-E7B928EFB4D5}" destId="{91FFB2FB-811C-4B02-BB7B-D23B47F892E4}" srcOrd="0" destOrd="0" presId="urn:microsoft.com/office/officeart/2005/8/layout/orgChart1"/>
    <dgm:cxn modelId="{E59A2742-DA5D-42A1-92FD-7671F64B5713}" type="presParOf" srcId="{7A78E2D2-DE9A-4ACF-B5AA-E7B928EFB4D5}" destId="{84BB28B5-1697-4FF9-932E-64C7CCFFCA5C}" srcOrd="1" destOrd="0" presId="urn:microsoft.com/office/officeart/2005/8/layout/orgChart1"/>
    <dgm:cxn modelId="{05011DF0-3632-4CFF-B378-2B30C0E88F00}" type="presParOf" srcId="{84BB28B5-1697-4FF9-932E-64C7CCFFCA5C}" destId="{CEFF731A-A977-4421-8FAD-AF452161785A}" srcOrd="0" destOrd="0" presId="urn:microsoft.com/office/officeart/2005/8/layout/orgChart1"/>
    <dgm:cxn modelId="{9C30CCA7-97F9-4A64-8723-920C8D24A5B6}" type="presParOf" srcId="{CEFF731A-A977-4421-8FAD-AF452161785A}" destId="{7A135C08-590F-49A8-8D0B-36B9D84D9841}" srcOrd="0" destOrd="0" presId="urn:microsoft.com/office/officeart/2005/8/layout/orgChart1"/>
    <dgm:cxn modelId="{D344F8AA-72E6-4753-AA06-EFDE70AAF2FC}" type="presParOf" srcId="{CEFF731A-A977-4421-8FAD-AF452161785A}" destId="{F982FCCE-8244-4D58-8A5F-79800488E629}" srcOrd="1" destOrd="0" presId="urn:microsoft.com/office/officeart/2005/8/layout/orgChart1"/>
    <dgm:cxn modelId="{8C7E333A-BE3D-4F90-B528-304735989C3C}" type="presParOf" srcId="{84BB28B5-1697-4FF9-932E-64C7CCFFCA5C}" destId="{66593B99-C3ED-4CBB-BCBF-CD29ABB9A556}" srcOrd="1" destOrd="0" presId="urn:microsoft.com/office/officeart/2005/8/layout/orgChart1"/>
    <dgm:cxn modelId="{B4BD4518-258D-4150-8F69-0736117D5B95}" type="presParOf" srcId="{66593B99-C3ED-4CBB-BCBF-CD29ABB9A556}" destId="{58E9FF4B-FFEF-442A-AA17-5483B73B85B5}" srcOrd="0" destOrd="0" presId="urn:microsoft.com/office/officeart/2005/8/layout/orgChart1"/>
    <dgm:cxn modelId="{A0235F36-9BA7-477A-8A3B-1640C3D66474}" type="presParOf" srcId="{66593B99-C3ED-4CBB-BCBF-CD29ABB9A556}" destId="{3845A8B9-E993-4B1D-B886-FC1236123003}" srcOrd="1" destOrd="0" presId="urn:microsoft.com/office/officeart/2005/8/layout/orgChart1"/>
    <dgm:cxn modelId="{9F72F83F-0F14-4597-A66B-A9F3FFB366DC}" type="presParOf" srcId="{3845A8B9-E993-4B1D-B886-FC1236123003}" destId="{49C7E591-3312-4B90-8655-2824B208DFE2}" srcOrd="0" destOrd="0" presId="urn:microsoft.com/office/officeart/2005/8/layout/orgChart1"/>
    <dgm:cxn modelId="{F40D276B-2EC4-463A-A199-581351A1850D}" type="presParOf" srcId="{49C7E591-3312-4B90-8655-2824B208DFE2}" destId="{9783CC92-21D0-4B65-A18B-4EC2A5A0862B}" srcOrd="0" destOrd="0" presId="urn:microsoft.com/office/officeart/2005/8/layout/orgChart1"/>
    <dgm:cxn modelId="{D6DDE491-94A0-46AF-B701-6D12C6DB6C65}" type="presParOf" srcId="{49C7E591-3312-4B90-8655-2824B208DFE2}" destId="{F467BD6F-64EF-4B83-B14D-2C1318429381}" srcOrd="1" destOrd="0" presId="urn:microsoft.com/office/officeart/2005/8/layout/orgChart1"/>
    <dgm:cxn modelId="{6FBA9AC0-9986-4680-A35E-D1F7BC4C2F8D}" type="presParOf" srcId="{3845A8B9-E993-4B1D-B886-FC1236123003}" destId="{FA6D30AC-2E64-4293-83C2-B2ABA8085998}" srcOrd="1" destOrd="0" presId="urn:microsoft.com/office/officeart/2005/8/layout/orgChart1"/>
    <dgm:cxn modelId="{65564B64-7EB9-4578-9DFB-C26E0B1A222B}" type="presParOf" srcId="{FA6D30AC-2E64-4293-83C2-B2ABA8085998}" destId="{27AF3E11-C6D3-496A-A278-7BAECF3F722B}" srcOrd="0" destOrd="0" presId="urn:microsoft.com/office/officeart/2005/8/layout/orgChart1"/>
    <dgm:cxn modelId="{3DBDA8CA-944C-4D07-9AB3-6019EAC435BB}" type="presParOf" srcId="{FA6D30AC-2E64-4293-83C2-B2ABA8085998}" destId="{B32A97F1-45A0-498B-9EEB-CD07654F2832}" srcOrd="1" destOrd="0" presId="urn:microsoft.com/office/officeart/2005/8/layout/orgChart1"/>
    <dgm:cxn modelId="{CCAE5D5E-4561-4DA7-854C-06448B960B0C}" type="presParOf" srcId="{B32A97F1-45A0-498B-9EEB-CD07654F2832}" destId="{9D48D9A4-6854-4791-94EE-B0D65701CF97}" srcOrd="0" destOrd="0" presId="urn:microsoft.com/office/officeart/2005/8/layout/orgChart1"/>
    <dgm:cxn modelId="{C61B14A7-844B-4F05-910C-0752EB8DF0C5}" type="presParOf" srcId="{9D48D9A4-6854-4791-94EE-B0D65701CF97}" destId="{7C481C15-F641-45FB-B80D-21DD2CD3C055}" srcOrd="0" destOrd="0" presId="urn:microsoft.com/office/officeart/2005/8/layout/orgChart1"/>
    <dgm:cxn modelId="{B5C4402E-4765-4A90-B9ED-5DFEF87EBABB}" type="presParOf" srcId="{9D48D9A4-6854-4791-94EE-B0D65701CF97}" destId="{A9347E8E-8CEE-43D4-819D-D22009AFD790}" srcOrd="1" destOrd="0" presId="urn:microsoft.com/office/officeart/2005/8/layout/orgChart1"/>
    <dgm:cxn modelId="{8219018A-0E80-416E-8D51-6A397D78430F}" type="presParOf" srcId="{B32A97F1-45A0-498B-9EEB-CD07654F2832}" destId="{9D8E5BF6-189F-45AB-9EA9-AA1F6938CDF2}" srcOrd="1" destOrd="0" presId="urn:microsoft.com/office/officeart/2005/8/layout/orgChart1"/>
    <dgm:cxn modelId="{31572087-FF20-4881-85DE-35B6F07CEC7F}" type="presParOf" srcId="{9D8E5BF6-189F-45AB-9EA9-AA1F6938CDF2}" destId="{A388048D-5810-4771-88DF-534DBE4BF990}" srcOrd="0" destOrd="0" presId="urn:microsoft.com/office/officeart/2005/8/layout/orgChart1"/>
    <dgm:cxn modelId="{9F61F6A7-BEF8-4FEE-A643-BA5786B7C386}" type="presParOf" srcId="{9D8E5BF6-189F-45AB-9EA9-AA1F6938CDF2}" destId="{4F653627-75F1-41DB-A06B-67F5BCBEF676}" srcOrd="1" destOrd="0" presId="urn:microsoft.com/office/officeart/2005/8/layout/orgChart1"/>
    <dgm:cxn modelId="{7F823A0C-1842-44D0-A2FB-780062240857}" type="presParOf" srcId="{4F653627-75F1-41DB-A06B-67F5BCBEF676}" destId="{8A371020-A898-44B0-9124-51B68EC032A4}" srcOrd="0" destOrd="0" presId="urn:microsoft.com/office/officeart/2005/8/layout/orgChart1"/>
    <dgm:cxn modelId="{C3BA9929-2A0B-4ACF-971B-C4E64794DACF}" type="presParOf" srcId="{8A371020-A898-44B0-9124-51B68EC032A4}" destId="{C7C4DE68-8B6B-4C03-A01A-42EE688DC268}" srcOrd="0" destOrd="0" presId="urn:microsoft.com/office/officeart/2005/8/layout/orgChart1"/>
    <dgm:cxn modelId="{E8D61F56-E527-47B3-AAE1-6289875B78B4}" type="presParOf" srcId="{8A371020-A898-44B0-9124-51B68EC032A4}" destId="{B716C9CB-D695-4E8C-8F1D-DD6EA87A9824}" srcOrd="1" destOrd="0" presId="urn:microsoft.com/office/officeart/2005/8/layout/orgChart1"/>
    <dgm:cxn modelId="{6822FCC5-C52C-4B4A-92B5-C866F965CDD5}" type="presParOf" srcId="{4F653627-75F1-41DB-A06B-67F5BCBEF676}" destId="{9E0C28AF-8BF2-453C-B94D-579A9963D59F}" srcOrd="1" destOrd="0" presId="urn:microsoft.com/office/officeart/2005/8/layout/orgChart1"/>
    <dgm:cxn modelId="{BE64F008-EBD7-4E44-8111-49D4E0B94A6A}" type="presParOf" srcId="{4F653627-75F1-41DB-A06B-67F5BCBEF676}" destId="{1E3E0754-3C49-4453-BF6A-85835E231D76}" srcOrd="2" destOrd="0" presId="urn:microsoft.com/office/officeart/2005/8/layout/orgChart1"/>
    <dgm:cxn modelId="{E639CD9D-B04C-4DD5-9D14-659E109338C1}" type="presParOf" srcId="{B32A97F1-45A0-498B-9EEB-CD07654F2832}" destId="{DF1C4536-4B79-4F0B-87D9-FAF644663B5F}" srcOrd="2" destOrd="0" presId="urn:microsoft.com/office/officeart/2005/8/layout/orgChart1"/>
    <dgm:cxn modelId="{098BED4B-E737-44B2-BF3A-A3C484058879}" type="presParOf" srcId="{FA6D30AC-2E64-4293-83C2-B2ABA8085998}" destId="{80537876-4520-4936-93ED-6025EB29981D}" srcOrd="2" destOrd="0" presId="urn:microsoft.com/office/officeart/2005/8/layout/orgChart1"/>
    <dgm:cxn modelId="{B3F4F90F-328E-4FBB-A8F0-58A17A52BBE3}" type="presParOf" srcId="{FA6D30AC-2E64-4293-83C2-B2ABA8085998}" destId="{277075B9-C6CE-4165-9354-C06D23E5EEEB}" srcOrd="3" destOrd="0" presId="urn:microsoft.com/office/officeart/2005/8/layout/orgChart1"/>
    <dgm:cxn modelId="{51492E27-6DB8-4220-B1F7-7DB3617B8CA2}" type="presParOf" srcId="{277075B9-C6CE-4165-9354-C06D23E5EEEB}" destId="{71E98629-EB6B-4CE4-A598-33C5117E60C8}" srcOrd="0" destOrd="0" presId="urn:microsoft.com/office/officeart/2005/8/layout/orgChart1"/>
    <dgm:cxn modelId="{590CEC47-6648-49ED-BA34-C3BB631A0A3E}" type="presParOf" srcId="{71E98629-EB6B-4CE4-A598-33C5117E60C8}" destId="{FED96B69-8591-4CC9-ABFA-DFF72684D88D}" srcOrd="0" destOrd="0" presId="urn:microsoft.com/office/officeart/2005/8/layout/orgChart1"/>
    <dgm:cxn modelId="{C1B22EB2-6EA4-432D-BE8E-D8D4437FFE46}" type="presParOf" srcId="{71E98629-EB6B-4CE4-A598-33C5117E60C8}" destId="{A397AFDE-3A24-416F-9D5C-25636DABD1F8}" srcOrd="1" destOrd="0" presId="urn:microsoft.com/office/officeart/2005/8/layout/orgChart1"/>
    <dgm:cxn modelId="{736EEC9F-FFCA-4F86-97F5-31770D0D8A57}" type="presParOf" srcId="{277075B9-C6CE-4165-9354-C06D23E5EEEB}" destId="{FE28F7FA-D10C-4122-8138-F12E81FCB017}" srcOrd="1" destOrd="0" presId="urn:microsoft.com/office/officeart/2005/8/layout/orgChart1"/>
    <dgm:cxn modelId="{A47985AF-991C-4D7E-911C-BC851EDDADBF}" type="presParOf" srcId="{277075B9-C6CE-4165-9354-C06D23E5EEEB}" destId="{FF45AEDC-39FE-4BFF-BC6E-D5AB643B35FA}" srcOrd="2" destOrd="0" presId="urn:microsoft.com/office/officeart/2005/8/layout/orgChart1"/>
    <dgm:cxn modelId="{1A94A2EB-44BC-484B-BC5E-BCC1B585A774}" type="presParOf" srcId="{FA6D30AC-2E64-4293-83C2-B2ABA8085998}" destId="{03E94D87-FA9B-4545-A8A1-430A0BCA6183}" srcOrd="4" destOrd="0" presId="urn:microsoft.com/office/officeart/2005/8/layout/orgChart1"/>
    <dgm:cxn modelId="{84F31715-EAC4-44E4-AEE0-4D0E9B4533C7}" type="presParOf" srcId="{FA6D30AC-2E64-4293-83C2-B2ABA8085998}" destId="{5121575F-6CD9-49CD-B05B-FDD1D4991739}" srcOrd="5" destOrd="0" presId="urn:microsoft.com/office/officeart/2005/8/layout/orgChart1"/>
    <dgm:cxn modelId="{6E444493-62FB-4030-B67D-B77A44F9007E}" type="presParOf" srcId="{5121575F-6CD9-49CD-B05B-FDD1D4991739}" destId="{CA2D6136-1219-4C54-8F72-4F0779639E50}" srcOrd="0" destOrd="0" presId="urn:microsoft.com/office/officeart/2005/8/layout/orgChart1"/>
    <dgm:cxn modelId="{1C45D3C0-6CA2-4B51-9B15-2E40C37B953D}" type="presParOf" srcId="{CA2D6136-1219-4C54-8F72-4F0779639E50}" destId="{1581195D-CB7D-454B-B893-0C3C59D7471D}" srcOrd="0" destOrd="0" presId="urn:microsoft.com/office/officeart/2005/8/layout/orgChart1"/>
    <dgm:cxn modelId="{43DEA6CF-BF79-463C-9855-858D2F811706}" type="presParOf" srcId="{CA2D6136-1219-4C54-8F72-4F0779639E50}" destId="{D1C99C83-EDD2-4445-8026-229548A522BC}" srcOrd="1" destOrd="0" presId="urn:microsoft.com/office/officeart/2005/8/layout/orgChart1"/>
    <dgm:cxn modelId="{C89489F6-9C3A-4AF1-B70A-38CA639230AC}" type="presParOf" srcId="{5121575F-6CD9-49CD-B05B-FDD1D4991739}" destId="{4CC616B5-2EC1-4EF8-9147-549A04512E45}" srcOrd="1" destOrd="0" presId="urn:microsoft.com/office/officeart/2005/8/layout/orgChart1"/>
    <dgm:cxn modelId="{42C952CF-23E5-441F-A624-68C320925F7E}" type="presParOf" srcId="{5121575F-6CD9-49CD-B05B-FDD1D4991739}" destId="{0D986D5C-E22B-41B8-9286-12AF79747CA6}" srcOrd="2" destOrd="0" presId="urn:microsoft.com/office/officeart/2005/8/layout/orgChart1"/>
    <dgm:cxn modelId="{873BEE25-670F-4115-9B9E-84DF629B8123}" type="presParOf" srcId="{3845A8B9-E993-4B1D-B886-FC1236123003}" destId="{AF5175EB-5421-4591-9D6D-644D25932DB2}" srcOrd="2" destOrd="0" presId="urn:microsoft.com/office/officeart/2005/8/layout/orgChart1"/>
    <dgm:cxn modelId="{F2B436D8-FE74-4C41-B89D-9C6D27A5E909}" type="presParOf" srcId="{84BB28B5-1697-4FF9-932E-64C7CCFFCA5C}" destId="{D158D92A-9912-4CEB-86A8-8867748B1D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D97C-94A0-4EF0-9B06-D52F0E81CC48}">
      <dsp:nvSpPr>
        <dsp:cNvPr id="0" name=""/>
        <dsp:cNvSpPr/>
      </dsp:nvSpPr>
      <dsp:spPr>
        <a:xfrm>
          <a:off x="1961562" y="549535"/>
          <a:ext cx="1964601" cy="995308"/>
        </a:xfrm>
        <a:custGeom>
          <a:avLst/>
          <a:gdLst/>
          <a:ahLst/>
          <a:cxnLst/>
          <a:rect l="0" t="0" r="0" b="0"/>
          <a:pathLst>
            <a:path>
              <a:moveTo>
                <a:pt x="1964601" y="995308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A9C6-6F2C-4C1E-AB15-88BC2D7E0137}">
      <dsp:nvSpPr>
        <dsp:cNvPr id="0" name=""/>
        <dsp:cNvSpPr/>
      </dsp:nvSpPr>
      <dsp:spPr>
        <a:xfrm>
          <a:off x="1849639" y="1544844"/>
          <a:ext cx="2076523" cy="849829"/>
        </a:xfrm>
        <a:custGeom>
          <a:avLst/>
          <a:gdLst/>
          <a:ahLst/>
          <a:cxnLst/>
          <a:rect l="0" t="0" r="0" b="0"/>
          <a:pathLst>
            <a:path>
              <a:moveTo>
                <a:pt x="2076523" y="0"/>
              </a:moveTo>
              <a:lnTo>
                <a:pt x="2076523" y="849829"/>
              </a:lnTo>
              <a:lnTo>
                <a:pt x="0" y="84982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ADF1B-F2CB-41FE-B823-6E65A8CBBBBC}">
      <dsp:nvSpPr>
        <dsp:cNvPr id="0" name=""/>
        <dsp:cNvSpPr/>
      </dsp:nvSpPr>
      <dsp:spPr>
        <a:xfrm>
          <a:off x="4442853" y="549538"/>
          <a:ext cx="1149003" cy="727786"/>
        </a:xfrm>
        <a:custGeom>
          <a:avLst/>
          <a:gdLst/>
          <a:ahLst/>
          <a:cxnLst/>
          <a:rect l="0" t="0" r="0" b="0"/>
          <a:pathLst>
            <a:path>
              <a:moveTo>
                <a:pt x="1149003" y="0"/>
              </a:moveTo>
              <a:lnTo>
                <a:pt x="1149003" y="727786"/>
              </a:lnTo>
              <a:lnTo>
                <a:pt x="0" y="72778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0EA95-9475-4977-9B9F-D3E1B00F0FA1}">
      <dsp:nvSpPr>
        <dsp:cNvPr id="0" name=""/>
        <dsp:cNvSpPr/>
      </dsp:nvSpPr>
      <dsp:spPr>
        <a:xfrm>
          <a:off x="6311140" y="2774531"/>
          <a:ext cx="1293924" cy="429701"/>
        </a:xfrm>
        <a:custGeom>
          <a:avLst/>
          <a:gdLst/>
          <a:ahLst/>
          <a:cxnLst/>
          <a:rect l="0" t="0" r="0" b="0"/>
          <a:pathLst>
            <a:path>
              <a:moveTo>
                <a:pt x="1293924" y="0"/>
              </a:moveTo>
              <a:lnTo>
                <a:pt x="1293924" y="429701"/>
              </a:lnTo>
              <a:lnTo>
                <a:pt x="0" y="4297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F043-C52B-421D-B53F-82D5C15064C9}">
      <dsp:nvSpPr>
        <dsp:cNvPr id="0" name=""/>
        <dsp:cNvSpPr/>
      </dsp:nvSpPr>
      <dsp:spPr>
        <a:xfrm>
          <a:off x="5591857" y="549538"/>
          <a:ext cx="2013208" cy="168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11"/>
              </a:lnTo>
              <a:lnTo>
                <a:pt x="2013208" y="1565111"/>
              </a:lnTo>
              <a:lnTo>
                <a:pt x="2013208" y="16899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BF49A-7DE9-4808-937C-CE9D3DF70FBD}">
      <dsp:nvSpPr>
        <dsp:cNvPr id="0" name=""/>
        <dsp:cNvSpPr/>
      </dsp:nvSpPr>
      <dsp:spPr>
        <a:xfrm>
          <a:off x="5075167" y="14500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MATCH</a:t>
          </a:r>
          <a:endParaRPr lang="pt-BR" sz="1500" kern="1200" dirty="0"/>
        </a:p>
      </dsp:txBody>
      <dsp:txXfrm>
        <a:off x="5075167" y="14500"/>
        <a:ext cx="1033379" cy="535038"/>
      </dsp:txXfrm>
    </dsp:sp>
    <dsp:sp modelId="{71D30A04-631A-4561-AD9B-F8DCCCE7D6EA}">
      <dsp:nvSpPr>
        <dsp:cNvPr id="0" name=""/>
        <dsp:cNvSpPr/>
      </dsp:nvSpPr>
      <dsp:spPr>
        <a:xfrm>
          <a:off x="5044088" y="539004"/>
          <a:ext cx="1191355" cy="50944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	</a:t>
          </a:r>
          <a:endParaRPr lang="pt-BR" sz="2400" kern="1200" dirty="0"/>
        </a:p>
      </dsp:txBody>
      <dsp:txXfrm>
        <a:off x="5044088" y="539004"/>
        <a:ext cx="1191355" cy="509442"/>
      </dsp:txXfrm>
    </dsp:sp>
    <dsp:sp modelId="{C13972BB-169E-4C48-816A-2C346E3FD204}">
      <dsp:nvSpPr>
        <dsp:cNvPr id="0" name=""/>
        <dsp:cNvSpPr/>
      </dsp:nvSpPr>
      <dsp:spPr>
        <a:xfrm>
          <a:off x="7088375" y="2239492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TEAM</a:t>
          </a:r>
          <a:endParaRPr lang="pt-BR" sz="1500" kern="1200" dirty="0"/>
        </a:p>
      </dsp:txBody>
      <dsp:txXfrm>
        <a:off x="7088375" y="2239492"/>
        <a:ext cx="1033379" cy="535038"/>
      </dsp:txXfrm>
    </dsp:sp>
    <dsp:sp modelId="{B3369263-41BD-4251-B97C-6C29634A2E32}">
      <dsp:nvSpPr>
        <dsp:cNvPr id="0" name=""/>
        <dsp:cNvSpPr/>
      </dsp:nvSpPr>
      <dsp:spPr>
        <a:xfrm>
          <a:off x="7104035" y="2769629"/>
          <a:ext cx="1345045" cy="49404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>
        <a:off x="7104035" y="2769629"/>
        <a:ext cx="1345045" cy="494045"/>
      </dsp:txXfrm>
    </dsp:sp>
    <dsp:sp modelId="{B05867A0-E8AA-47CF-BF20-BE670CB592BD}">
      <dsp:nvSpPr>
        <dsp:cNvPr id="0" name=""/>
        <dsp:cNvSpPr/>
      </dsp:nvSpPr>
      <dsp:spPr>
        <a:xfrm>
          <a:off x="5277760" y="2936713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550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dirty="0"/>
        </a:p>
      </dsp:txBody>
      <dsp:txXfrm>
        <a:off x="5277760" y="2936713"/>
        <a:ext cx="1033379" cy="535038"/>
      </dsp:txXfrm>
    </dsp:sp>
    <dsp:sp modelId="{B731182D-E1F8-43E3-B6CD-D3D3DC6FDF3F}">
      <dsp:nvSpPr>
        <dsp:cNvPr id="0" name=""/>
        <dsp:cNvSpPr/>
      </dsp:nvSpPr>
      <dsp:spPr>
        <a:xfrm>
          <a:off x="5257796" y="3466852"/>
          <a:ext cx="1345045" cy="49404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>
        <a:off x="5257796" y="3466852"/>
        <a:ext cx="1345045" cy="494045"/>
      </dsp:txXfrm>
    </dsp:sp>
    <dsp:sp modelId="{844C2EB8-F332-4E9B-8C12-C47E4F7B7B84}">
      <dsp:nvSpPr>
        <dsp:cNvPr id="0" name=""/>
        <dsp:cNvSpPr/>
      </dsp:nvSpPr>
      <dsp:spPr>
        <a:xfrm>
          <a:off x="3409473" y="1009806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755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PLAYER</a:t>
          </a:r>
          <a:endParaRPr lang="pt-BR" sz="1500" kern="1200" dirty="0"/>
        </a:p>
      </dsp:txBody>
      <dsp:txXfrm>
        <a:off x="3409473" y="1009806"/>
        <a:ext cx="1033379" cy="535038"/>
      </dsp:txXfrm>
    </dsp:sp>
    <dsp:sp modelId="{EB33CE6A-31CA-42AE-8744-7C5881C06510}">
      <dsp:nvSpPr>
        <dsp:cNvPr id="0" name=""/>
        <dsp:cNvSpPr/>
      </dsp:nvSpPr>
      <dsp:spPr>
        <a:xfrm>
          <a:off x="3103845" y="1523471"/>
          <a:ext cx="1345045" cy="49404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78740" bIns="19685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100" kern="1200"/>
        </a:p>
      </dsp:txBody>
      <dsp:txXfrm>
        <a:off x="3103845" y="1523471"/>
        <a:ext cx="1345045" cy="494045"/>
      </dsp:txXfrm>
    </dsp:sp>
    <dsp:sp modelId="{65728441-1D6C-429D-A340-820653387442}">
      <dsp:nvSpPr>
        <dsp:cNvPr id="0" name=""/>
        <dsp:cNvSpPr/>
      </dsp:nvSpPr>
      <dsp:spPr>
        <a:xfrm>
          <a:off x="816259" y="2127154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550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CREATE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EDIT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 dirty="0"/>
        </a:p>
      </dsp:txBody>
      <dsp:txXfrm>
        <a:off x="816259" y="2127154"/>
        <a:ext cx="1033379" cy="535038"/>
      </dsp:txXfrm>
    </dsp:sp>
    <dsp:sp modelId="{7D256364-5405-44E2-BE6B-A65F99705CE8}">
      <dsp:nvSpPr>
        <dsp:cNvPr id="0" name=""/>
        <dsp:cNvSpPr/>
      </dsp:nvSpPr>
      <dsp:spPr>
        <a:xfrm>
          <a:off x="831917" y="2632583"/>
          <a:ext cx="1345045" cy="49404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831917" y="2632583"/>
        <a:ext cx="1345045" cy="494045"/>
      </dsp:txXfrm>
    </dsp:sp>
    <dsp:sp modelId="{A24A19AD-3415-4D04-B7C3-93444F96EECF}">
      <dsp:nvSpPr>
        <dsp:cNvPr id="0" name=""/>
        <dsp:cNvSpPr/>
      </dsp:nvSpPr>
      <dsp:spPr>
        <a:xfrm>
          <a:off x="928182" y="282016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550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LOGIN</a:t>
          </a:r>
          <a:endParaRPr lang="pt-BR" sz="800" kern="1200" dirty="0"/>
        </a:p>
      </dsp:txBody>
      <dsp:txXfrm>
        <a:off x="928182" y="282016"/>
        <a:ext cx="1033379" cy="535038"/>
      </dsp:txXfrm>
    </dsp:sp>
    <dsp:sp modelId="{EBDEC477-7DF7-447D-AE63-D5F395D32C09}">
      <dsp:nvSpPr>
        <dsp:cNvPr id="0" name=""/>
        <dsp:cNvSpPr/>
      </dsp:nvSpPr>
      <dsp:spPr>
        <a:xfrm>
          <a:off x="935594" y="820394"/>
          <a:ext cx="1345045" cy="49404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78740" bIns="19685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100" kern="1200"/>
        </a:p>
      </dsp:txBody>
      <dsp:txXfrm>
        <a:off x="935594" y="820394"/>
        <a:ext cx="1345045" cy="494045"/>
      </dsp:txXfrm>
    </dsp:sp>
    <dsp:sp modelId="{821B02D1-891C-471A-A164-F954C6A4FC7C}">
      <dsp:nvSpPr>
        <dsp:cNvPr id="0" name=""/>
        <dsp:cNvSpPr/>
      </dsp:nvSpPr>
      <dsp:spPr>
        <a:xfrm>
          <a:off x="6560097" y="86"/>
          <a:ext cx="1033379" cy="535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7550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QUANTIDADE DE PLAYERS</a:t>
          </a:r>
        </a:p>
      </dsp:txBody>
      <dsp:txXfrm>
        <a:off x="6560097" y="86"/>
        <a:ext cx="1033379" cy="535038"/>
      </dsp:txXfrm>
    </dsp:sp>
    <dsp:sp modelId="{71D34BC3-5AE0-490A-B1CB-16F8752F1527}">
      <dsp:nvSpPr>
        <dsp:cNvPr id="0" name=""/>
        <dsp:cNvSpPr/>
      </dsp:nvSpPr>
      <dsp:spPr>
        <a:xfrm>
          <a:off x="6559271" y="505513"/>
          <a:ext cx="1345045" cy="49404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19685" rIns="78740" bIns="19685" numCol="1" spcCol="1270" anchor="ctr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100" kern="1200"/>
        </a:p>
      </dsp:txBody>
      <dsp:txXfrm>
        <a:off x="6559271" y="505513"/>
        <a:ext cx="1345045" cy="494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4D87-FA9B-4545-A8A1-430A0BCA6183}">
      <dsp:nvSpPr>
        <dsp:cNvPr id="0" name=""/>
        <dsp:cNvSpPr/>
      </dsp:nvSpPr>
      <dsp:spPr>
        <a:xfrm>
          <a:off x="2389051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37876-4520-4936-93ED-6025EB29981D}">
      <dsp:nvSpPr>
        <dsp:cNvPr id="0" name=""/>
        <dsp:cNvSpPr/>
      </dsp:nvSpPr>
      <dsp:spPr>
        <a:xfrm>
          <a:off x="4273131" y="3114890"/>
          <a:ext cx="91440" cy="353904"/>
        </a:xfrm>
        <a:custGeom>
          <a:avLst/>
          <a:gdLst/>
          <a:ahLst/>
          <a:cxnLst/>
          <a:rect l="0" t="0" r="0" b="0"/>
          <a:pathLst>
            <a:path>
              <a:moveTo>
                <a:pt x="78813" y="0"/>
              </a:moveTo>
              <a:lnTo>
                <a:pt x="78813" y="183571"/>
              </a:lnTo>
              <a:lnTo>
                <a:pt x="45720" y="183571"/>
              </a:lnTo>
              <a:lnTo>
                <a:pt x="45720" y="3539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8048D-5810-4771-88DF-534DBE4BF990}">
      <dsp:nvSpPr>
        <dsp:cNvPr id="0" name=""/>
        <dsp:cNvSpPr/>
      </dsp:nvSpPr>
      <dsp:spPr>
        <a:xfrm>
          <a:off x="566594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F3E11-C6D3-496A-A278-7BAECF3F722B}">
      <dsp:nvSpPr>
        <dsp:cNvPr id="0" name=""/>
        <dsp:cNvSpPr/>
      </dsp:nvSpPr>
      <dsp:spPr>
        <a:xfrm>
          <a:off x="4351945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9FF4B-FFEF-442A-AA17-5483B73B85B5}">
      <dsp:nvSpPr>
        <dsp:cNvPr id="0" name=""/>
        <dsp:cNvSpPr/>
      </dsp:nvSpPr>
      <dsp:spPr>
        <a:xfrm>
          <a:off x="4306225" y="1963109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FB2FB-811C-4B02-BB7B-D23B47F892E4}">
      <dsp:nvSpPr>
        <dsp:cNvPr id="0" name=""/>
        <dsp:cNvSpPr/>
      </dsp:nvSpPr>
      <dsp:spPr>
        <a:xfrm>
          <a:off x="1407604" y="811328"/>
          <a:ext cx="2133227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133227" y="7462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239C4-A412-47EC-A6C1-744A467EB3D6}">
      <dsp:nvSpPr>
        <dsp:cNvPr id="0" name=""/>
        <dsp:cNvSpPr/>
      </dsp:nvSpPr>
      <dsp:spPr>
        <a:xfrm>
          <a:off x="596490" y="215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Player’s</a:t>
          </a:r>
          <a:endParaRPr lang="pt-BR" sz="1800" kern="1200" dirty="0"/>
        </a:p>
      </dsp:txBody>
      <dsp:txXfrm>
        <a:off x="596490" y="215"/>
        <a:ext cx="1622226" cy="811113"/>
      </dsp:txXfrm>
    </dsp:sp>
    <dsp:sp modelId="{7A135C08-590F-49A8-8D0B-36B9D84D9841}">
      <dsp:nvSpPr>
        <dsp:cNvPr id="0" name=""/>
        <dsp:cNvSpPr/>
      </dsp:nvSpPr>
      <dsp:spPr>
        <a:xfrm>
          <a:off x="3540831" y="1151996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Company</a:t>
          </a:r>
          <a:endParaRPr lang="pt-BR" sz="1800" kern="1200" dirty="0"/>
        </a:p>
      </dsp:txBody>
      <dsp:txXfrm>
        <a:off x="3540831" y="1151996"/>
        <a:ext cx="1622226" cy="811113"/>
      </dsp:txXfrm>
    </dsp:sp>
    <dsp:sp modelId="{9783CC92-21D0-4B65-A18B-4EC2A5A0862B}">
      <dsp:nvSpPr>
        <dsp:cNvPr id="0" name=""/>
        <dsp:cNvSpPr/>
      </dsp:nvSpPr>
      <dsp:spPr>
        <a:xfrm>
          <a:off x="3540831" y="2303776"/>
          <a:ext cx="1622226" cy="811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SportCount</a:t>
          </a:r>
          <a:endParaRPr lang="pt-BR" sz="1800" kern="1200" dirty="0"/>
        </a:p>
      </dsp:txBody>
      <dsp:txXfrm>
        <a:off x="3540831" y="2303776"/>
        <a:ext cx="1622226" cy="811113"/>
      </dsp:txXfrm>
    </dsp:sp>
    <dsp:sp modelId="{7C481C15-F641-45FB-B80D-21DD2CD3C055}">
      <dsp:nvSpPr>
        <dsp:cNvPr id="0" name=""/>
        <dsp:cNvSpPr/>
      </dsp:nvSpPr>
      <dsp:spPr>
        <a:xfrm>
          <a:off x="5503726" y="3455557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Match</a:t>
          </a:r>
          <a:endParaRPr lang="pt-BR" sz="1800" kern="1200" dirty="0"/>
        </a:p>
      </dsp:txBody>
      <dsp:txXfrm>
        <a:off x="5503726" y="3455557"/>
        <a:ext cx="1622226" cy="811113"/>
      </dsp:txXfrm>
    </dsp:sp>
    <dsp:sp modelId="{C7C4DE68-8B6B-4C03-A01A-42EE688DC268}">
      <dsp:nvSpPr>
        <dsp:cNvPr id="0" name=""/>
        <dsp:cNvSpPr/>
      </dsp:nvSpPr>
      <dsp:spPr>
        <a:xfrm>
          <a:off x="5909282" y="4607338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players</a:t>
          </a:r>
          <a:endParaRPr lang="pt-BR" sz="1000" kern="1200" dirty="0"/>
        </a:p>
      </dsp:txBody>
      <dsp:txXfrm>
        <a:off x="5909282" y="4607338"/>
        <a:ext cx="1622226" cy="811113"/>
      </dsp:txXfrm>
    </dsp:sp>
    <dsp:sp modelId="{FED96B69-8591-4CC9-ABFA-DFF72684D88D}">
      <dsp:nvSpPr>
        <dsp:cNvPr id="0" name=""/>
        <dsp:cNvSpPr/>
      </dsp:nvSpPr>
      <dsp:spPr>
        <a:xfrm>
          <a:off x="3507738" y="3468795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Scheduling</a:t>
          </a:r>
          <a:endParaRPr lang="pt-BR" sz="1800" kern="1200" dirty="0"/>
        </a:p>
      </dsp:txBody>
      <dsp:txXfrm>
        <a:off x="3507738" y="3468795"/>
        <a:ext cx="1622226" cy="811113"/>
      </dsp:txXfrm>
    </dsp:sp>
    <dsp:sp modelId="{1581195D-CB7D-454B-B893-0C3C59D7471D}">
      <dsp:nvSpPr>
        <dsp:cNvPr id="0" name=""/>
        <dsp:cNvSpPr/>
      </dsp:nvSpPr>
      <dsp:spPr>
        <a:xfrm>
          <a:off x="1577937" y="3455557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/>
        </a:p>
      </dsp:txBody>
      <dsp:txXfrm>
        <a:off x="1577937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0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5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5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4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5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9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BD64-26AB-4247-B2A4-EFEB4FFB9A63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9B51-E627-49BB-B3AC-A4A234A96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Parte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295547"/>
              </p:ext>
            </p:extLst>
          </p:nvPr>
        </p:nvGraphicFramePr>
        <p:xfrm>
          <a:off x="838200" y="1408670"/>
          <a:ext cx="10515600" cy="476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453717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118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Primeira Parte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7</cp:revision>
  <dcterms:created xsi:type="dcterms:W3CDTF">2023-09-12T01:37:51Z</dcterms:created>
  <dcterms:modified xsi:type="dcterms:W3CDTF">2023-09-15T22:19:33Z</dcterms:modified>
</cp:coreProperties>
</file>