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7E0FD2D-742F-AD4F-8FBF-A70F733E0F5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83888"/>
  </p:normalViewPr>
  <p:slideViewPr>
    <p:cSldViewPr snapToGrid="0">
      <p:cViewPr varScale="1">
        <p:scale>
          <a:sx n="109" d="100"/>
          <a:sy n="109" d="100"/>
        </p:scale>
        <p:origin x="1112" y="184"/>
      </p:cViewPr>
      <p:guideLst/>
    </p:cSldViewPr>
  </p:slideViewPr>
  <p:outlineViewPr>
    <p:cViewPr>
      <p:scale>
        <a:sx n="33" d="100"/>
        <a:sy n="33" d="100"/>
      </p:scale>
      <p:origin x="0" y="-60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37" d="100"/>
          <a:sy n="137" d="100"/>
        </p:scale>
        <p:origin x="31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66CBA-9BC5-224B-BB6E-FEF7C30B3A36}" type="datetimeFigureOut">
              <a:rPr kumimoji="1" lang="zh-TW" altLang="en-US" smtClean="0"/>
              <a:t>2024/2/22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9E15-B79E-BB40-B981-643FA61BD4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421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2ACFD-55D8-8CB4-6B3A-1F7E95A33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4C7F41-12C5-B7E8-A356-D5C45CA73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77C7A7-2355-BAF5-47D2-D149CDE0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091E-0CE1-9849-A49F-F1CBD3FAEE96}" type="datetimeFigureOut">
              <a:rPr kumimoji="1" lang="zh-TW" altLang="en-US" smtClean="0"/>
              <a:t>2024/2/22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262A4-0079-CD30-B2D6-36C16C81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86061E-F987-4188-ED44-27F9094C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5E55-BDD6-E34E-A900-41E4E8EC2A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063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1411B-50BE-D2C5-0F29-6CDC79CC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409A06-3AA5-8725-534E-3146DF349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EBBF62-0E46-5956-C749-81949768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091E-0CE1-9849-A49F-F1CBD3FAEE96}" type="datetimeFigureOut">
              <a:rPr kumimoji="1" lang="zh-TW" altLang="en-US" smtClean="0"/>
              <a:t>2024/2/22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C0D5F3-2F8F-67CE-DFBF-EECF1658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D54D67-EA81-8260-8FC9-0409600F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5E55-BDD6-E34E-A900-41E4E8EC2A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535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6518B4-7CB7-9AC1-8C5B-3DBB4F637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731389-2BFC-F198-76BD-C6CFA5E2F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A3A729-99E9-D663-129E-EEC27CBE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091E-0CE1-9849-A49F-F1CBD3FAEE96}" type="datetimeFigureOut">
              <a:rPr kumimoji="1" lang="zh-TW" altLang="en-US" smtClean="0"/>
              <a:t>2024/2/22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BE52D3-AFE3-B8BA-C208-494726A4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035177-C423-2ACE-1FAA-B29EBDB9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5E55-BDD6-E34E-A900-41E4E8EC2A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832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E8629-B502-AF89-AC16-5154938A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CA1CB-F9EB-62FA-0B79-5EFF7C36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399042-18CF-E2E7-50EE-EB6568AF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091E-0CE1-9849-A49F-F1CBD3FAEE96}" type="datetimeFigureOut">
              <a:rPr kumimoji="1" lang="zh-TW" altLang="en-US" smtClean="0"/>
              <a:t>2024/2/22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9ED065-E02B-3996-8F66-2030143C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09BED3-BACC-58D5-248E-8D7B3518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5E55-BDD6-E34E-A900-41E4E8EC2A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873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0ADD2-0EA2-9914-9AB0-5A3B2EB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E65269-4F2C-EDE9-D6D7-A0E17637F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3220E3-3B3F-2F0C-6385-49BCB9EA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091E-0CE1-9849-A49F-F1CBD3FAEE96}" type="datetimeFigureOut">
              <a:rPr kumimoji="1" lang="zh-TW" altLang="en-US" smtClean="0"/>
              <a:t>2024/2/22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35B93E-E0A5-607F-8AAC-C033FB58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32A33C-03C7-EC93-A57F-D6E46056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5E55-BDD6-E34E-A900-41E4E8EC2A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36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A937F-9287-DAD0-C6A2-24F1D33E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626DC2-50F7-AD76-E951-3FAD9BBE6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EE14F8-FFE6-A0F5-BB3B-39F531590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52C52B-2BB9-FD69-F94E-A56AFE97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091E-0CE1-9849-A49F-F1CBD3FAEE96}" type="datetimeFigureOut">
              <a:rPr kumimoji="1" lang="zh-TW" altLang="en-US" smtClean="0"/>
              <a:t>2024/2/22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8DD8E3-241E-7F3C-1D06-85BE735C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4FDD6C-C89E-DA07-DBD6-BB4DE4AF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5E55-BDD6-E34E-A900-41E4E8EC2A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823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87F04-9EE2-10B7-9A92-CD8065D1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3E44B6-3FFA-F625-D037-D96852D7E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185654-E5BA-CC06-D446-07540571B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37AB69-DC6B-5A6C-8F73-D331CE1C1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569D5D-6D49-2B05-6ED8-C49F6D6E7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A9DC120-8EE4-F995-7830-6F58B0AF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091E-0CE1-9849-A49F-F1CBD3FAEE96}" type="datetimeFigureOut">
              <a:rPr kumimoji="1" lang="zh-TW" altLang="en-US" smtClean="0"/>
              <a:t>2024/2/22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E99F9D-5525-2995-CD84-00D7B248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ACE829-0014-F396-B721-AC8D0B39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5E55-BDD6-E34E-A900-41E4E8EC2A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141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E94A6-A6FB-4DD7-7759-CB117F2E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22B7956-541D-DED5-C694-4FA8146E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091E-0CE1-9849-A49F-F1CBD3FAEE96}" type="datetimeFigureOut">
              <a:rPr kumimoji="1" lang="zh-TW" altLang="en-US" smtClean="0"/>
              <a:t>2024/2/22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43A667-ADB9-AD7F-5156-77854F7D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BED6FE-FD92-1A17-C19D-D5D45484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5E55-BDD6-E34E-A900-41E4E8EC2A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297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2BD622-C142-6586-5936-356078FE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091E-0CE1-9849-A49F-F1CBD3FAEE96}" type="datetimeFigureOut">
              <a:rPr kumimoji="1" lang="zh-TW" altLang="en-US" smtClean="0"/>
              <a:t>2024/2/22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B57A020-B77E-D441-2D0E-1E32AFF9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3832A3-BCFC-F00D-84B6-51BF41E8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5E55-BDD6-E34E-A900-41E4E8EC2A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709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17A61-6878-FB22-4DAC-037E44EE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BB6B3B-F510-B515-A8AB-22E8E68A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37BADC-6875-A762-352A-7B6473308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25514A-5AEF-D292-671E-A426DD65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091E-0CE1-9849-A49F-F1CBD3FAEE96}" type="datetimeFigureOut">
              <a:rPr kumimoji="1" lang="zh-TW" altLang="en-US" smtClean="0"/>
              <a:t>2024/2/22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19EA0A-CA81-8723-99E6-5E0F7C0B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78B04-42F1-6C33-9DDB-468F33E7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5E55-BDD6-E34E-A900-41E4E8EC2A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602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06482-26F0-6F39-971B-34DD6F11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DEF6A9-094C-346E-5A9C-8815155FC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7C5326-68CA-7F34-19F0-8345A8F7B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517374-35FE-A0B6-9661-FD3B0AC3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091E-0CE1-9849-A49F-F1CBD3FAEE96}" type="datetimeFigureOut">
              <a:rPr kumimoji="1" lang="zh-TW" altLang="en-US" smtClean="0"/>
              <a:t>2024/2/22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1E1452-8E7D-9E6C-D852-FAABB660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293E79-97D1-A9A6-3307-73E74C94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5E55-BDD6-E34E-A900-41E4E8EC2A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81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6871BCA-6DB9-0B17-A6E2-CF40039E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47A410-121C-802B-4FB6-99CE3007C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466349-C49F-9B38-991B-9A668A1DA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C091E-0CE1-9849-A49F-F1CBD3FAEE96}" type="datetimeFigureOut">
              <a:rPr kumimoji="1" lang="zh-TW" altLang="en-US" smtClean="0"/>
              <a:t>2024/2/22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9C0055-1C78-6B8A-57A1-9E1F4AF1A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8E3CD3-A240-3894-5354-D08D166C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5E55-BDD6-E34E-A900-41E4E8EC2A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445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44E5-DB9A-C466-937F-8F096EE23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A7F89-1EFB-751D-1FA3-76365AE97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AB5C-AB1F-3ADC-ED5D-C8B16B50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4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An arrow pointing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159DB4-BA01-21F2-A489-D29F5F4CD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00" y="1585733"/>
            <a:ext cx="74041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38775-4BD4-7B7D-9F81-E48350BEA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33918"/>
            <a:ext cx="7416800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4A9E20-E73C-D979-9A9D-D862DB8D4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64718"/>
            <a:ext cx="7772400" cy="16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68E3-44F6-D5FF-0E57-24EE5E00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F3131-51C9-5258-ED65-10B524EA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66" y="2317144"/>
            <a:ext cx="8763444" cy="22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668C-CF86-B5FE-813A-E5DEA70D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Reassignment and Immutable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7E9F41-1EF4-1C02-5680-ECAB4944E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88" y="1793743"/>
            <a:ext cx="7438453" cy="2376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12E254-043A-2859-87F9-CEBDABF9D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488" y="4273446"/>
            <a:ext cx="7772400" cy="21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1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B827-63AC-B79A-299A-5534A675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1BCB04-B8E3-3C1E-26C9-0E7446A18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920" y="2527218"/>
            <a:ext cx="10716569" cy="25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0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A3A5-5B7F-55B1-3166-4244BAD4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Unreassignable</a:t>
            </a:r>
            <a:r>
              <a:rPr lang="en-US" dirty="0"/>
              <a:t> references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0D63E-C13E-6B64-2633-E8CB39A1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53" y="2474342"/>
            <a:ext cx="10107293" cy="25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2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E89B-EF20-76DC-C8D7-9ACD2A91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 vs. equals()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C63EC-8DEE-7FF1-408E-549250D1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40" y="2067821"/>
            <a:ext cx="10243449" cy="272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8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CE4B-A3ED-7C42-7F95-82A74267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List, Set,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08ED9F-9995-EC35-772C-FFDBE417B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681" y="1690688"/>
            <a:ext cx="3926205" cy="227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A3D918-2A84-E8DA-6201-F728017D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697" y="2443379"/>
            <a:ext cx="6201103" cy="3038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601C83-95E6-B308-2646-57873CD6B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94" y="4210706"/>
            <a:ext cx="3225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1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47926</TotalTime>
  <Words>23</Words>
  <Application>Microsoft Macintosh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Basic Java</vt:lpstr>
      <vt:lpstr>An arrow pointing</vt:lpstr>
      <vt:lpstr>PowerPoint Presentation</vt:lpstr>
      <vt:lpstr>Reassignment and Immutable Values</vt:lpstr>
      <vt:lpstr>Mutable Values</vt:lpstr>
      <vt:lpstr>Unreassignable references</vt:lpstr>
      <vt:lpstr>== vs. equals()</vt:lpstr>
      <vt:lpstr>List, Set,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133</cp:revision>
  <dcterms:created xsi:type="dcterms:W3CDTF">2023-05-01T14:34:38Z</dcterms:created>
  <dcterms:modified xsi:type="dcterms:W3CDTF">2024-02-22T11:29:50Z</dcterms:modified>
</cp:coreProperties>
</file>