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3F8"/>
    <a:srgbClr val="142070"/>
    <a:srgbClr val="F4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7"/>
    <p:restoredTop sz="94610"/>
  </p:normalViewPr>
  <p:slideViewPr>
    <p:cSldViewPr snapToGrid="0" snapToObjects="1">
      <p:cViewPr varScale="1">
        <p:scale>
          <a:sx n="126" d="100"/>
          <a:sy n="126" d="100"/>
        </p:scale>
        <p:origin x="3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97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42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BEB8295B-217D-9870-B918-7AC9BADE9510}"/>
              </a:ext>
            </a:extLst>
          </p:cNvPr>
          <p:cNvSpPr/>
          <p:nvPr/>
        </p:nvSpPr>
        <p:spPr>
          <a:xfrm rot="5400000">
            <a:off x="561974" y="1543051"/>
            <a:ext cx="342901" cy="14668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bject 2" descr="preencoded.png"/>
          <p:cNvSpPr/>
          <p:nvPr/>
        </p:nvSpPr>
        <p:spPr>
          <a:xfrm rot="16200000">
            <a:off x="3719622" y="-1612411"/>
            <a:ext cx="6858002" cy="10086753"/>
          </a:xfrm>
          <a:prstGeom prst="round2SameRect">
            <a:avLst>
              <a:gd name="adj1" fmla="val 5039"/>
              <a:gd name="adj2" fmla="val 0"/>
            </a:avLst>
          </a:prstGeom>
          <a:solidFill>
            <a:srgbClr val="F4F5F8"/>
          </a:solidFill>
          <a:ln w="954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57D1376E-121E-E356-00EF-E63F3ECB4B58}"/>
              </a:ext>
            </a:extLst>
          </p:cNvPr>
          <p:cNvSpPr/>
          <p:nvPr/>
        </p:nvSpPr>
        <p:spPr>
          <a:xfrm>
            <a:off x="2366962" y="769143"/>
            <a:ext cx="2143125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4325" y="438150"/>
            <a:ext cx="1466850" cy="647700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2371725" y="353760"/>
            <a:ext cx="3838575" cy="1701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8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Avaliação</a:t>
            </a:r>
            <a:r>
              <a:rPr lang="en-US" sz="18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dos </a:t>
            </a:r>
            <a:r>
              <a:rPr lang="en-US" sz="18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Funcionários</a:t>
            </a:r>
            <a:r>
              <a:rPr lang="en-US" sz="18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-</a:t>
            </a:r>
            <a:endParaRPr lang="en-US" sz="1800" dirty="0"/>
          </a:p>
        </p:txBody>
      </p:sp>
      <p:sp>
        <p:nvSpPr>
          <p:cNvPr id="20" name="Object19"/>
          <p:cNvSpPr/>
          <p:nvPr/>
        </p:nvSpPr>
        <p:spPr>
          <a:xfrm>
            <a:off x="6048406" y="366712"/>
            <a:ext cx="32385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800" b="0" i="0" kern="0" spc="30" dirty="0" err="1">
                <a:solidFill>
                  <a:srgbClr val="5B5B5B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Departamento</a:t>
            </a:r>
            <a:r>
              <a:rPr lang="en-US" sz="1800" b="0" i="0" kern="0" spc="30" dirty="0">
                <a:solidFill>
                  <a:srgbClr val="5B5B5B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 RH</a:t>
            </a:r>
            <a:endParaRPr lang="en-US" sz="1800" dirty="0"/>
          </a:p>
        </p:txBody>
      </p:sp>
      <p:sp>
        <p:nvSpPr>
          <p:cNvPr id="29" name="Object28"/>
          <p:cNvSpPr/>
          <p:nvPr/>
        </p:nvSpPr>
        <p:spPr>
          <a:xfrm>
            <a:off x="323850" y="933450"/>
            <a:ext cx="1476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0" i="0" kern="0" spc="30" dirty="0">
                <a:solidFill>
                  <a:srgbClr val="EAA546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LOGO DA EMPRESA</a:t>
            </a:r>
            <a:endParaRPr lang="en-US" sz="1050" dirty="0"/>
          </a:p>
        </p:txBody>
      </p:sp>
      <p:sp>
        <p:nvSpPr>
          <p:cNvPr id="30" name="Object29"/>
          <p:cNvSpPr/>
          <p:nvPr/>
        </p:nvSpPr>
        <p:spPr>
          <a:xfrm>
            <a:off x="203022" y="2185989"/>
            <a:ext cx="433337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Filtro</a:t>
            </a:r>
            <a:endParaRPr lang="en-US" sz="1000" dirty="0"/>
          </a:p>
        </p:txBody>
      </p:sp>
      <p:sp>
        <p:nvSpPr>
          <p:cNvPr id="36" name="Gráfico 34">
            <a:extLst>
              <a:ext uri="{FF2B5EF4-FFF2-40B4-BE49-F238E27FC236}">
                <a16:creationId xmlns:a16="http://schemas.microsoft.com/office/drawing/2014/main" id="{38A584CA-AADB-A7A5-9DE5-4AC793912642}"/>
              </a:ext>
            </a:extLst>
          </p:cNvPr>
          <p:cNvSpPr/>
          <p:nvPr/>
        </p:nvSpPr>
        <p:spPr>
          <a:xfrm>
            <a:off x="1180851" y="2199299"/>
            <a:ext cx="157812" cy="154355"/>
          </a:xfrm>
          <a:custGeom>
            <a:avLst/>
            <a:gdLst>
              <a:gd name="connsiteX0" fmla="*/ 136763 w 311626"/>
              <a:gd name="connsiteY0" fmla="*/ 304800 h 304800"/>
              <a:gd name="connsiteX1" fmla="*/ 123190 w 311626"/>
              <a:gd name="connsiteY1" fmla="*/ 299323 h 304800"/>
              <a:gd name="connsiteX2" fmla="*/ 117713 w 311626"/>
              <a:gd name="connsiteY2" fmla="*/ 285750 h 304800"/>
              <a:gd name="connsiteX3" fmla="*/ 117713 w 311626"/>
              <a:gd name="connsiteY3" fmla="*/ 171450 h 304800"/>
              <a:gd name="connsiteX4" fmla="*/ 3889 w 311626"/>
              <a:gd name="connsiteY4" fmla="*/ 26194 h 304800"/>
              <a:gd name="connsiteX5" fmla="*/ 1984 w 311626"/>
              <a:gd name="connsiteY5" fmla="*/ 9049 h 304800"/>
              <a:gd name="connsiteX6" fmla="*/ 16748 w 311626"/>
              <a:gd name="connsiteY6" fmla="*/ 0 h 304800"/>
              <a:gd name="connsiteX7" fmla="*/ 294878 w 311626"/>
              <a:gd name="connsiteY7" fmla="*/ 0 h 304800"/>
              <a:gd name="connsiteX8" fmla="*/ 309642 w 311626"/>
              <a:gd name="connsiteY8" fmla="*/ 9049 h 304800"/>
              <a:gd name="connsiteX9" fmla="*/ 307737 w 311626"/>
              <a:gd name="connsiteY9" fmla="*/ 26194 h 304800"/>
              <a:gd name="connsiteX10" fmla="*/ 193913 w 311626"/>
              <a:gd name="connsiteY10" fmla="*/ 171450 h 304800"/>
              <a:gd name="connsiteX11" fmla="*/ 193913 w 311626"/>
              <a:gd name="connsiteY11" fmla="*/ 285750 h 304800"/>
              <a:gd name="connsiteX12" fmla="*/ 188436 w 311626"/>
              <a:gd name="connsiteY12" fmla="*/ 299323 h 304800"/>
              <a:gd name="connsiteX13" fmla="*/ 174863 w 311626"/>
              <a:gd name="connsiteY1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1626" h="304800">
                <a:moveTo>
                  <a:pt x="136763" y="304800"/>
                </a:moveTo>
                <a:cubicBezTo>
                  <a:pt x="131365" y="304800"/>
                  <a:pt x="126841" y="302974"/>
                  <a:pt x="123190" y="299323"/>
                </a:cubicBezTo>
                <a:cubicBezTo>
                  <a:pt x="119539" y="295672"/>
                  <a:pt x="117713" y="291148"/>
                  <a:pt x="117713" y="285750"/>
                </a:cubicBezTo>
                <a:lnTo>
                  <a:pt x="117713" y="171450"/>
                </a:lnTo>
                <a:lnTo>
                  <a:pt x="3889" y="26194"/>
                </a:lnTo>
                <a:cubicBezTo>
                  <a:pt x="-556" y="20796"/>
                  <a:pt x="-1191" y="15081"/>
                  <a:pt x="1984" y="9049"/>
                </a:cubicBezTo>
                <a:cubicBezTo>
                  <a:pt x="5159" y="3016"/>
                  <a:pt x="10081" y="0"/>
                  <a:pt x="16748" y="0"/>
                </a:cubicBezTo>
                <a:lnTo>
                  <a:pt x="294878" y="0"/>
                </a:lnTo>
                <a:cubicBezTo>
                  <a:pt x="301546" y="0"/>
                  <a:pt x="306467" y="3016"/>
                  <a:pt x="309642" y="9049"/>
                </a:cubicBezTo>
                <a:cubicBezTo>
                  <a:pt x="312817" y="15081"/>
                  <a:pt x="312182" y="20796"/>
                  <a:pt x="307737" y="26194"/>
                </a:cubicBezTo>
                <a:lnTo>
                  <a:pt x="193913" y="171450"/>
                </a:lnTo>
                <a:lnTo>
                  <a:pt x="193913" y="285750"/>
                </a:lnTo>
                <a:cubicBezTo>
                  <a:pt x="193913" y="291148"/>
                  <a:pt x="192087" y="295672"/>
                  <a:pt x="188436" y="299323"/>
                </a:cubicBezTo>
                <a:cubicBezTo>
                  <a:pt x="184785" y="302974"/>
                  <a:pt x="180261" y="304800"/>
                  <a:pt x="174863" y="304800"/>
                </a:cubicBezTo>
                <a:close/>
              </a:path>
            </a:pathLst>
          </a:custGeom>
          <a:solidFill>
            <a:srgbClr val="3F63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 47">
            <a:extLst>
              <a:ext uri="{FF2B5EF4-FFF2-40B4-BE49-F238E27FC236}">
                <a16:creationId xmlns:a16="http://schemas.microsoft.com/office/drawing/2014/main" id="{55A04F4C-F309-67A2-04AD-64AEE741B18C}"/>
              </a:ext>
            </a:extLst>
          </p:cNvPr>
          <p:cNvSpPr/>
          <p:nvPr/>
        </p:nvSpPr>
        <p:spPr>
          <a:xfrm>
            <a:off x="2600325" y="1104900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Object20"/>
          <p:cNvSpPr/>
          <p:nvPr/>
        </p:nvSpPr>
        <p:spPr>
          <a:xfrm>
            <a:off x="2828925" y="904875"/>
            <a:ext cx="154781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Número</a:t>
            </a: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de </a:t>
            </a: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Funcionários</a:t>
            </a:r>
            <a:endParaRPr lang="en-US" sz="900" dirty="0"/>
          </a:p>
        </p:txBody>
      </p: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58BB47C0-DF42-F91D-202B-B7A0821FEA0D}"/>
              </a:ext>
            </a:extLst>
          </p:cNvPr>
          <p:cNvSpPr/>
          <p:nvPr/>
        </p:nvSpPr>
        <p:spPr>
          <a:xfrm>
            <a:off x="4815111" y="769142"/>
            <a:ext cx="2143125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bject21"/>
          <p:cNvSpPr/>
          <p:nvPr/>
        </p:nvSpPr>
        <p:spPr>
          <a:xfrm>
            <a:off x="5998705" y="890075"/>
            <a:ext cx="7715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Gênero</a:t>
            </a:r>
            <a:endParaRPr lang="en-US" sz="900" dirty="0"/>
          </a:p>
        </p:txBody>
      </p:sp>
      <p:sp>
        <p:nvSpPr>
          <p:cNvPr id="61" name="Forma Livre 60">
            <a:extLst>
              <a:ext uri="{FF2B5EF4-FFF2-40B4-BE49-F238E27FC236}">
                <a16:creationId xmlns:a16="http://schemas.microsoft.com/office/drawing/2014/main" id="{9CA6E071-4769-E4E6-614F-29CD16FB616B}"/>
              </a:ext>
            </a:extLst>
          </p:cNvPr>
          <p:cNvSpPr/>
          <p:nvPr/>
        </p:nvSpPr>
        <p:spPr>
          <a:xfrm>
            <a:off x="4962621" y="879521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3D459FCE-916A-970D-F597-E11F2AC0CA11}"/>
              </a:ext>
            </a:extLst>
          </p:cNvPr>
          <p:cNvSpPr/>
          <p:nvPr/>
        </p:nvSpPr>
        <p:spPr>
          <a:xfrm>
            <a:off x="7298982" y="760250"/>
            <a:ext cx="2143125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bject22"/>
          <p:cNvSpPr/>
          <p:nvPr/>
        </p:nvSpPr>
        <p:spPr>
          <a:xfrm>
            <a:off x="8526621" y="890075"/>
            <a:ext cx="7715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Idade</a:t>
            </a:r>
            <a:endParaRPr lang="en-US" sz="900" dirty="0"/>
          </a:p>
        </p:txBody>
      </p:sp>
      <p:sp>
        <p:nvSpPr>
          <p:cNvPr id="72" name="Forma Livre 71">
            <a:extLst>
              <a:ext uri="{FF2B5EF4-FFF2-40B4-BE49-F238E27FC236}">
                <a16:creationId xmlns:a16="http://schemas.microsoft.com/office/drawing/2014/main" id="{56732EED-54A4-1C95-DB5A-D507F5C78FC8}"/>
              </a:ext>
            </a:extLst>
          </p:cNvPr>
          <p:cNvSpPr/>
          <p:nvPr/>
        </p:nvSpPr>
        <p:spPr>
          <a:xfrm>
            <a:off x="7439056" y="895136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3" name="Forma Livre 72">
            <a:extLst>
              <a:ext uri="{FF2B5EF4-FFF2-40B4-BE49-F238E27FC236}">
                <a16:creationId xmlns:a16="http://schemas.microsoft.com/office/drawing/2014/main" id="{65E91E8D-26F5-BC49-72E6-2765EEE1DA39}"/>
              </a:ext>
            </a:extLst>
          </p:cNvPr>
          <p:cNvSpPr/>
          <p:nvPr/>
        </p:nvSpPr>
        <p:spPr>
          <a:xfrm>
            <a:off x="7458106" y="904661"/>
            <a:ext cx="190500" cy="209550"/>
          </a:xfrm>
          <a:custGeom>
            <a:avLst/>
            <a:gdLst>
              <a:gd name="connsiteX0" fmla="*/ 171450 w 190500"/>
              <a:gd name="connsiteY0" fmla="*/ 19050 h 209550"/>
              <a:gd name="connsiteX1" fmla="*/ 161925 w 190500"/>
              <a:gd name="connsiteY1" fmla="*/ 19050 h 209550"/>
              <a:gd name="connsiteX2" fmla="*/ 161925 w 190500"/>
              <a:gd name="connsiteY2" fmla="*/ 0 h 209550"/>
              <a:gd name="connsiteX3" fmla="*/ 142875 w 190500"/>
              <a:gd name="connsiteY3" fmla="*/ 0 h 209550"/>
              <a:gd name="connsiteX4" fmla="*/ 142875 w 190500"/>
              <a:gd name="connsiteY4" fmla="*/ 19050 h 209550"/>
              <a:gd name="connsiteX5" fmla="*/ 47625 w 190500"/>
              <a:gd name="connsiteY5" fmla="*/ 19050 h 209550"/>
              <a:gd name="connsiteX6" fmla="*/ 47625 w 190500"/>
              <a:gd name="connsiteY6" fmla="*/ 0 h 209550"/>
              <a:gd name="connsiteX7" fmla="*/ 28575 w 190500"/>
              <a:gd name="connsiteY7" fmla="*/ 0 h 209550"/>
              <a:gd name="connsiteX8" fmla="*/ 28575 w 190500"/>
              <a:gd name="connsiteY8" fmla="*/ 19050 h 209550"/>
              <a:gd name="connsiteX9" fmla="*/ 19050 w 190500"/>
              <a:gd name="connsiteY9" fmla="*/ 19050 h 209550"/>
              <a:gd name="connsiteX10" fmla="*/ 0 w 190500"/>
              <a:gd name="connsiteY10" fmla="*/ 38100 h 209550"/>
              <a:gd name="connsiteX11" fmla="*/ 0 w 190500"/>
              <a:gd name="connsiteY11" fmla="*/ 190500 h 209550"/>
              <a:gd name="connsiteX12" fmla="*/ 19050 w 190500"/>
              <a:gd name="connsiteY12" fmla="*/ 209550 h 209550"/>
              <a:gd name="connsiteX13" fmla="*/ 171450 w 190500"/>
              <a:gd name="connsiteY13" fmla="*/ 209550 h 209550"/>
              <a:gd name="connsiteX14" fmla="*/ 190500 w 190500"/>
              <a:gd name="connsiteY14" fmla="*/ 190500 h 209550"/>
              <a:gd name="connsiteX15" fmla="*/ 190500 w 190500"/>
              <a:gd name="connsiteY15" fmla="*/ 38100 h 209550"/>
              <a:gd name="connsiteX16" fmla="*/ 171450 w 190500"/>
              <a:gd name="connsiteY16" fmla="*/ 19050 h 209550"/>
              <a:gd name="connsiteX17" fmla="*/ 171450 w 190500"/>
              <a:gd name="connsiteY17" fmla="*/ 190500 h 209550"/>
              <a:gd name="connsiteX18" fmla="*/ 19050 w 190500"/>
              <a:gd name="connsiteY18" fmla="*/ 190500 h 209550"/>
              <a:gd name="connsiteX19" fmla="*/ 19050 w 190500"/>
              <a:gd name="connsiteY19" fmla="*/ 66675 h 209550"/>
              <a:gd name="connsiteX20" fmla="*/ 171450 w 190500"/>
              <a:gd name="connsiteY20" fmla="*/ 66675 h 209550"/>
              <a:gd name="connsiteX21" fmla="*/ 171450 w 190500"/>
              <a:gd name="connsiteY21" fmla="*/ 1905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0500" h="209550">
                <a:moveTo>
                  <a:pt x="171450" y="19050"/>
                </a:moveTo>
                <a:lnTo>
                  <a:pt x="161925" y="19050"/>
                </a:lnTo>
                <a:lnTo>
                  <a:pt x="161925" y="0"/>
                </a:lnTo>
                <a:lnTo>
                  <a:pt x="142875" y="0"/>
                </a:lnTo>
                <a:lnTo>
                  <a:pt x="142875" y="19050"/>
                </a:lnTo>
                <a:lnTo>
                  <a:pt x="47625" y="19050"/>
                </a:lnTo>
                <a:lnTo>
                  <a:pt x="47625" y="0"/>
                </a:lnTo>
                <a:lnTo>
                  <a:pt x="28575" y="0"/>
                </a:lnTo>
                <a:lnTo>
                  <a:pt x="28575" y="19050"/>
                </a:lnTo>
                <a:lnTo>
                  <a:pt x="19050" y="19050"/>
                </a:lnTo>
                <a:cubicBezTo>
                  <a:pt x="8573" y="19050"/>
                  <a:pt x="0" y="27623"/>
                  <a:pt x="0" y="38100"/>
                </a:cubicBezTo>
                <a:lnTo>
                  <a:pt x="0" y="190500"/>
                </a:lnTo>
                <a:cubicBezTo>
                  <a:pt x="0" y="200978"/>
                  <a:pt x="8573" y="209550"/>
                  <a:pt x="19050" y="209550"/>
                </a:cubicBezTo>
                <a:lnTo>
                  <a:pt x="171450" y="209550"/>
                </a:lnTo>
                <a:cubicBezTo>
                  <a:pt x="181928" y="209550"/>
                  <a:pt x="190500" y="200978"/>
                  <a:pt x="190500" y="190500"/>
                </a:cubicBezTo>
                <a:lnTo>
                  <a:pt x="190500" y="38100"/>
                </a:lnTo>
                <a:cubicBezTo>
                  <a:pt x="190500" y="27623"/>
                  <a:pt x="181928" y="19050"/>
                  <a:pt x="171450" y="19050"/>
                </a:cubicBezTo>
                <a:close/>
                <a:moveTo>
                  <a:pt x="171450" y="190500"/>
                </a:moveTo>
                <a:lnTo>
                  <a:pt x="19050" y="190500"/>
                </a:lnTo>
                <a:lnTo>
                  <a:pt x="19050" y="66675"/>
                </a:lnTo>
                <a:lnTo>
                  <a:pt x="171450" y="66675"/>
                </a:lnTo>
                <a:lnTo>
                  <a:pt x="171450" y="190500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7" name="Retângulo Arredondado 76">
            <a:extLst>
              <a:ext uri="{FF2B5EF4-FFF2-40B4-BE49-F238E27FC236}">
                <a16:creationId xmlns:a16="http://schemas.microsoft.com/office/drawing/2014/main" id="{C23627CD-E673-9804-33CE-54CDF866B900}"/>
              </a:ext>
            </a:extLst>
          </p:cNvPr>
          <p:cNvSpPr/>
          <p:nvPr/>
        </p:nvSpPr>
        <p:spPr>
          <a:xfrm>
            <a:off x="9766178" y="748544"/>
            <a:ext cx="2143125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bject23"/>
          <p:cNvSpPr/>
          <p:nvPr/>
        </p:nvSpPr>
        <p:spPr>
          <a:xfrm>
            <a:off x="11026555" y="878852"/>
            <a:ext cx="7715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CARD 4</a:t>
            </a:r>
            <a:endParaRPr lang="en-US" sz="900" dirty="0"/>
          </a:p>
        </p:txBody>
      </p:sp>
      <p:sp>
        <p:nvSpPr>
          <p:cNvPr id="83" name="Forma Livre 82">
            <a:extLst>
              <a:ext uri="{FF2B5EF4-FFF2-40B4-BE49-F238E27FC236}">
                <a16:creationId xmlns:a16="http://schemas.microsoft.com/office/drawing/2014/main" id="{A7DB694C-BC9A-4494-2795-A7A28EC89296}"/>
              </a:ext>
            </a:extLst>
          </p:cNvPr>
          <p:cNvSpPr/>
          <p:nvPr/>
        </p:nvSpPr>
        <p:spPr>
          <a:xfrm>
            <a:off x="5981700" y="3314700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5" name="Retângulo Arredondado 84">
            <a:extLst>
              <a:ext uri="{FF2B5EF4-FFF2-40B4-BE49-F238E27FC236}">
                <a16:creationId xmlns:a16="http://schemas.microsoft.com/office/drawing/2014/main" id="{01A3E651-4639-2FCA-D3D0-A8E90EB180F1}"/>
              </a:ext>
            </a:extLst>
          </p:cNvPr>
          <p:cNvSpPr/>
          <p:nvPr/>
        </p:nvSpPr>
        <p:spPr>
          <a:xfrm>
            <a:off x="2381249" y="2092594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bject24"/>
          <p:cNvSpPr/>
          <p:nvPr/>
        </p:nvSpPr>
        <p:spPr>
          <a:xfrm>
            <a:off x="2543175" y="2266950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Avaliação</a:t>
            </a: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dos 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Funcionários</a:t>
            </a:r>
            <a:endParaRPr lang="en-US" sz="900" dirty="0"/>
          </a:p>
        </p:txBody>
      </p:sp>
      <p:sp>
        <p:nvSpPr>
          <p:cNvPr id="86" name="Retângulo Arredondado 85">
            <a:extLst>
              <a:ext uri="{FF2B5EF4-FFF2-40B4-BE49-F238E27FC236}">
                <a16:creationId xmlns:a16="http://schemas.microsoft.com/office/drawing/2014/main" id="{5822A0B3-2E81-4E7E-FCC6-C37D92011533}"/>
              </a:ext>
            </a:extLst>
          </p:cNvPr>
          <p:cNvSpPr/>
          <p:nvPr/>
        </p:nvSpPr>
        <p:spPr>
          <a:xfrm>
            <a:off x="2381249" y="4457697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bject25"/>
          <p:cNvSpPr/>
          <p:nvPr/>
        </p:nvSpPr>
        <p:spPr>
          <a:xfrm>
            <a:off x="2543175" y="4619625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Faixa</a:t>
            </a: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</a:t>
            </a: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E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tária</a:t>
            </a:r>
            <a:endParaRPr lang="en-US" sz="900" dirty="0"/>
          </a:p>
        </p:txBody>
      </p:sp>
      <p:sp>
        <p:nvSpPr>
          <p:cNvPr id="88" name="Retângulo Arredondado 87">
            <a:extLst>
              <a:ext uri="{FF2B5EF4-FFF2-40B4-BE49-F238E27FC236}">
                <a16:creationId xmlns:a16="http://schemas.microsoft.com/office/drawing/2014/main" id="{84A976AB-7BA9-190A-65B4-333DBFEDADF0}"/>
              </a:ext>
            </a:extLst>
          </p:cNvPr>
          <p:cNvSpPr/>
          <p:nvPr/>
        </p:nvSpPr>
        <p:spPr>
          <a:xfrm>
            <a:off x="7282306" y="4457697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bject27"/>
          <p:cNvSpPr/>
          <p:nvPr/>
        </p:nvSpPr>
        <p:spPr>
          <a:xfrm>
            <a:off x="7477125" y="4619625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TÍTULO DO VISUAL 4</a:t>
            </a:r>
            <a:endParaRPr lang="en-US" sz="900" dirty="0"/>
          </a:p>
        </p:txBody>
      </p:sp>
      <p:sp>
        <p:nvSpPr>
          <p:cNvPr id="89" name="Retângulo Arredondado 88">
            <a:extLst>
              <a:ext uri="{FF2B5EF4-FFF2-40B4-BE49-F238E27FC236}">
                <a16:creationId xmlns:a16="http://schemas.microsoft.com/office/drawing/2014/main" id="{679D8CB7-ADB9-857D-8C41-DCB34979C2E2}"/>
              </a:ext>
            </a:extLst>
          </p:cNvPr>
          <p:cNvSpPr/>
          <p:nvPr/>
        </p:nvSpPr>
        <p:spPr>
          <a:xfrm>
            <a:off x="7282305" y="2092594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Object26"/>
          <p:cNvSpPr/>
          <p:nvPr/>
        </p:nvSpPr>
        <p:spPr>
          <a:xfrm>
            <a:off x="7477125" y="2266950"/>
            <a:ext cx="3137535" cy="180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Custo</a:t>
            </a: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de 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funcionários</a:t>
            </a: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por 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departamento</a:t>
            </a:r>
            <a:endParaRPr lang="en-US" sz="900" dirty="0"/>
          </a:p>
        </p:txBody>
      </p:sp>
      <p:sp>
        <p:nvSpPr>
          <p:cNvPr id="84" name="Forma Livre 83">
            <a:extLst>
              <a:ext uri="{FF2B5EF4-FFF2-40B4-BE49-F238E27FC236}">
                <a16:creationId xmlns:a16="http://schemas.microsoft.com/office/drawing/2014/main" id="{C5D85BF6-8568-1AD9-F59E-2E97663457AA}"/>
              </a:ext>
            </a:extLst>
          </p:cNvPr>
          <p:cNvSpPr/>
          <p:nvPr/>
        </p:nvSpPr>
        <p:spPr>
          <a:xfrm>
            <a:off x="9910446" y="904874"/>
            <a:ext cx="190500" cy="190500"/>
          </a:xfrm>
          <a:custGeom>
            <a:avLst/>
            <a:gdLst>
              <a:gd name="connsiteX0" fmla="*/ 95250 w 190500"/>
              <a:gd name="connsiteY0" fmla="*/ 0 h 190500"/>
              <a:gd name="connsiteX1" fmla="*/ 0 w 190500"/>
              <a:gd name="connsiteY1" fmla="*/ 95250 h 190500"/>
              <a:gd name="connsiteX2" fmla="*/ 95250 w 190500"/>
              <a:gd name="connsiteY2" fmla="*/ 190500 h 190500"/>
              <a:gd name="connsiteX3" fmla="*/ 190500 w 190500"/>
              <a:gd name="connsiteY3" fmla="*/ 95250 h 190500"/>
              <a:gd name="connsiteX4" fmla="*/ 95250 w 190500"/>
              <a:gd name="connsiteY4" fmla="*/ 0 h 190500"/>
              <a:gd name="connsiteX5" fmla="*/ 76200 w 190500"/>
              <a:gd name="connsiteY5" fmla="*/ 142875 h 190500"/>
              <a:gd name="connsiteX6" fmla="*/ 28575 w 190500"/>
              <a:gd name="connsiteY6" fmla="*/ 95250 h 190500"/>
              <a:gd name="connsiteX7" fmla="*/ 42005 w 190500"/>
              <a:gd name="connsiteY7" fmla="*/ 81820 h 190500"/>
              <a:gd name="connsiteX8" fmla="*/ 76200 w 190500"/>
              <a:gd name="connsiteY8" fmla="*/ 115919 h 190500"/>
              <a:gd name="connsiteX9" fmla="*/ 148495 w 190500"/>
              <a:gd name="connsiteY9" fmla="*/ 43625 h 190500"/>
              <a:gd name="connsiteX10" fmla="*/ 161925 w 190500"/>
              <a:gd name="connsiteY10" fmla="*/ 57150 h 190500"/>
              <a:gd name="connsiteX11" fmla="*/ 76200 w 190500"/>
              <a:gd name="connsiteY11" fmla="*/ 14287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90500">
                <a:moveTo>
                  <a:pt x="95250" y="0"/>
                </a:moveTo>
                <a:cubicBezTo>
                  <a:pt x="42672" y="0"/>
                  <a:pt x="0" y="42672"/>
                  <a:pt x="0" y="95250"/>
                </a:cubicBezTo>
                <a:cubicBezTo>
                  <a:pt x="0" y="147828"/>
                  <a:pt x="42672" y="190500"/>
                  <a:pt x="95250" y="190500"/>
                </a:cubicBezTo>
                <a:cubicBezTo>
                  <a:pt x="147828" y="190500"/>
                  <a:pt x="190500" y="147828"/>
                  <a:pt x="190500" y="95250"/>
                </a:cubicBezTo>
                <a:cubicBezTo>
                  <a:pt x="190500" y="42672"/>
                  <a:pt x="147828" y="0"/>
                  <a:pt x="95250" y="0"/>
                </a:cubicBezTo>
                <a:close/>
                <a:moveTo>
                  <a:pt x="76200" y="142875"/>
                </a:moveTo>
                <a:lnTo>
                  <a:pt x="28575" y="95250"/>
                </a:lnTo>
                <a:lnTo>
                  <a:pt x="42005" y="81820"/>
                </a:lnTo>
                <a:lnTo>
                  <a:pt x="76200" y="115919"/>
                </a:lnTo>
                <a:lnTo>
                  <a:pt x="148495" y="43625"/>
                </a:lnTo>
                <a:lnTo>
                  <a:pt x="161925" y="57150"/>
                </a:lnTo>
                <a:lnTo>
                  <a:pt x="76200" y="142875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5A2F2A-426D-40C0-A9D4-8EFBD4E16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172" y="812113"/>
            <a:ext cx="340306" cy="3403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FAD30C7-FBD5-4F06-B5C5-7C4E06BB1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952" y="817698"/>
            <a:ext cx="350907" cy="350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792f53-c340-40c3-a104-7926a24c4345">
      <Terms xmlns="http://schemas.microsoft.com/office/infopath/2007/PartnerControls"/>
    </lcf76f155ced4ddcb4097134ff3c332f>
    <TaxCatchAll xmlns="c1f6eb08-74da-4000-b3c7-66196b0da1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5D7C363683E4B9032A3AC79D96380" ma:contentTypeVersion="15" ma:contentTypeDescription="Create a new document." ma:contentTypeScope="" ma:versionID="c185830007758b6f9a61573443190058">
  <xsd:schema xmlns:xsd="http://www.w3.org/2001/XMLSchema" xmlns:xs="http://www.w3.org/2001/XMLSchema" xmlns:p="http://schemas.microsoft.com/office/2006/metadata/properties" xmlns:ns2="26792f53-c340-40c3-a104-7926a24c4345" xmlns:ns3="c1f6eb08-74da-4000-b3c7-66196b0da1b7" targetNamespace="http://schemas.microsoft.com/office/2006/metadata/properties" ma:root="true" ma:fieldsID="81211d563e11bb64de8d37dd257651de" ns2:_="" ns3:_="">
    <xsd:import namespace="26792f53-c340-40c3-a104-7926a24c4345"/>
    <xsd:import namespace="c1f6eb08-74da-4000-b3c7-66196b0da1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92f53-c340-40c3-a104-7926a24c4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08b5b2d-c1ef-4e2a-983b-70363f77e1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6eb08-74da-4000-b3c7-66196b0da1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af6f3c9-a59d-4108-8815-16922a3e5706}" ma:internalName="TaxCatchAll" ma:showField="CatchAllData" ma:web="c1f6eb08-74da-4000-b3c7-66196b0da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05CA0B-DD7E-4934-B547-07C518F9C416}">
  <ds:schemaRefs>
    <ds:schemaRef ds:uri="http://schemas.microsoft.com/office/2006/metadata/properties"/>
    <ds:schemaRef ds:uri="http://schemas.microsoft.com/office/infopath/2007/PartnerControls"/>
    <ds:schemaRef ds:uri="26792f53-c340-40c3-a104-7926a24c4345"/>
    <ds:schemaRef ds:uri="c1f6eb08-74da-4000-b3c7-66196b0da1b7"/>
  </ds:schemaRefs>
</ds:datastoreItem>
</file>

<file path=customXml/itemProps2.xml><?xml version="1.0" encoding="utf-8"?>
<ds:datastoreItem xmlns:ds="http://schemas.openxmlformats.org/officeDocument/2006/customXml" ds:itemID="{B58CB671-B427-4E15-9B26-E8D6AE8BA5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92f53-c340-40c3-a104-7926a24c4345"/>
    <ds:schemaRef ds:uri="c1f6eb08-74da-4000-b3c7-66196b0da1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5AE3ED-B82B-494B-906B-4A91BC8B9E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31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Montserrat ExtraBold</vt:lpstr>
      <vt:lpstr>Montserrat Regular</vt:lpstr>
      <vt:lpstr>Montserrat SemiBold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Aluno</cp:lastModifiedBy>
  <cp:revision>4</cp:revision>
  <dcterms:created xsi:type="dcterms:W3CDTF">2021-07-05T04:10:47Z</dcterms:created>
  <dcterms:modified xsi:type="dcterms:W3CDTF">2025-02-22T15:03:26Z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0x0101008055D7C363683E4B9032A3AC79D96380</vt:lpwstr>
  </property>
  <property fmtid="{D5CDD505-2E9C-101B-9397-08002B2CF9AE}" pid="3" name="MediaServiceImageTags">
    <vt:lpwstr/>
  </property>
</Properties>
</file>