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77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9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184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876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73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38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5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91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23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6682-77AE-4C9C-8132-C10A20DA7DA6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8DB35-6C56-4B26-8720-2339D9F25A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71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9485" t="29687" r="12240" b="4760"/>
          <a:stretch/>
        </p:blipFill>
        <p:spPr>
          <a:xfrm>
            <a:off x="991674" y="321973"/>
            <a:ext cx="5396247" cy="34129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28681" t="71922" r="53087" b="11073"/>
          <a:stretch/>
        </p:blipFill>
        <p:spPr>
          <a:xfrm>
            <a:off x="1236371" y="4520484"/>
            <a:ext cx="3733075" cy="195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1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de cantos arredondados 9"/>
          <p:cNvSpPr/>
          <p:nvPr/>
        </p:nvSpPr>
        <p:spPr>
          <a:xfrm>
            <a:off x="231818" y="3503054"/>
            <a:ext cx="4250028" cy="319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96225" cy="1996225"/>
          </a:xfrm>
          <a:prstGeom prst="rect">
            <a:avLst/>
          </a:prstGeom>
        </p:spPr>
      </p:pic>
      <p:sp>
        <p:nvSpPr>
          <p:cNvPr id="3" name="Retângulo de cantos arredondados 2"/>
          <p:cNvSpPr/>
          <p:nvPr/>
        </p:nvSpPr>
        <p:spPr>
          <a:xfrm>
            <a:off x="9040968" y="206063"/>
            <a:ext cx="2910626" cy="11462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247029" y="206063"/>
            <a:ext cx="28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Faturamento Total R$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356832" y="206063"/>
            <a:ext cx="6529589" cy="3078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20164" y="206063"/>
            <a:ext cx="300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Entregas por entregador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9040968" y="1519708"/>
            <a:ext cx="2910626" cy="5177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4636393" y="3503054"/>
            <a:ext cx="4250028" cy="3193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9040968" y="1717045"/>
            <a:ext cx="294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Tempo médio de entrega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88921" y="3541691"/>
            <a:ext cx="294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Tempo médio na cozinha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58082" y="3541691"/>
            <a:ext cx="359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Pedidos no local (sem entrega)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8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Willian Oliveira</dc:creator>
  <cp:lastModifiedBy>Willian Oliveira</cp:lastModifiedBy>
  <cp:revision>3</cp:revision>
  <dcterms:created xsi:type="dcterms:W3CDTF">2025-03-12T02:26:10Z</dcterms:created>
  <dcterms:modified xsi:type="dcterms:W3CDTF">2025-03-12T02:42:17Z</dcterms:modified>
</cp:coreProperties>
</file>