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0" y="3956075"/>
            <a:ext cx="2612505"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SHIBIL RAHMAN M B</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:720921244050</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1200</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SHIBIL ‎</cp:lastModifiedBy>
  <cp:revision>1</cp:revision>
  <dcterms:modified xsi:type="dcterms:W3CDTF">2024-04-08T04:23:52Z</dcterms:modified>
</cp:coreProperties>
</file>