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64" r:id="rId4"/>
    <p:sldId id="275" r:id="rId5"/>
    <p:sldId id="270" r:id="rId6"/>
    <p:sldId id="276" r:id="rId7"/>
    <p:sldId id="268" r:id="rId8"/>
    <p:sldId id="269" r:id="rId9"/>
    <p:sldId id="272" r:id="rId10"/>
    <p:sldId id="273" r:id="rId11"/>
    <p:sldId id="277" r:id="rId12"/>
    <p:sldId id="278" r:id="rId13"/>
    <p:sldId id="261" r:id="rId14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109" d="100"/>
          <a:sy n="109" d="100"/>
        </p:scale>
        <p:origin x="80" y="1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ṩḷïḑè">
            <a:extLst>
              <a:ext uri="{FF2B5EF4-FFF2-40B4-BE49-F238E27FC236}">
                <a16:creationId xmlns:a16="http://schemas.microsoft.com/office/drawing/2014/main" id="{0F0881E7-E87D-4014-AA0F-B7307BF6231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37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ïṡľîdè">
            <a:extLst>
              <a:ext uri="{FF2B5EF4-FFF2-40B4-BE49-F238E27FC236}">
                <a16:creationId xmlns:a16="http://schemas.microsoft.com/office/drawing/2014/main" id="{9F597701-8580-4B13-86DD-14593D89160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61232" y="688977"/>
            <a:ext cx="11069536" cy="5442156"/>
          </a:xfrm>
          <a:custGeom>
            <a:avLst/>
            <a:gdLst>
              <a:gd name="T0" fmla="*/ 1302 w 4832"/>
              <a:gd name="T1" fmla="*/ 472 h 2374"/>
              <a:gd name="T2" fmla="*/ 92 w 4832"/>
              <a:gd name="T3" fmla="*/ 600 h 2374"/>
              <a:gd name="T4" fmla="*/ 1495 w 4832"/>
              <a:gd name="T5" fmla="*/ 1292 h 2374"/>
              <a:gd name="T6" fmla="*/ 1140 w 4832"/>
              <a:gd name="T7" fmla="*/ 1152 h 2374"/>
              <a:gd name="T8" fmla="*/ 1388 w 4832"/>
              <a:gd name="T9" fmla="*/ 822 h 2374"/>
              <a:gd name="T10" fmla="*/ 1513 w 4832"/>
              <a:gd name="T11" fmla="*/ 658 h 2374"/>
              <a:gd name="T12" fmla="*/ 1510 w 4832"/>
              <a:gd name="T13" fmla="*/ 476 h 2374"/>
              <a:gd name="T14" fmla="*/ 1245 w 4832"/>
              <a:gd name="T15" fmla="*/ 556 h 2374"/>
              <a:gd name="T16" fmla="*/ 1284 w 4832"/>
              <a:gd name="T17" fmla="*/ 342 h 2374"/>
              <a:gd name="T18" fmla="*/ 1483 w 4832"/>
              <a:gd name="T19" fmla="*/ 457 h 2374"/>
              <a:gd name="T20" fmla="*/ 1210 w 4832"/>
              <a:gd name="T21" fmla="*/ 260 h 2374"/>
              <a:gd name="T22" fmla="*/ 1115 w 4832"/>
              <a:gd name="T23" fmla="*/ 248 h 2374"/>
              <a:gd name="T24" fmla="*/ 972 w 4832"/>
              <a:gd name="T25" fmla="*/ 264 h 2374"/>
              <a:gd name="T26" fmla="*/ 897 w 4832"/>
              <a:gd name="T27" fmla="*/ 188 h 2374"/>
              <a:gd name="T28" fmla="*/ 782 w 4832"/>
              <a:gd name="T29" fmla="*/ 326 h 2374"/>
              <a:gd name="T30" fmla="*/ 208 w 4832"/>
              <a:gd name="T31" fmla="*/ 312 h 2374"/>
              <a:gd name="T32" fmla="*/ 196 w 4832"/>
              <a:gd name="T33" fmla="*/ 519 h 2374"/>
              <a:gd name="T34" fmla="*/ 417 w 4832"/>
              <a:gd name="T35" fmla="*/ 484 h 2374"/>
              <a:gd name="T36" fmla="*/ 813 w 4832"/>
              <a:gd name="T37" fmla="*/ 1027 h 2374"/>
              <a:gd name="T38" fmla="*/ 1225 w 4832"/>
              <a:gd name="T39" fmla="*/ 1313 h 2374"/>
              <a:gd name="T40" fmla="*/ 1402 w 4832"/>
              <a:gd name="T41" fmla="*/ 1972 h 2374"/>
              <a:gd name="T42" fmla="*/ 1500 w 4832"/>
              <a:gd name="T43" fmla="*/ 2229 h 2374"/>
              <a:gd name="T44" fmla="*/ 1858 w 4832"/>
              <a:gd name="T45" fmla="*/ 1697 h 2374"/>
              <a:gd name="T46" fmla="*/ 1242 w 4832"/>
              <a:gd name="T47" fmla="*/ 708 h 2374"/>
              <a:gd name="T48" fmla="*/ 1197 w 4832"/>
              <a:gd name="T49" fmla="*/ 354 h 2374"/>
              <a:gd name="T50" fmla="*/ 1678 w 4832"/>
              <a:gd name="T51" fmla="*/ 1473 h 2374"/>
              <a:gd name="T52" fmla="*/ 4069 w 4832"/>
              <a:gd name="T53" fmla="*/ 1312 h 2374"/>
              <a:gd name="T54" fmla="*/ 4372 w 4832"/>
              <a:gd name="T55" fmla="*/ 1753 h 2374"/>
              <a:gd name="T56" fmla="*/ 4278 w 4832"/>
              <a:gd name="T57" fmla="*/ 1604 h 2374"/>
              <a:gd name="T58" fmla="*/ 3915 w 4832"/>
              <a:gd name="T59" fmla="*/ 1902 h 2374"/>
              <a:gd name="T60" fmla="*/ 4355 w 4832"/>
              <a:gd name="T61" fmla="*/ 2105 h 2374"/>
              <a:gd name="T62" fmla="*/ 4769 w 4832"/>
              <a:gd name="T63" fmla="*/ 2066 h 2374"/>
              <a:gd name="T64" fmla="*/ 2422 w 4832"/>
              <a:gd name="T65" fmla="*/ 804 h 2374"/>
              <a:gd name="T66" fmla="*/ 4823 w 4832"/>
              <a:gd name="T67" fmla="*/ 362 h 2374"/>
              <a:gd name="T68" fmla="*/ 4216 w 4832"/>
              <a:gd name="T69" fmla="*/ 296 h 2374"/>
              <a:gd name="T70" fmla="*/ 3529 w 4832"/>
              <a:gd name="T71" fmla="*/ 259 h 2374"/>
              <a:gd name="T72" fmla="*/ 3291 w 4832"/>
              <a:gd name="T73" fmla="*/ 342 h 2374"/>
              <a:gd name="T74" fmla="*/ 2474 w 4832"/>
              <a:gd name="T75" fmla="*/ 531 h 2374"/>
              <a:gd name="T76" fmla="*/ 2305 w 4832"/>
              <a:gd name="T77" fmla="*/ 617 h 2374"/>
              <a:gd name="T78" fmla="*/ 2144 w 4832"/>
              <a:gd name="T79" fmla="*/ 1215 h 2374"/>
              <a:gd name="T80" fmla="*/ 2625 w 4832"/>
              <a:gd name="T81" fmla="*/ 2014 h 2374"/>
              <a:gd name="T82" fmla="*/ 2980 w 4832"/>
              <a:gd name="T83" fmla="*/ 1294 h 2374"/>
              <a:gd name="T84" fmla="*/ 3319 w 4832"/>
              <a:gd name="T85" fmla="*/ 1093 h 2374"/>
              <a:gd name="T86" fmla="*/ 3704 w 4832"/>
              <a:gd name="T87" fmla="*/ 1197 h 2374"/>
              <a:gd name="T88" fmla="*/ 3889 w 4832"/>
              <a:gd name="T89" fmla="*/ 1144 h 2374"/>
              <a:gd name="T90" fmla="*/ 4171 w 4832"/>
              <a:gd name="T91" fmla="*/ 771 h 2374"/>
              <a:gd name="T92" fmla="*/ 4460 w 4832"/>
              <a:gd name="T93" fmla="*/ 517 h 2374"/>
              <a:gd name="T94" fmla="*/ 2804 w 4832"/>
              <a:gd name="T95" fmla="*/ 472 h 2374"/>
              <a:gd name="T96" fmla="*/ 2604 w 4832"/>
              <a:gd name="T97" fmla="*/ 555 h 2374"/>
              <a:gd name="T98" fmla="*/ 2520 w 4832"/>
              <a:gd name="T99" fmla="*/ 531 h 2374"/>
              <a:gd name="T100" fmla="*/ 2577 w 4832"/>
              <a:gd name="T101" fmla="*/ 935 h 2374"/>
              <a:gd name="T102" fmla="*/ 2607 w 4832"/>
              <a:gd name="T103" fmla="*/ 851 h 2374"/>
              <a:gd name="T104" fmla="*/ 2929 w 4832"/>
              <a:gd name="T105" fmla="*/ 1150 h 2374"/>
              <a:gd name="T106" fmla="*/ 3433 w 4832"/>
              <a:gd name="T107" fmla="*/ 335 h 2374"/>
              <a:gd name="T108" fmla="*/ 2048 w 4832"/>
              <a:gd name="T109" fmla="*/ 113 h 2374"/>
              <a:gd name="T110" fmla="*/ 1424 w 4832"/>
              <a:gd name="T111" fmla="*/ 188 h 2374"/>
              <a:gd name="T112" fmla="*/ 1778 w 4832"/>
              <a:gd name="T113" fmla="*/ 447 h 2374"/>
              <a:gd name="T114" fmla="*/ 1978 w 4832"/>
              <a:gd name="T115" fmla="*/ 315 h 2374"/>
              <a:gd name="T116" fmla="*/ 3020 w 4832"/>
              <a:gd name="T117" fmla="*/ 1881 h 2374"/>
              <a:gd name="T118" fmla="*/ 1328 w 4832"/>
              <a:gd name="T119" fmla="*/ 1167 h 2374"/>
              <a:gd name="T120" fmla="*/ 3863 w 4832"/>
              <a:gd name="T121" fmla="*/ 1594 h 2374"/>
              <a:gd name="T122" fmla="*/ 4308 w 4832"/>
              <a:gd name="T123" fmla="*/ 812 h 2374"/>
              <a:gd name="T124" fmla="*/ 3980 w 4832"/>
              <a:gd name="T125" fmla="*/ 1353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832" h="2374">
                <a:moveTo>
                  <a:pt x="3080" y="309"/>
                </a:moveTo>
                <a:cubicBezTo>
                  <a:pt x="3080" y="309"/>
                  <a:pt x="3080" y="309"/>
                  <a:pt x="3080" y="309"/>
                </a:cubicBezTo>
                <a:cubicBezTo>
                  <a:pt x="3088" y="312"/>
                  <a:pt x="3102" y="313"/>
                  <a:pt x="3113" y="320"/>
                </a:cubicBezTo>
                <a:cubicBezTo>
                  <a:pt x="3121" y="325"/>
                  <a:pt x="3131" y="328"/>
                  <a:pt x="3140" y="328"/>
                </a:cubicBezTo>
                <a:cubicBezTo>
                  <a:pt x="3140" y="328"/>
                  <a:pt x="3140" y="328"/>
                  <a:pt x="3140" y="328"/>
                </a:cubicBezTo>
                <a:cubicBezTo>
                  <a:pt x="3148" y="328"/>
                  <a:pt x="3155" y="326"/>
                  <a:pt x="3160" y="320"/>
                </a:cubicBezTo>
                <a:cubicBezTo>
                  <a:pt x="3163" y="316"/>
                  <a:pt x="3165" y="312"/>
                  <a:pt x="3165" y="307"/>
                </a:cubicBezTo>
                <a:cubicBezTo>
                  <a:pt x="3165" y="303"/>
                  <a:pt x="3163" y="299"/>
                  <a:pt x="3161" y="295"/>
                </a:cubicBezTo>
                <a:cubicBezTo>
                  <a:pt x="3159" y="292"/>
                  <a:pt x="3156" y="289"/>
                  <a:pt x="3152" y="288"/>
                </a:cubicBezTo>
                <a:cubicBezTo>
                  <a:pt x="3152" y="288"/>
                  <a:pt x="3152" y="288"/>
                  <a:pt x="3152" y="288"/>
                </a:cubicBezTo>
                <a:cubicBezTo>
                  <a:pt x="3152" y="287"/>
                  <a:pt x="3152" y="287"/>
                  <a:pt x="3152" y="286"/>
                </a:cubicBezTo>
                <a:cubicBezTo>
                  <a:pt x="3152" y="285"/>
                  <a:pt x="3153" y="281"/>
                  <a:pt x="3160" y="277"/>
                </a:cubicBezTo>
                <a:cubicBezTo>
                  <a:pt x="3175" y="267"/>
                  <a:pt x="3191" y="255"/>
                  <a:pt x="3206" y="253"/>
                </a:cubicBezTo>
                <a:cubicBezTo>
                  <a:pt x="3215" y="251"/>
                  <a:pt x="3231" y="250"/>
                  <a:pt x="3245" y="250"/>
                </a:cubicBezTo>
                <a:cubicBezTo>
                  <a:pt x="3257" y="250"/>
                  <a:pt x="3269" y="251"/>
                  <a:pt x="3273" y="253"/>
                </a:cubicBezTo>
                <a:cubicBezTo>
                  <a:pt x="3275" y="253"/>
                  <a:pt x="3277" y="253"/>
                  <a:pt x="3279" y="253"/>
                </a:cubicBezTo>
                <a:cubicBezTo>
                  <a:pt x="3288" y="253"/>
                  <a:pt x="3297" y="247"/>
                  <a:pt x="3304" y="241"/>
                </a:cubicBezTo>
                <a:cubicBezTo>
                  <a:pt x="3312" y="235"/>
                  <a:pt x="3318" y="228"/>
                  <a:pt x="3321" y="222"/>
                </a:cubicBezTo>
                <a:cubicBezTo>
                  <a:pt x="3322" y="220"/>
                  <a:pt x="3322" y="218"/>
                  <a:pt x="3322" y="216"/>
                </a:cubicBezTo>
                <a:cubicBezTo>
                  <a:pt x="3322" y="211"/>
                  <a:pt x="3319" y="207"/>
                  <a:pt x="3315" y="205"/>
                </a:cubicBezTo>
                <a:cubicBezTo>
                  <a:pt x="3311" y="203"/>
                  <a:pt x="3307" y="202"/>
                  <a:pt x="3302" y="202"/>
                </a:cubicBezTo>
                <a:cubicBezTo>
                  <a:pt x="3296" y="202"/>
                  <a:pt x="3289" y="204"/>
                  <a:pt x="3285" y="210"/>
                </a:cubicBezTo>
                <a:cubicBezTo>
                  <a:pt x="3285" y="213"/>
                  <a:pt x="3274" y="216"/>
                  <a:pt x="3263" y="216"/>
                </a:cubicBezTo>
                <a:cubicBezTo>
                  <a:pt x="3255" y="216"/>
                  <a:pt x="3247" y="214"/>
                  <a:pt x="3245" y="214"/>
                </a:cubicBezTo>
                <a:cubicBezTo>
                  <a:pt x="3243" y="213"/>
                  <a:pt x="3242" y="213"/>
                  <a:pt x="3240" y="213"/>
                </a:cubicBezTo>
                <a:cubicBezTo>
                  <a:pt x="3232" y="213"/>
                  <a:pt x="3217" y="216"/>
                  <a:pt x="3202" y="218"/>
                </a:cubicBezTo>
                <a:cubicBezTo>
                  <a:pt x="3188" y="221"/>
                  <a:pt x="3173" y="224"/>
                  <a:pt x="3169" y="224"/>
                </a:cubicBezTo>
                <a:cubicBezTo>
                  <a:pt x="3160" y="224"/>
                  <a:pt x="3155" y="230"/>
                  <a:pt x="3151" y="235"/>
                </a:cubicBezTo>
                <a:cubicBezTo>
                  <a:pt x="3146" y="241"/>
                  <a:pt x="3141" y="246"/>
                  <a:pt x="3134" y="250"/>
                </a:cubicBezTo>
                <a:cubicBezTo>
                  <a:pt x="3118" y="258"/>
                  <a:pt x="3096" y="270"/>
                  <a:pt x="3088" y="274"/>
                </a:cubicBezTo>
                <a:cubicBezTo>
                  <a:pt x="3080" y="279"/>
                  <a:pt x="3074" y="289"/>
                  <a:pt x="3073" y="299"/>
                </a:cubicBezTo>
                <a:cubicBezTo>
                  <a:pt x="3073" y="302"/>
                  <a:pt x="3075" y="307"/>
                  <a:pt x="3080" y="309"/>
                </a:cubicBezTo>
                <a:close/>
                <a:moveTo>
                  <a:pt x="969" y="199"/>
                </a:moveTo>
                <a:cubicBezTo>
                  <a:pt x="977" y="199"/>
                  <a:pt x="989" y="196"/>
                  <a:pt x="995" y="196"/>
                </a:cubicBezTo>
                <a:cubicBezTo>
                  <a:pt x="995" y="196"/>
                  <a:pt x="995" y="196"/>
                  <a:pt x="995" y="196"/>
                </a:cubicBezTo>
                <a:cubicBezTo>
                  <a:pt x="995" y="200"/>
                  <a:pt x="995" y="199"/>
                  <a:pt x="996" y="201"/>
                </a:cubicBezTo>
                <a:cubicBezTo>
                  <a:pt x="999" y="206"/>
                  <a:pt x="1003" y="208"/>
                  <a:pt x="1009" y="209"/>
                </a:cubicBezTo>
                <a:cubicBezTo>
                  <a:pt x="1019" y="210"/>
                  <a:pt x="1024" y="213"/>
                  <a:pt x="1031" y="213"/>
                </a:cubicBezTo>
                <a:cubicBezTo>
                  <a:pt x="1031" y="213"/>
                  <a:pt x="1032" y="213"/>
                  <a:pt x="1032" y="213"/>
                </a:cubicBezTo>
                <a:cubicBezTo>
                  <a:pt x="1035" y="213"/>
                  <a:pt x="1038" y="211"/>
                  <a:pt x="1039" y="209"/>
                </a:cubicBezTo>
                <a:cubicBezTo>
                  <a:pt x="1041" y="206"/>
                  <a:pt x="1041" y="204"/>
                  <a:pt x="1041" y="202"/>
                </a:cubicBezTo>
                <a:cubicBezTo>
                  <a:pt x="1041" y="195"/>
                  <a:pt x="1039" y="189"/>
                  <a:pt x="1035" y="183"/>
                </a:cubicBezTo>
                <a:cubicBezTo>
                  <a:pt x="1032" y="179"/>
                  <a:pt x="1031" y="177"/>
                  <a:pt x="1028" y="174"/>
                </a:cubicBezTo>
                <a:cubicBezTo>
                  <a:pt x="1024" y="172"/>
                  <a:pt x="1021" y="171"/>
                  <a:pt x="1014" y="169"/>
                </a:cubicBezTo>
                <a:cubicBezTo>
                  <a:pt x="1004" y="165"/>
                  <a:pt x="994" y="164"/>
                  <a:pt x="985" y="164"/>
                </a:cubicBezTo>
                <a:cubicBezTo>
                  <a:pt x="981" y="164"/>
                  <a:pt x="978" y="165"/>
                  <a:pt x="975" y="165"/>
                </a:cubicBezTo>
                <a:cubicBezTo>
                  <a:pt x="971" y="165"/>
                  <a:pt x="966" y="165"/>
                  <a:pt x="960" y="166"/>
                </a:cubicBezTo>
                <a:cubicBezTo>
                  <a:pt x="955" y="167"/>
                  <a:pt x="949" y="173"/>
                  <a:pt x="948" y="181"/>
                </a:cubicBezTo>
                <a:cubicBezTo>
                  <a:pt x="948" y="182"/>
                  <a:pt x="948" y="182"/>
                  <a:pt x="948" y="183"/>
                </a:cubicBezTo>
                <a:cubicBezTo>
                  <a:pt x="948" y="194"/>
                  <a:pt x="959" y="199"/>
                  <a:pt x="969" y="199"/>
                </a:cubicBezTo>
                <a:close/>
                <a:moveTo>
                  <a:pt x="1296" y="449"/>
                </a:moveTo>
                <a:cubicBezTo>
                  <a:pt x="1294" y="449"/>
                  <a:pt x="1292" y="449"/>
                  <a:pt x="1290" y="450"/>
                </a:cubicBezTo>
                <a:cubicBezTo>
                  <a:pt x="1290" y="450"/>
                  <a:pt x="1290" y="450"/>
                  <a:pt x="1290" y="450"/>
                </a:cubicBezTo>
                <a:cubicBezTo>
                  <a:pt x="1285" y="452"/>
                  <a:pt x="1281" y="455"/>
                  <a:pt x="1281" y="461"/>
                </a:cubicBezTo>
                <a:cubicBezTo>
                  <a:pt x="1282" y="470"/>
                  <a:pt x="1289" y="473"/>
                  <a:pt x="1296" y="474"/>
                </a:cubicBezTo>
                <a:cubicBezTo>
                  <a:pt x="1298" y="474"/>
                  <a:pt x="1300" y="473"/>
                  <a:pt x="1302" y="472"/>
                </a:cubicBezTo>
                <a:cubicBezTo>
                  <a:pt x="1306" y="470"/>
                  <a:pt x="1309" y="466"/>
                  <a:pt x="1309" y="461"/>
                </a:cubicBezTo>
                <a:cubicBezTo>
                  <a:pt x="1309" y="458"/>
                  <a:pt x="1308" y="455"/>
                  <a:pt x="1305" y="452"/>
                </a:cubicBezTo>
                <a:cubicBezTo>
                  <a:pt x="1303" y="450"/>
                  <a:pt x="1300" y="449"/>
                  <a:pt x="1296" y="449"/>
                </a:cubicBezTo>
                <a:close/>
                <a:moveTo>
                  <a:pt x="1480" y="1152"/>
                </a:moveTo>
                <a:cubicBezTo>
                  <a:pt x="1480" y="1152"/>
                  <a:pt x="1480" y="1152"/>
                  <a:pt x="1480" y="1152"/>
                </a:cubicBezTo>
                <a:cubicBezTo>
                  <a:pt x="1480" y="1152"/>
                  <a:pt x="1480" y="1152"/>
                  <a:pt x="1480" y="1152"/>
                </a:cubicBezTo>
                <a:cubicBezTo>
                  <a:pt x="1471" y="1152"/>
                  <a:pt x="1469" y="1162"/>
                  <a:pt x="1469" y="1169"/>
                </a:cubicBezTo>
                <a:cubicBezTo>
                  <a:pt x="1469" y="1173"/>
                  <a:pt x="1470" y="1177"/>
                  <a:pt x="1472" y="1181"/>
                </a:cubicBezTo>
                <a:cubicBezTo>
                  <a:pt x="1474" y="1184"/>
                  <a:pt x="1478" y="1188"/>
                  <a:pt x="1483" y="1188"/>
                </a:cubicBezTo>
                <a:cubicBezTo>
                  <a:pt x="1483" y="1188"/>
                  <a:pt x="1483" y="1188"/>
                  <a:pt x="1483" y="1188"/>
                </a:cubicBezTo>
                <a:cubicBezTo>
                  <a:pt x="1485" y="1188"/>
                  <a:pt x="1486" y="1187"/>
                  <a:pt x="1488" y="1186"/>
                </a:cubicBezTo>
                <a:cubicBezTo>
                  <a:pt x="1495" y="1184"/>
                  <a:pt x="1499" y="1176"/>
                  <a:pt x="1499" y="1170"/>
                </a:cubicBezTo>
                <a:cubicBezTo>
                  <a:pt x="1499" y="1162"/>
                  <a:pt x="1494" y="1152"/>
                  <a:pt x="1483" y="1152"/>
                </a:cubicBezTo>
                <a:cubicBezTo>
                  <a:pt x="1482" y="1152"/>
                  <a:pt x="1481" y="1152"/>
                  <a:pt x="1480" y="1152"/>
                </a:cubicBezTo>
                <a:cubicBezTo>
                  <a:pt x="1480" y="1152"/>
                  <a:pt x="1480" y="1152"/>
                  <a:pt x="1480" y="1152"/>
                </a:cubicBezTo>
                <a:cubicBezTo>
                  <a:pt x="1480" y="1152"/>
                  <a:pt x="1480" y="1152"/>
                  <a:pt x="1480" y="1152"/>
                </a:cubicBezTo>
                <a:close/>
                <a:moveTo>
                  <a:pt x="54" y="612"/>
                </a:moveTo>
                <a:cubicBezTo>
                  <a:pt x="51" y="611"/>
                  <a:pt x="38" y="605"/>
                  <a:pt x="38" y="605"/>
                </a:cubicBezTo>
                <a:cubicBezTo>
                  <a:pt x="37" y="605"/>
                  <a:pt x="37" y="605"/>
                  <a:pt x="37" y="605"/>
                </a:cubicBezTo>
                <a:cubicBezTo>
                  <a:pt x="33" y="604"/>
                  <a:pt x="30" y="604"/>
                  <a:pt x="26" y="604"/>
                </a:cubicBezTo>
                <a:cubicBezTo>
                  <a:pt x="21" y="604"/>
                  <a:pt x="16" y="605"/>
                  <a:pt x="12" y="606"/>
                </a:cubicBezTo>
                <a:cubicBezTo>
                  <a:pt x="7" y="607"/>
                  <a:pt x="3" y="609"/>
                  <a:pt x="0" y="614"/>
                </a:cubicBezTo>
                <a:cubicBezTo>
                  <a:pt x="0" y="615"/>
                  <a:pt x="0" y="616"/>
                  <a:pt x="0" y="617"/>
                </a:cubicBezTo>
                <a:cubicBezTo>
                  <a:pt x="0" y="622"/>
                  <a:pt x="2" y="624"/>
                  <a:pt x="4" y="626"/>
                </a:cubicBezTo>
                <a:cubicBezTo>
                  <a:pt x="11" y="630"/>
                  <a:pt x="20" y="632"/>
                  <a:pt x="28" y="632"/>
                </a:cubicBezTo>
                <a:cubicBezTo>
                  <a:pt x="33" y="632"/>
                  <a:pt x="40" y="630"/>
                  <a:pt x="45" y="628"/>
                </a:cubicBezTo>
                <a:cubicBezTo>
                  <a:pt x="48" y="627"/>
                  <a:pt x="50" y="627"/>
                  <a:pt x="53" y="626"/>
                </a:cubicBezTo>
                <a:cubicBezTo>
                  <a:pt x="54" y="625"/>
                  <a:pt x="54" y="624"/>
                  <a:pt x="55" y="624"/>
                </a:cubicBezTo>
                <a:cubicBezTo>
                  <a:pt x="56" y="623"/>
                  <a:pt x="58" y="622"/>
                  <a:pt x="59" y="618"/>
                </a:cubicBezTo>
                <a:cubicBezTo>
                  <a:pt x="59" y="614"/>
                  <a:pt x="55" y="612"/>
                  <a:pt x="54" y="612"/>
                </a:cubicBezTo>
                <a:close/>
                <a:moveTo>
                  <a:pt x="1421" y="1133"/>
                </a:moveTo>
                <a:cubicBezTo>
                  <a:pt x="1413" y="1133"/>
                  <a:pt x="1406" y="1135"/>
                  <a:pt x="1402" y="1135"/>
                </a:cubicBezTo>
                <a:cubicBezTo>
                  <a:pt x="1395" y="1137"/>
                  <a:pt x="1389" y="1143"/>
                  <a:pt x="1383" y="1148"/>
                </a:cubicBezTo>
                <a:cubicBezTo>
                  <a:pt x="1377" y="1154"/>
                  <a:pt x="1372" y="1159"/>
                  <a:pt x="1372" y="1159"/>
                </a:cubicBezTo>
                <a:cubicBezTo>
                  <a:pt x="1371" y="1161"/>
                  <a:pt x="1370" y="1163"/>
                  <a:pt x="1371" y="1165"/>
                </a:cubicBezTo>
                <a:cubicBezTo>
                  <a:pt x="1371" y="1167"/>
                  <a:pt x="1373" y="1169"/>
                  <a:pt x="1375" y="1169"/>
                </a:cubicBezTo>
                <a:cubicBezTo>
                  <a:pt x="1376" y="1169"/>
                  <a:pt x="1388" y="1172"/>
                  <a:pt x="1397" y="1172"/>
                </a:cubicBezTo>
                <a:cubicBezTo>
                  <a:pt x="1402" y="1172"/>
                  <a:pt x="1406" y="1176"/>
                  <a:pt x="1414" y="1181"/>
                </a:cubicBezTo>
                <a:cubicBezTo>
                  <a:pt x="1416" y="1182"/>
                  <a:pt x="1419" y="1183"/>
                  <a:pt x="1421" y="1183"/>
                </a:cubicBezTo>
                <a:cubicBezTo>
                  <a:pt x="1426" y="1183"/>
                  <a:pt x="1431" y="1181"/>
                  <a:pt x="1435" y="1179"/>
                </a:cubicBezTo>
                <a:cubicBezTo>
                  <a:pt x="1437" y="1178"/>
                  <a:pt x="1438" y="1178"/>
                  <a:pt x="1440" y="1177"/>
                </a:cubicBezTo>
                <a:cubicBezTo>
                  <a:pt x="1440" y="1177"/>
                  <a:pt x="1440" y="1177"/>
                  <a:pt x="1440" y="1177"/>
                </a:cubicBezTo>
                <a:cubicBezTo>
                  <a:pt x="1441" y="1177"/>
                  <a:pt x="1441" y="1178"/>
                  <a:pt x="1442" y="1179"/>
                </a:cubicBezTo>
                <a:cubicBezTo>
                  <a:pt x="1444" y="1180"/>
                  <a:pt x="1444" y="1183"/>
                  <a:pt x="1450" y="1183"/>
                </a:cubicBezTo>
                <a:cubicBezTo>
                  <a:pt x="1454" y="1183"/>
                  <a:pt x="1457" y="1179"/>
                  <a:pt x="1457" y="1178"/>
                </a:cubicBezTo>
                <a:cubicBezTo>
                  <a:pt x="1458" y="1175"/>
                  <a:pt x="1458" y="1173"/>
                  <a:pt x="1459" y="1169"/>
                </a:cubicBezTo>
                <a:cubicBezTo>
                  <a:pt x="1459" y="1169"/>
                  <a:pt x="1459" y="1168"/>
                  <a:pt x="1459" y="1167"/>
                </a:cubicBezTo>
                <a:cubicBezTo>
                  <a:pt x="1458" y="1146"/>
                  <a:pt x="1441" y="1137"/>
                  <a:pt x="1431" y="1134"/>
                </a:cubicBezTo>
                <a:cubicBezTo>
                  <a:pt x="1428" y="1133"/>
                  <a:pt x="1424" y="1133"/>
                  <a:pt x="1421" y="1133"/>
                </a:cubicBezTo>
                <a:close/>
                <a:moveTo>
                  <a:pt x="128" y="575"/>
                </a:moveTo>
                <a:cubicBezTo>
                  <a:pt x="128" y="575"/>
                  <a:pt x="128" y="575"/>
                  <a:pt x="128" y="575"/>
                </a:cubicBezTo>
                <a:cubicBezTo>
                  <a:pt x="124" y="574"/>
                  <a:pt x="124" y="574"/>
                  <a:pt x="122" y="574"/>
                </a:cubicBezTo>
                <a:cubicBezTo>
                  <a:pt x="118" y="573"/>
                  <a:pt x="114" y="577"/>
                  <a:pt x="113" y="580"/>
                </a:cubicBezTo>
                <a:cubicBezTo>
                  <a:pt x="111" y="584"/>
                  <a:pt x="110" y="588"/>
                  <a:pt x="109" y="591"/>
                </a:cubicBezTo>
                <a:cubicBezTo>
                  <a:pt x="108" y="594"/>
                  <a:pt x="107" y="595"/>
                  <a:pt x="106" y="595"/>
                </a:cubicBezTo>
                <a:cubicBezTo>
                  <a:pt x="101" y="596"/>
                  <a:pt x="96" y="598"/>
                  <a:pt x="92" y="600"/>
                </a:cubicBezTo>
                <a:cubicBezTo>
                  <a:pt x="90" y="601"/>
                  <a:pt x="88" y="602"/>
                  <a:pt x="86" y="604"/>
                </a:cubicBezTo>
                <a:cubicBezTo>
                  <a:pt x="85" y="605"/>
                  <a:pt x="82" y="607"/>
                  <a:pt x="82" y="611"/>
                </a:cubicBezTo>
                <a:cubicBezTo>
                  <a:pt x="82" y="613"/>
                  <a:pt x="84" y="616"/>
                  <a:pt x="85" y="617"/>
                </a:cubicBezTo>
                <a:cubicBezTo>
                  <a:pt x="87" y="618"/>
                  <a:pt x="88" y="619"/>
                  <a:pt x="89" y="619"/>
                </a:cubicBezTo>
                <a:cubicBezTo>
                  <a:pt x="92" y="620"/>
                  <a:pt x="96" y="620"/>
                  <a:pt x="99" y="620"/>
                </a:cubicBezTo>
                <a:cubicBezTo>
                  <a:pt x="104" y="620"/>
                  <a:pt x="110" y="620"/>
                  <a:pt x="116" y="618"/>
                </a:cubicBezTo>
                <a:cubicBezTo>
                  <a:pt x="121" y="616"/>
                  <a:pt x="125" y="616"/>
                  <a:pt x="129" y="611"/>
                </a:cubicBezTo>
                <a:cubicBezTo>
                  <a:pt x="130" y="608"/>
                  <a:pt x="131" y="605"/>
                  <a:pt x="131" y="601"/>
                </a:cubicBezTo>
                <a:cubicBezTo>
                  <a:pt x="132" y="597"/>
                  <a:pt x="132" y="592"/>
                  <a:pt x="132" y="588"/>
                </a:cubicBezTo>
                <a:cubicBezTo>
                  <a:pt x="132" y="586"/>
                  <a:pt x="133" y="584"/>
                  <a:pt x="132" y="582"/>
                </a:cubicBezTo>
                <a:cubicBezTo>
                  <a:pt x="132" y="580"/>
                  <a:pt x="132" y="577"/>
                  <a:pt x="128" y="575"/>
                </a:cubicBezTo>
                <a:close/>
                <a:moveTo>
                  <a:pt x="1894" y="1537"/>
                </a:moveTo>
                <a:cubicBezTo>
                  <a:pt x="1894" y="1537"/>
                  <a:pt x="1894" y="1537"/>
                  <a:pt x="1894" y="1537"/>
                </a:cubicBezTo>
                <a:cubicBezTo>
                  <a:pt x="1884" y="1532"/>
                  <a:pt x="1868" y="1530"/>
                  <a:pt x="1864" y="1523"/>
                </a:cubicBezTo>
                <a:cubicBezTo>
                  <a:pt x="1860" y="1517"/>
                  <a:pt x="1854" y="1511"/>
                  <a:pt x="1847" y="1507"/>
                </a:cubicBezTo>
                <a:cubicBezTo>
                  <a:pt x="1841" y="1503"/>
                  <a:pt x="1834" y="1500"/>
                  <a:pt x="1828" y="1500"/>
                </a:cubicBezTo>
                <a:cubicBezTo>
                  <a:pt x="1826" y="1500"/>
                  <a:pt x="1825" y="1500"/>
                  <a:pt x="1823" y="1501"/>
                </a:cubicBezTo>
                <a:cubicBezTo>
                  <a:pt x="1820" y="1502"/>
                  <a:pt x="1816" y="1504"/>
                  <a:pt x="1811" y="1504"/>
                </a:cubicBezTo>
                <a:cubicBezTo>
                  <a:pt x="1808" y="1504"/>
                  <a:pt x="1804" y="1503"/>
                  <a:pt x="1801" y="1500"/>
                </a:cubicBezTo>
                <a:cubicBezTo>
                  <a:pt x="1792" y="1493"/>
                  <a:pt x="1777" y="1485"/>
                  <a:pt x="1772" y="1480"/>
                </a:cubicBezTo>
                <a:cubicBezTo>
                  <a:pt x="1764" y="1473"/>
                  <a:pt x="1749" y="1469"/>
                  <a:pt x="1740" y="1469"/>
                </a:cubicBezTo>
                <a:cubicBezTo>
                  <a:pt x="1739" y="1469"/>
                  <a:pt x="1739" y="1468"/>
                  <a:pt x="1734" y="1468"/>
                </a:cubicBezTo>
                <a:cubicBezTo>
                  <a:pt x="1732" y="1468"/>
                  <a:pt x="1730" y="1469"/>
                  <a:pt x="1728" y="1470"/>
                </a:cubicBezTo>
                <a:cubicBezTo>
                  <a:pt x="1728" y="1466"/>
                  <a:pt x="1726" y="1463"/>
                  <a:pt x="1723" y="1460"/>
                </a:cubicBezTo>
                <a:cubicBezTo>
                  <a:pt x="1720" y="1457"/>
                  <a:pt x="1715" y="1456"/>
                  <a:pt x="1711" y="1456"/>
                </a:cubicBezTo>
                <a:cubicBezTo>
                  <a:pt x="1711" y="1456"/>
                  <a:pt x="1710" y="1456"/>
                  <a:pt x="1710" y="1456"/>
                </a:cubicBezTo>
                <a:cubicBezTo>
                  <a:pt x="1712" y="1453"/>
                  <a:pt x="1715" y="1451"/>
                  <a:pt x="1715" y="1446"/>
                </a:cubicBezTo>
                <a:cubicBezTo>
                  <a:pt x="1715" y="1442"/>
                  <a:pt x="1715" y="1437"/>
                  <a:pt x="1712" y="1431"/>
                </a:cubicBezTo>
                <a:cubicBezTo>
                  <a:pt x="1711" y="1426"/>
                  <a:pt x="1706" y="1419"/>
                  <a:pt x="1698" y="1419"/>
                </a:cubicBezTo>
                <a:cubicBezTo>
                  <a:pt x="1697" y="1419"/>
                  <a:pt x="1697" y="1419"/>
                  <a:pt x="1697" y="1419"/>
                </a:cubicBezTo>
                <a:cubicBezTo>
                  <a:pt x="1697" y="1419"/>
                  <a:pt x="1697" y="1419"/>
                  <a:pt x="1697" y="1419"/>
                </a:cubicBezTo>
                <a:cubicBezTo>
                  <a:pt x="1695" y="1417"/>
                  <a:pt x="1693" y="1404"/>
                  <a:pt x="1682" y="1390"/>
                </a:cubicBezTo>
                <a:cubicBezTo>
                  <a:pt x="1669" y="1373"/>
                  <a:pt x="1653" y="1361"/>
                  <a:pt x="1636" y="1361"/>
                </a:cubicBezTo>
                <a:cubicBezTo>
                  <a:pt x="1635" y="1361"/>
                  <a:pt x="1633" y="1361"/>
                  <a:pt x="1631" y="1362"/>
                </a:cubicBezTo>
                <a:cubicBezTo>
                  <a:pt x="1625" y="1363"/>
                  <a:pt x="1619" y="1364"/>
                  <a:pt x="1616" y="1364"/>
                </a:cubicBezTo>
                <a:cubicBezTo>
                  <a:pt x="1612" y="1364"/>
                  <a:pt x="1610" y="1364"/>
                  <a:pt x="1606" y="1357"/>
                </a:cubicBezTo>
                <a:cubicBezTo>
                  <a:pt x="1599" y="1340"/>
                  <a:pt x="1590" y="1336"/>
                  <a:pt x="1587" y="1330"/>
                </a:cubicBezTo>
                <a:cubicBezTo>
                  <a:pt x="1584" y="1325"/>
                  <a:pt x="1578" y="1323"/>
                  <a:pt x="1574" y="1323"/>
                </a:cubicBezTo>
                <a:cubicBezTo>
                  <a:pt x="1570" y="1323"/>
                  <a:pt x="1567" y="1324"/>
                  <a:pt x="1566" y="1324"/>
                </a:cubicBezTo>
                <a:cubicBezTo>
                  <a:pt x="1563" y="1321"/>
                  <a:pt x="1563" y="1321"/>
                  <a:pt x="1563" y="1321"/>
                </a:cubicBezTo>
                <a:cubicBezTo>
                  <a:pt x="1562" y="1319"/>
                  <a:pt x="1559" y="1318"/>
                  <a:pt x="1557" y="1319"/>
                </a:cubicBezTo>
                <a:cubicBezTo>
                  <a:pt x="1564" y="1308"/>
                  <a:pt x="1567" y="1294"/>
                  <a:pt x="1567" y="1285"/>
                </a:cubicBezTo>
                <a:cubicBezTo>
                  <a:pt x="1567" y="1284"/>
                  <a:pt x="1567" y="1283"/>
                  <a:pt x="1566" y="1281"/>
                </a:cubicBezTo>
                <a:cubicBezTo>
                  <a:pt x="1566" y="1280"/>
                  <a:pt x="1566" y="1279"/>
                  <a:pt x="1565" y="1278"/>
                </a:cubicBezTo>
                <a:cubicBezTo>
                  <a:pt x="1564" y="1277"/>
                  <a:pt x="1562" y="1276"/>
                  <a:pt x="1560" y="1276"/>
                </a:cubicBezTo>
                <a:cubicBezTo>
                  <a:pt x="1559" y="1276"/>
                  <a:pt x="1558" y="1276"/>
                  <a:pt x="1557" y="1277"/>
                </a:cubicBezTo>
                <a:cubicBezTo>
                  <a:pt x="1557" y="1277"/>
                  <a:pt x="1557" y="1277"/>
                  <a:pt x="1557" y="1277"/>
                </a:cubicBezTo>
                <a:cubicBezTo>
                  <a:pt x="1553" y="1279"/>
                  <a:pt x="1553" y="1281"/>
                  <a:pt x="1551" y="1283"/>
                </a:cubicBezTo>
                <a:cubicBezTo>
                  <a:pt x="1550" y="1286"/>
                  <a:pt x="1548" y="1290"/>
                  <a:pt x="1546" y="1292"/>
                </a:cubicBezTo>
                <a:cubicBezTo>
                  <a:pt x="1546" y="1293"/>
                  <a:pt x="1545" y="1293"/>
                  <a:pt x="1545" y="1294"/>
                </a:cubicBezTo>
                <a:cubicBezTo>
                  <a:pt x="1544" y="1291"/>
                  <a:pt x="1541" y="1288"/>
                  <a:pt x="1535" y="1284"/>
                </a:cubicBezTo>
                <a:cubicBezTo>
                  <a:pt x="1530" y="1280"/>
                  <a:pt x="1525" y="1279"/>
                  <a:pt x="1519" y="1279"/>
                </a:cubicBezTo>
                <a:cubicBezTo>
                  <a:pt x="1514" y="1279"/>
                  <a:pt x="1509" y="1280"/>
                  <a:pt x="1504" y="1283"/>
                </a:cubicBezTo>
                <a:cubicBezTo>
                  <a:pt x="1500" y="1285"/>
                  <a:pt x="1496" y="1288"/>
                  <a:pt x="1496" y="1294"/>
                </a:cubicBezTo>
                <a:cubicBezTo>
                  <a:pt x="1496" y="1294"/>
                  <a:pt x="1496" y="1294"/>
                  <a:pt x="1496" y="1294"/>
                </a:cubicBezTo>
                <a:cubicBezTo>
                  <a:pt x="1496" y="1294"/>
                  <a:pt x="1495" y="1293"/>
                  <a:pt x="1495" y="1292"/>
                </a:cubicBezTo>
                <a:cubicBezTo>
                  <a:pt x="1491" y="1284"/>
                  <a:pt x="1483" y="1281"/>
                  <a:pt x="1476" y="1281"/>
                </a:cubicBezTo>
                <a:cubicBezTo>
                  <a:pt x="1470" y="1281"/>
                  <a:pt x="1464" y="1283"/>
                  <a:pt x="1459" y="1287"/>
                </a:cubicBezTo>
                <a:cubicBezTo>
                  <a:pt x="1458" y="1285"/>
                  <a:pt x="1456" y="1282"/>
                  <a:pt x="1455" y="1279"/>
                </a:cubicBezTo>
                <a:cubicBezTo>
                  <a:pt x="1454" y="1276"/>
                  <a:pt x="1453" y="1274"/>
                  <a:pt x="1452" y="1272"/>
                </a:cubicBezTo>
                <a:cubicBezTo>
                  <a:pt x="1450" y="1270"/>
                  <a:pt x="1449" y="1267"/>
                  <a:pt x="1443" y="1266"/>
                </a:cubicBezTo>
                <a:cubicBezTo>
                  <a:pt x="1434" y="1267"/>
                  <a:pt x="1422" y="1275"/>
                  <a:pt x="1415" y="1289"/>
                </a:cubicBezTo>
                <a:cubicBezTo>
                  <a:pt x="1414" y="1290"/>
                  <a:pt x="1414" y="1292"/>
                  <a:pt x="1413" y="1293"/>
                </a:cubicBezTo>
                <a:cubicBezTo>
                  <a:pt x="1413" y="1291"/>
                  <a:pt x="1413" y="1289"/>
                  <a:pt x="1414" y="1288"/>
                </a:cubicBezTo>
                <a:cubicBezTo>
                  <a:pt x="1414" y="1287"/>
                  <a:pt x="1415" y="1283"/>
                  <a:pt x="1417" y="1280"/>
                </a:cubicBezTo>
                <a:cubicBezTo>
                  <a:pt x="1419" y="1276"/>
                  <a:pt x="1421" y="1272"/>
                  <a:pt x="1422" y="1267"/>
                </a:cubicBezTo>
                <a:cubicBezTo>
                  <a:pt x="1422" y="1263"/>
                  <a:pt x="1418" y="1258"/>
                  <a:pt x="1414" y="1257"/>
                </a:cubicBezTo>
                <a:cubicBezTo>
                  <a:pt x="1413" y="1257"/>
                  <a:pt x="1411" y="1256"/>
                  <a:pt x="1410" y="1256"/>
                </a:cubicBezTo>
                <a:cubicBezTo>
                  <a:pt x="1402" y="1257"/>
                  <a:pt x="1397" y="1261"/>
                  <a:pt x="1392" y="1265"/>
                </a:cubicBezTo>
                <a:cubicBezTo>
                  <a:pt x="1389" y="1267"/>
                  <a:pt x="1387" y="1269"/>
                  <a:pt x="1385" y="1270"/>
                </a:cubicBezTo>
                <a:cubicBezTo>
                  <a:pt x="1384" y="1271"/>
                  <a:pt x="1383" y="1271"/>
                  <a:pt x="1383" y="1272"/>
                </a:cubicBezTo>
                <a:cubicBezTo>
                  <a:pt x="1382" y="1272"/>
                  <a:pt x="1382" y="1272"/>
                  <a:pt x="1382" y="1272"/>
                </a:cubicBezTo>
                <a:cubicBezTo>
                  <a:pt x="1382" y="1272"/>
                  <a:pt x="1382" y="1272"/>
                  <a:pt x="1382" y="1272"/>
                </a:cubicBezTo>
                <a:cubicBezTo>
                  <a:pt x="1373" y="1275"/>
                  <a:pt x="1362" y="1284"/>
                  <a:pt x="1354" y="1297"/>
                </a:cubicBezTo>
                <a:cubicBezTo>
                  <a:pt x="1347" y="1308"/>
                  <a:pt x="1344" y="1314"/>
                  <a:pt x="1339" y="1317"/>
                </a:cubicBezTo>
                <a:cubicBezTo>
                  <a:pt x="1338" y="1317"/>
                  <a:pt x="1336" y="1318"/>
                  <a:pt x="1335" y="1318"/>
                </a:cubicBezTo>
                <a:cubicBezTo>
                  <a:pt x="1334" y="1318"/>
                  <a:pt x="1332" y="1318"/>
                  <a:pt x="1332" y="1317"/>
                </a:cubicBezTo>
                <a:cubicBezTo>
                  <a:pt x="1332" y="1317"/>
                  <a:pt x="1332" y="1317"/>
                  <a:pt x="1332" y="1317"/>
                </a:cubicBezTo>
                <a:cubicBezTo>
                  <a:pt x="1332" y="1313"/>
                  <a:pt x="1330" y="1311"/>
                  <a:pt x="1329" y="1309"/>
                </a:cubicBezTo>
                <a:cubicBezTo>
                  <a:pt x="1323" y="1303"/>
                  <a:pt x="1315" y="1297"/>
                  <a:pt x="1306" y="1297"/>
                </a:cubicBezTo>
                <a:cubicBezTo>
                  <a:pt x="1304" y="1297"/>
                  <a:pt x="1301" y="1298"/>
                  <a:pt x="1299" y="1301"/>
                </a:cubicBezTo>
                <a:cubicBezTo>
                  <a:pt x="1298" y="1303"/>
                  <a:pt x="1288" y="1308"/>
                  <a:pt x="1277" y="1314"/>
                </a:cubicBezTo>
                <a:cubicBezTo>
                  <a:pt x="1276" y="1314"/>
                  <a:pt x="1275" y="1315"/>
                  <a:pt x="1275" y="1315"/>
                </a:cubicBezTo>
                <a:cubicBezTo>
                  <a:pt x="1271" y="1315"/>
                  <a:pt x="1265" y="1308"/>
                  <a:pt x="1264" y="1304"/>
                </a:cubicBezTo>
                <a:cubicBezTo>
                  <a:pt x="1260" y="1296"/>
                  <a:pt x="1257" y="1299"/>
                  <a:pt x="1256" y="1282"/>
                </a:cubicBezTo>
                <a:cubicBezTo>
                  <a:pt x="1256" y="1279"/>
                  <a:pt x="1256" y="1277"/>
                  <a:pt x="1256" y="1275"/>
                </a:cubicBezTo>
                <a:cubicBezTo>
                  <a:pt x="1256" y="1260"/>
                  <a:pt x="1259" y="1244"/>
                  <a:pt x="1261" y="1236"/>
                </a:cubicBezTo>
                <a:cubicBezTo>
                  <a:pt x="1262" y="1234"/>
                  <a:pt x="1262" y="1232"/>
                  <a:pt x="1262" y="1231"/>
                </a:cubicBezTo>
                <a:cubicBezTo>
                  <a:pt x="1262" y="1223"/>
                  <a:pt x="1257" y="1215"/>
                  <a:pt x="1251" y="1208"/>
                </a:cubicBezTo>
                <a:cubicBezTo>
                  <a:pt x="1245" y="1202"/>
                  <a:pt x="1239" y="1196"/>
                  <a:pt x="1231" y="1196"/>
                </a:cubicBezTo>
                <a:cubicBezTo>
                  <a:pt x="1231" y="1196"/>
                  <a:pt x="1230" y="1196"/>
                  <a:pt x="1229" y="1196"/>
                </a:cubicBezTo>
                <a:cubicBezTo>
                  <a:pt x="1224" y="1197"/>
                  <a:pt x="1220" y="1200"/>
                  <a:pt x="1216" y="1202"/>
                </a:cubicBezTo>
                <a:cubicBezTo>
                  <a:pt x="1212" y="1205"/>
                  <a:pt x="1209" y="1206"/>
                  <a:pt x="1208" y="1206"/>
                </a:cubicBezTo>
                <a:cubicBezTo>
                  <a:pt x="1208" y="1206"/>
                  <a:pt x="1207" y="1206"/>
                  <a:pt x="1207" y="1206"/>
                </a:cubicBezTo>
                <a:cubicBezTo>
                  <a:pt x="1204" y="1205"/>
                  <a:pt x="1205" y="1205"/>
                  <a:pt x="1202" y="1204"/>
                </a:cubicBezTo>
                <a:cubicBezTo>
                  <a:pt x="1200" y="1203"/>
                  <a:pt x="1197" y="1202"/>
                  <a:pt x="1192" y="1202"/>
                </a:cubicBezTo>
                <a:cubicBezTo>
                  <a:pt x="1193" y="1199"/>
                  <a:pt x="1194" y="1197"/>
                  <a:pt x="1195" y="1194"/>
                </a:cubicBezTo>
                <a:cubicBezTo>
                  <a:pt x="1195" y="1191"/>
                  <a:pt x="1196" y="1188"/>
                  <a:pt x="1196" y="1186"/>
                </a:cubicBezTo>
                <a:cubicBezTo>
                  <a:pt x="1196" y="1181"/>
                  <a:pt x="1195" y="1177"/>
                  <a:pt x="1195" y="1173"/>
                </a:cubicBezTo>
                <a:cubicBezTo>
                  <a:pt x="1195" y="1166"/>
                  <a:pt x="1196" y="1161"/>
                  <a:pt x="1201" y="1157"/>
                </a:cubicBezTo>
                <a:cubicBezTo>
                  <a:pt x="1209" y="1150"/>
                  <a:pt x="1211" y="1141"/>
                  <a:pt x="1211" y="1132"/>
                </a:cubicBezTo>
                <a:cubicBezTo>
                  <a:pt x="1211" y="1127"/>
                  <a:pt x="1210" y="1122"/>
                  <a:pt x="1208" y="1117"/>
                </a:cubicBezTo>
                <a:cubicBezTo>
                  <a:pt x="1206" y="1113"/>
                  <a:pt x="1204" y="1109"/>
                  <a:pt x="1198" y="1108"/>
                </a:cubicBezTo>
                <a:cubicBezTo>
                  <a:pt x="1197" y="1108"/>
                  <a:pt x="1195" y="1108"/>
                  <a:pt x="1194" y="1108"/>
                </a:cubicBezTo>
                <a:cubicBezTo>
                  <a:pt x="1185" y="1108"/>
                  <a:pt x="1175" y="1111"/>
                  <a:pt x="1167" y="1111"/>
                </a:cubicBezTo>
                <a:cubicBezTo>
                  <a:pt x="1166" y="1111"/>
                  <a:pt x="1165" y="1111"/>
                  <a:pt x="1164" y="1111"/>
                </a:cubicBezTo>
                <a:cubicBezTo>
                  <a:pt x="1164" y="1110"/>
                  <a:pt x="1163" y="1110"/>
                  <a:pt x="1162" y="1110"/>
                </a:cubicBezTo>
                <a:cubicBezTo>
                  <a:pt x="1150" y="1111"/>
                  <a:pt x="1142" y="1121"/>
                  <a:pt x="1142" y="1133"/>
                </a:cubicBezTo>
                <a:cubicBezTo>
                  <a:pt x="1142" y="1135"/>
                  <a:pt x="1142" y="1138"/>
                  <a:pt x="1143" y="1140"/>
                </a:cubicBezTo>
                <a:cubicBezTo>
                  <a:pt x="1143" y="1142"/>
                  <a:pt x="1143" y="1143"/>
                  <a:pt x="1143" y="1144"/>
                </a:cubicBezTo>
                <a:cubicBezTo>
                  <a:pt x="1143" y="1147"/>
                  <a:pt x="1142" y="1149"/>
                  <a:pt x="1141" y="1151"/>
                </a:cubicBezTo>
                <a:cubicBezTo>
                  <a:pt x="1141" y="1151"/>
                  <a:pt x="1141" y="1151"/>
                  <a:pt x="1140" y="1152"/>
                </a:cubicBezTo>
                <a:cubicBezTo>
                  <a:pt x="1139" y="1150"/>
                  <a:pt x="1136" y="1148"/>
                  <a:pt x="1131" y="1148"/>
                </a:cubicBezTo>
                <a:cubicBezTo>
                  <a:pt x="1126" y="1148"/>
                  <a:pt x="1121" y="1151"/>
                  <a:pt x="1115" y="1156"/>
                </a:cubicBezTo>
                <a:cubicBezTo>
                  <a:pt x="1110" y="1160"/>
                  <a:pt x="1108" y="1161"/>
                  <a:pt x="1106" y="1161"/>
                </a:cubicBezTo>
                <a:cubicBezTo>
                  <a:pt x="1105" y="1161"/>
                  <a:pt x="1101" y="1159"/>
                  <a:pt x="1093" y="1151"/>
                </a:cubicBezTo>
                <a:cubicBezTo>
                  <a:pt x="1080" y="1138"/>
                  <a:pt x="1068" y="1127"/>
                  <a:pt x="1066" y="1110"/>
                </a:cubicBezTo>
                <a:cubicBezTo>
                  <a:pt x="1065" y="1101"/>
                  <a:pt x="1064" y="1091"/>
                  <a:pt x="1064" y="1083"/>
                </a:cubicBezTo>
                <a:cubicBezTo>
                  <a:pt x="1064" y="1075"/>
                  <a:pt x="1065" y="1068"/>
                  <a:pt x="1067" y="1064"/>
                </a:cubicBezTo>
                <a:cubicBezTo>
                  <a:pt x="1069" y="1058"/>
                  <a:pt x="1071" y="1051"/>
                  <a:pt x="1071" y="1044"/>
                </a:cubicBezTo>
                <a:cubicBezTo>
                  <a:pt x="1071" y="1040"/>
                  <a:pt x="1070" y="1036"/>
                  <a:pt x="1069" y="1032"/>
                </a:cubicBezTo>
                <a:cubicBezTo>
                  <a:pt x="1068" y="1029"/>
                  <a:pt x="1067" y="1027"/>
                  <a:pt x="1064" y="1025"/>
                </a:cubicBezTo>
                <a:cubicBezTo>
                  <a:pt x="1064" y="1025"/>
                  <a:pt x="1064" y="1024"/>
                  <a:pt x="1064" y="1024"/>
                </a:cubicBezTo>
                <a:cubicBezTo>
                  <a:pt x="1067" y="1021"/>
                  <a:pt x="1074" y="1016"/>
                  <a:pt x="1077" y="1015"/>
                </a:cubicBezTo>
                <a:cubicBezTo>
                  <a:pt x="1088" y="1010"/>
                  <a:pt x="1099" y="999"/>
                  <a:pt x="1104" y="991"/>
                </a:cubicBezTo>
                <a:cubicBezTo>
                  <a:pt x="1104" y="991"/>
                  <a:pt x="1108" y="990"/>
                  <a:pt x="1113" y="990"/>
                </a:cubicBezTo>
                <a:cubicBezTo>
                  <a:pt x="1116" y="990"/>
                  <a:pt x="1120" y="990"/>
                  <a:pt x="1125" y="990"/>
                </a:cubicBezTo>
                <a:cubicBezTo>
                  <a:pt x="1138" y="991"/>
                  <a:pt x="1136" y="990"/>
                  <a:pt x="1149" y="998"/>
                </a:cubicBezTo>
                <a:cubicBezTo>
                  <a:pt x="1153" y="1000"/>
                  <a:pt x="1156" y="1001"/>
                  <a:pt x="1160" y="1001"/>
                </a:cubicBezTo>
                <a:cubicBezTo>
                  <a:pt x="1166" y="1001"/>
                  <a:pt x="1170" y="997"/>
                  <a:pt x="1171" y="993"/>
                </a:cubicBezTo>
                <a:cubicBezTo>
                  <a:pt x="1173" y="990"/>
                  <a:pt x="1173" y="987"/>
                  <a:pt x="1173" y="984"/>
                </a:cubicBezTo>
                <a:cubicBezTo>
                  <a:pt x="1173" y="984"/>
                  <a:pt x="1174" y="979"/>
                  <a:pt x="1183" y="979"/>
                </a:cubicBezTo>
                <a:cubicBezTo>
                  <a:pt x="1183" y="979"/>
                  <a:pt x="1184" y="979"/>
                  <a:pt x="1185" y="979"/>
                </a:cubicBezTo>
                <a:cubicBezTo>
                  <a:pt x="1186" y="979"/>
                  <a:pt x="1188" y="979"/>
                  <a:pt x="1189" y="979"/>
                </a:cubicBezTo>
                <a:cubicBezTo>
                  <a:pt x="1200" y="979"/>
                  <a:pt x="1212" y="976"/>
                  <a:pt x="1217" y="977"/>
                </a:cubicBezTo>
                <a:cubicBezTo>
                  <a:pt x="1218" y="977"/>
                  <a:pt x="1218" y="977"/>
                  <a:pt x="1218" y="977"/>
                </a:cubicBezTo>
                <a:cubicBezTo>
                  <a:pt x="1219" y="978"/>
                  <a:pt x="1221" y="982"/>
                  <a:pt x="1223" y="985"/>
                </a:cubicBezTo>
                <a:cubicBezTo>
                  <a:pt x="1226" y="988"/>
                  <a:pt x="1229" y="993"/>
                  <a:pt x="1237" y="994"/>
                </a:cubicBezTo>
                <a:cubicBezTo>
                  <a:pt x="1239" y="994"/>
                  <a:pt x="1242" y="993"/>
                  <a:pt x="1243" y="992"/>
                </a:cubicBezTo>
                <a:cubicBezTo>
                  <a:pt x="1244" y="991"/>
                  <a:pt x="1245" y="991"/>
                  <a:pt x="1245" y="990"/>
                </a:cubicBezTo>
                <a:cubicBezTo>
                  <a:pt x="1246" y="998"/>
                  <a:pt x="1248" y="1009"/>
                  <a:pt x="1252" y="1018"/>
                </a:cubicBezTo>
                <a:cubicBezTo>
                  <a:pt x="1255" y="1027"/>
                  <a:pt x="1259" y="1036"/>
                  <a:pt x="1267" y="1040"/>
                </a:cubicBezTo>
                <a:cubicBezTo>
                  <a:pt x="1269" y="1040"/>
                  <a:pt x="1270" y="1042"/>
                  <a:pt x="1271" y="1047"/>
                </a:cubicBezTo>
                <a:cubicBezTo>
                  <a:pt x="1272" y="1050"/>
                  <a:pt x="1272" y="1053"/>
                  <a:pt x="1274" y="1056"/>
                </a:cubicBezTo>
                <a:cubicBezTo>
                  <a:pt x="1276" y="1059"/>
                  <a:pt x="1279" y="1062"/>
                  <a:pt x="1284" y="1062"/>
                </a:cubicBezTo>
                <a:cubicBezTo>
                  <a:pt x="1284" y="1062"/>
                  <a:pt x="1285" y="1062"/>
                  <a:pt x="1285" y="1062"/>
                </a:cubicBezTo>
                <a:cubicBezTo>
                  <a:pt x="1289" y="1062"/>
                  <a:pt x="1293" y="1060"/>
                  <a:pt x="1295" y="1057"/>
                </a:cubicBezTo>
                <a:cubicBezTo>
                  <a:pt x="1301" y="1050"/>
                  <a:pt x="1303" y="1038"/>
                  <a:pt x="1303" y="1029"/>
                </a:cubicBezTo>
                <a:cubicBezTo>
                  <a:pt x="1303" y="1025"/>
                  <a:pt x="1303" y="1021"/>
                  <a:pt x="1302" y="1018"/>
                </a:cubicBezTo>
                <a:cubicBezTo>
                  <a:pt x="1300" y="1014"/>
                  <a:pt x="1298" y="1004"/>
                  <a:pt x="1295" y="994"/>
                </a:cubicBezTo>
                <a:cubicBezTo>
                  <a:pt x="1292" y="985"/>
                  <a:pt x="1289" y="976"/>
                  <a:pt x="1285" y="971"/>
                </a:cubicBezTo>
                <a:cubicBezTo>
                  <a:pt x="1283" y="969"/>
                  <a:pt x="1282" y="966"/>
                  <a:pt x="1282" y="962"/>
                </a:cubicBezTo>
                <a:cubicBezTo>
                  <a:pt x="1282" y="956"/>
                  <a:pt x="1284" y="951"/>
                  <a:pt x="1288" y="950"/>
                </a:cubicBezTo>
                <a:cubicBezTo>
                  <a:pt x="1296" y="946"/>
                  <a:pt x="1305" y="938"/>
                  <a:pt x="1315" y="929"/>
                </a:cubicBezTo>
                <a:cubicBezTo>
                  <a:pt x="1324" y="920"/>
                  <a:pt x="1333" y="911"/>
                  <a:pt x="1337" y="907"/>
                </a:cubicBezTo>
                <a:cubicBezTo>
                  <a:pt x="1340" y="905"/>
                  <a:pt x="1345" y="901"/>
                  <a:pt x="1351" y="898"/>
                </a:cubicBezTo>
                <a:cubicBezTo>
                  <a:pt x="1356" y="894"/>
                  <a:pt x="1363" y="890"/>
                  <a:pt x="1363" y="881"/>
                </a:cubicBezTo>
                <a:cubicBezTo>
                  <a:pt x="1363" y="878"/>
                  <a:pt x="1362" y="876"/>
                  <a:pt x="1361" y="873"/>
                </a:cubicBezTo>
                <a:cubicBezTo>
                  <a:pt x="1356" y="865"/>
                  <a:pt x="1354" y="860"/>
                  <a:pt x="1353" y="855"/>
                </a:cubicBezTo>
                <a:cubicBezTo>
                  <a:pt x="1355" y="857"/>
                  <a:pt x="1357" y="858"/>
                  <a:pt x="1359" y="858"/>
                </a:cubicBezTo>
                <a:cubicBezTo>
                  <a:pt x="1365" y="857"/>
                  <a:pt x="1368" y="854"/>
                  <a:pt x="1371" y="851"/>
                </a:cubicBezTo>
                <a:cubicBezTo>
                  <a:pt x="1375" y="847"/>
                  <a:pt x="1377" y="843"/>
                  <a:pt x="1377" y="838"/>
                </a:cubicBezTo>
                <a:cubicBezTo>
                  <a:pt x="1377" y="836"/>
                  <a:pt x="1377" y="834"/>
                  <a:pt x="1376" y="833"/>
                </a:cubicBezTo>
                <a:cubicBezTo>
                  <a:pt x="1375" y="831"/>
                  <a:pt x="1375" y="829"/>
                  <a:pt x="1375" y="828"/>
                </a:cubicBezTo>
                <a:cubicBezTo>
                  <a:pt x="1375" y="827"/>
                  <a:pt x="1375" y="826"/>
                  <a:pt x="1375" y="826"/>
                </a:cubicBezTo>
                <a:cubicBezTo>
                  <a:pt x="1375" y="826"/>
                  <a:pt x="1375" y="826"/>
                  <a:pt x="1376" y="826"/>
                </a:cubicBezTo>
                <a:cubicBezTo>
                  <a:pt x="1376" y="826"/>
                  <a:pt x="1377" y="826"/>
                  <a:pt x="1378" y="826"/>
                </a:cubicBezTo>
                <a:cubicBezTo>
                  <a:pt x="1382" y="826"/>
                  <a:pt x="1386" y="825"/>
                  <a:pt x="1388" y="822"/>
                </a:cubicBezTo>
                <a:cubicBezTo>
                  <a:pt x="1390" y="819"/>
                  <a:pt x="1391" y="816"/>
                  <a:pt x="1391" y="813"/>
                </a:cubicBezTo>
                <a:cubicBezTo>
                  <a:pt x="1391" y="811"/>
                  <a:pt x="1390" y="808"/>
                  <a:pt x="1389" y="806"/>
                </a:cubicBezTo>
                <a:cubicBezTo>
                  <a:pt x="1390" y="805"/>
                  <a:pt x="1393" y="803"/>
                  <a:pt x="1396" y="804"/>
                </a:cubicBezTo>
                <a:cubicBezTo>
                  <a:pt x="1396" y="804"/>
                  <a:pt x="1397" y="804"/>
                  <a:pt x="1398" y="804"/>
                </a:cubicBezTo>
                <a:cubicBezTo>
                  <a:pt x="1400" y="805"/>
                  <a:pt x="1403" y="805"/>
                  <a:pt x="1406" y="805"/>
                </a:cubicBezTo>
                <a:cubicBezTo>
                  <a:pt x="1412" y="805"/>
                  <a:pt x="1418" y="804"/>
                  <a:pt x="1423" y="803"/>
                </a:cubicBezTo>
                <a:cubicBezTo>
                  <a:pt x="1429" y="801"/>
                  <a:pt x="1433" y="799"/>
                  <a:pt x="1437" y="794"/>
                </a:cubicBezTo>
                <a:cubicBezTo>
                  <a:pt x="1438" y="793"/>
                  <a:pt x="1439" y="791"/>
                  <a:pt x="1439" y="789"/>
                </a:cubicBezTo>
                <a:cubicBezTo>
                  <a:pt x="1438" y="783"/>
                  <a:pt x="1435" y="781"/>
                  <a:pt x="1434" y="778"/>
                </a:cubicBezTo>
                <a:cubicBezTo>
                  <a:pt x="1432" y="775"/>
                  <a:pt x="1431" y="772"/>
                  <a:pt x="1431" y="769"/>
                </a:cubicBezTo>
                <a:cubicBezTo>
                  <a:pt x="1431" y="766"/>
                  <a:pt x="1433" y="762"/>
                  <a:pt x="1437" y="759"/>
                </a:cubicBezTo>
                <a:cubicBezTo>
                  <a:pt x="1440" y="756"/>
                  <a:pt x="1445" y="753"/>
                  <a:pt x="1448" y="753"/>
                </a:cubicBezTo>
                <a:cubicBezTo>
                  <a:pt x="1451" y="753"/>
                  <a:pt x="1456" y="752"/>
                  <a:pt x="1460" y="752"/>
                </a:cubicBezTo>
                <a:cubicBezTo>
                  <a:pt x="1462" y="752"/>
                  <a:pt x="1464" y="752"/>
                  <a:pt x="1466" y="751"/>
                </a:cubicBezTo>
                <a:cubicBezTo>
                  <a:pt x="1468" y="750"/>
                  <a:pt x="1471" y="748"/>
                  <a:pt x="1472" y="745"/>
                </a:cubicBezTo>
                <a:cubicBezTo>
                  <a:pt x="1472" y="745"/>
                  <a:pt x="1472" y="745"/>
                  <a:pt x="1472" y="745"/>
                </a:cubicBezTo>
                <a:cubicBezTo>
                  <a:pt x="1472" y="744"/>
                  <a:pt x="1473" y="743"/>
                  <a:pt x="1474" y="742"/>
                </a:cubicBezTo>
                <a:cubicBezTo>
                  <a:pt x="1475" y="746"/>
                  <a:pt x="1475" y="751"/>
                  <a:pt x="1476" y="755"/>
                </a:cubicBezTo>
                <a:cubicBezTo>
                  <a:pt x="1476" y="758"/>
                  <a:pt x="1477" y="762"/>
                  <a:pt x="1479" y="764"/>
                </a:cubicBezTo>
                <a:cubicBezTo>
                  <a:pt x="1481" y="767"/>
                  <a:pt x="1485" y="770"/>
                  <a:pt x="1489" y="770"/>
                </a:cubicBezTo>
                <a:cubicBezTo>
                  <a:pt x="1497" y="770"/>
                  <a:pt x="1502" y="766"/>
                  <a:pt x="1507" y="762"/>
                </a:cubicBezTo>
                <a:cubicBezTo>
                  <a:pt x="1510" y="760"/>
                  <a:pt x="1512" y="759"/>
                  <a:pt x="1513" y="757"/>
                </a:cubicBezTo>
                <a:cubicBezTo>
                  <a:pt x="1514" y="757"/>
                  <a:pt x="1515" y="756"/>
                  <a:pt x="1515" y="756"/>
                </a:cubicBezTo>
                <a:cubicBezTo>
                  <a:pt x="1516" y="756"/>
                  <a:pt x="1516" y="756"/>
                  <a:pt x="1516" y="756"/>
                </a:cubicBezTo>
                <a:cubicBezTo>
                  <a:pt x="1516" y="755"/>
                  <a:pt x="1516" y="755"/>
                  <a:pt x="1516" y="755"/>
                </a:cubicBezTo>
                <a:cubicBezTo>
                  <a:pt x="1520" y="754"/>
                  <a:pt x="1541" y="749"/>
                  <a:pt x="1545" y="747"/>
                </a:cubicBezTo>
                <a:cubicBezTo>
                  <a:pt x="1546" y="747"/>
                  <a:pt x="1554" y="746"/>
                  <a:pt x="1561" y="744"/>
                </a:cubicBezTo>
                <a:cubicBezTo>
                  <a:pt x="1565" y="743"/>
                  <a:pt x="1568" y="742"/>
                  <a:pt x="1572" y="740"/>
                </a:cubicBezTo>
                <a:cubicBezTo>
                  <a:pt x="1575" y="738"/>
                  <a:pt x="1578" y="735"/>
                  <a:pt x="1579" y="729"/>
                </a:cubicBezTo>
                <a:cubicBezTo>
                  <a:pt x="1579" y="728"/>
                  <a:pt x="1578" y="727"/>
                  <a:pt x="1578" y="726"/>
                </a:cubicBezTo>
                <a:cubicBezTo>
                  <a:pt x="1574" y="716"/>
                  <a:pt x="1571" y="706"/>
                  <a:pt x="1566" y="701"/>
                </a:cubicBezTo>
                <a:cubicBezTo>
                  <a:pt x="1565" y="699"/>
                  <a:pt x="1562" y="697"/>
                  <a:pt x="1559" y="697"/>
                </a:cubicBezTo>
                <a:cubicBezTo>
                  <a:pt x="1554" y="697"/>
                  <a:pt x="1552" y="700"/>
                  <a:pt x="1551" y="702"/>
                </a:cubicBezTo>
                <a:cubicBezTo>
                  <a:pt x="1549" y="704"/>
                  <a:pt x="1547" y="707"/>
                  <a:pt x="1545" y="709"/>
                </a:cubicBezTo>
                <a:cubicBezTo>
                  <a:pt x="1544" y="712"/>
                  <a:pt x="1542" y="712"/>
                  <a:pt x="1542" y="712"/>
                </a:cubicBezTo>
                <a:cubicBezTo>
                  <a:pt x="1541" y="712"/>
                  <a:pt x="1541" y="712"/>
                  <a:pt x="1541" y="712"/>
                </a:cubicBezTo>
                <a:cubicBezTo>
                  <a:pt x="1541" y="712"/>
                  <a:pt x="1540" y="707"/>
                  <a:pt x="1540" y="703"/>
                </a:cubicBezTo>
                <a:cubicBezTo>
                  <a:pt x="1540" y="701"/>
                  <a:pt x="1540" y="699"/>
                  <a:pt x="1539" y="697"/>
                </a:cubicBezTo>
                <a:cubicBezTo>
                  <a:pt x="1539" y="694"/>
                  <a:pt x="1536" y="690"/>
                  <a:pt x="1531" y="690"/>
                </a:cubicBezTo>
                <a:cubicBezTo>
                  <a:pt x="1529" y="690"/>
                  <a:pt x="1527" y="691"/>
                  <a:pt x="1525" y="693"/>
                </a:cubicBezTo>
                <a:cubicBezTo>
                  <a:pt x="1521" y="695"/>
                  <a:pt x="1519" y="698"/>
                  <a:pt x="1517" y="699"/>
                </a:cubicBezTo>
                <a:cubicBezTo>
                  <a:pt x="1517" y="699"/>
                  <a:pt x="1517" y="700"/>
                  <a:pt x="1517" y="700"/>
                </a:cubicBezTo>
                <a:cubicBezTo>
                  <a:pt x="1516" y="699"/>
                  <a:pt x="1514" y="697"/>
                  <a:pt x="1513" y="695"/>
                </a:cubicBezTo>
                <a:cubicBezTo>
                  <a:pt x="1513" y="695"/>
                  <a:pt x="1513" y="695"/>
                  <a:pt x="1513" y="695"/>
                </a:cubicBezTo>
                <a:cubicBezTo>
                  <a:pt x="1515" y="692"/>
                  <a:pt x="1518" y="688"/>
                  <a:pt x="1518" y="683"/>
                </a:cubicBezTo>
                <a:cubicBezTo>
                  <a:pt x="1518" y="679"/>
                  <a:pt x="1517" y="675"/>
                  <a:pt x="1514" y="671"/>
                </a:cubicBezTo>
                <a:cubicBezTo>
                  <a:pt x="1509" y="663"/>
                  <a:pt x="1502" y="659"/>
                  <a:pt x="1495" y="659"/>
                </a:cubicBezTo>
                <a:cubicBezTo>
                  <a:pt x="1487" y="659"/>
                  <a:pt x="1481" y="662"/>
                  <a:pt x="1475" y="666"/>
                </a:cubicBezTo>
                <a:cubicBezTo>
                  <a:pt x="1468" y="670"/>
                  <a:pt x="1466" y="671"/>
                  <a:pt x="1463" y="672"/>
                </a:cubicBezTo>
                <a:cubicBezTo>
                  <a:pt x="1463" y="672"/>
                  <a:pt x="1464" y="672"/>
                  <a:pt x="1464" y="671"/>
                </a:cubicBezTo>
                <a:cubicBezTo>
                  <a:pt x="1471" y="664"/>
                  <a:pt x="1481" y="660"/>
                  <a:pt x="1489" y="650"/>
                </a:cubicBezTo>
                <a:cubicBezTo>
                  <a:pt x="1490" y="650"/>
                  <a:pt x="1490" y="650"/>
                  <a:pt x="1492" y="650"/>
                </a:cubicBezTo>
                <a:cubicBezTo>
                  <a:pt x="1494" y="650"/>
                  <a:pt x="1498" y="651"/>
                  <a:pt x="1501" y="653"/>
                </a:cubicBezTo>
                <a:cubicBezTo>
                  <a:pt x="1504" y="654"/>
                  <a:pt x="1507" y="656"/>
                  <a:pt x="1507" y="656"/>
                </a:cubicBezTo>
                <a:cubicBezTo>
                  <a:pt x="1509" y="657"/>
                  <a:pt x="1511" y="657"/>
                  <a:pt x="1513" y="656"/>
                </a:cubicBezTo>
                <a:cubicBezTo>
                  <a:pt x="1513" y="657"/>
                  <a:pt x="1513" y="657"/>
                  <a:pt x="1513" y="658"/>
                </a:cubicBezTo>
                <a:cubicBezTo>
                  <a:pt x="1513" y="662"/>
                  <a:pt x="1513" y="665"/>
                  <a:pt x="1514" y="669"/>
                </a:cubicBezTo>
                <a:cubicBezTo>
                  <a:pt x="1515" y="672"/>
                  <a:pt x="1518" y="677"/>
                  <a:pt x="1524" y="677"/>
                </a:cubicBezTo>
                <a:cubicBezTo>
                  <a:pt x="1529" y="677"/>
                  <a:pt x="1534" y="675"/>
                  <a:pt x="1539" y="672"/>
                </a:cubicBezTo>
                <a:cubicBezTo>
                  <a:pt x="1542" y="671"/>
                  <a:pt x="1544" y="669"/>
                  <a:pt x="1546" y="668"/>
                </a:cubicBezTo>
                <a:cubicBezTo>
                  <a:pt x="1547" y="666"/>
                  <a:pt x="1549" y="665"/>
                  <a:pt x="1550" y="661"/>
                </a:cubicBezTo>
                <a:cubicBezTo>
                  <a:pt x="1550" y="661"/>
                  <a:pt x="1551" y="661"/>
                  <a:pt x="1551" y="661"/>
                </a:cubicBezTo>
                <a:cubicBezTo>
                  <a:pt x="1556" y="660"/>
                  <a:pt x="1561" y="659"/>
                  <a:pt x="1566" y="655"/>
                </a:cubicBezTo>
                <a:cubicBezTo>
                  <a:pt x="1572" y="650"/>
                  <a:pt x="1579" y="650"/>
                  <a:pt x="1587" y="646"/>
                </a:cubicBezTo>
                <a:cubicBezTo>
                  <a:pt x="1592" y="643"/>
                  <a:pt x="1593" y="639"/>
                  <a:pt x="1595" y="636"/>
                </a:cubicBezTo>
                <a:cubicBezTo>
                  <a:pt x="1598" y="633"/>
                  <a:pt x="1599" y="632"/>
                  <a:pt x="1600" y="632"/>
                </a:cubicBezTo>
                <a:cubicBezTo>
                  <a:pt x="1600" y="632"/>
                  <a:pt x="1601" y="632"/>
                  <a:pt x="1601" y="634"/>
                </a:cubicBezTo>
                <a:cubicBezTo>
                  <a:pt x="1601" y="636"/>
                  <a:pt x="1600" y="639"/>
                  <a:pt x="1596" y="642"/>
                </a:cubicBezTo>
                <a:cubicBezTo>
                  <a:pt x="1589" y="647"/>
                  <a:pt x="1585" y="656"/>
                  <a:pt x="1583" y="663"/>
                </a:cubicBezTo>
                <a:cubicBezTo>
                  <a:pt x="1580" y="670"/>
                  <a:pt x="1578" y="676"/>
                  <a:pt x="1577" y="677"/>
                </a:cubicBezTo>
                <a:cubicBezTo>
                  <a:pt x="1574" y="679"/>
                  <a:pt x="1573" y="683"/>
                  <a:pt x="1573" y="687"/>
                </a:cubicBezTo>
                <a:cubicBezTo>
                  <a:pt x="1572" y="690"/>
                  <a:pt x="1574" y="693"/>
                  <a:pt x="1577" y="695"/>
                </a:cubicBezTo>
                <a:cubicBezTo>
                  <a:pt x="1579" y="697"/>
                  <a:pt x="1583" y="698"/>
                  <a:pt x="1586" y="698"/>
                </a:cubicBezTo>
                <a:cubicBezTo>
                  <a:pt x="1587" y="698"/>
                  <a:pt x="1588" y="698"/>
                  <a:pt x="1589" y="698"/>
                </a:cubicBezTo>
                <a:cubicBezTo>
                  <a:pt x="1591" y="698"/>
                  <a:pt x="1593" y="698"/>
                  <a:pt x="1594" y="698"/>
                </a:cubicBezTo>
                <a:cubicBezTo>
                  <a:pt x="1598" y="698"/>
                  <a:pt x="1601" y="698"/>
                  <a:pt x="1605" y="698"/>
                </a:cubicBezTo>
                <a:cubicBezTo>
                  <a:pt x="1608" y="698"/>
                  <a:pt x="1612" y="698"/>
                  <a:pt x="1616" y="696"/>
                </a:cubicBezTo>
                <a:cubicBezTo>
                  <a:pt x="1617" y="696"/>
                  <a:pt x="1617" y="696"/>
                  <a:pt x="1618" y="696"/>
                </a:cubicBezTo>
                <a:cubicBezTo>
                  <a:pt x="1620" y="696"/>
                  <a:pt x="1622" y="698"/>
                  <a:pt x="1623" y="700"/>
                </a:cubicBezTo>
                <a:cubicBezTo>
                  <a:pt x="1624" y="703"/>
                  <a:pt x="1628" y="705"/>
                  <a:pt x="1630" y="705"/>
                </a:cubicBezTo>
                <a:cubicBezTo>
                  <a:pt x="1635" y="704"/>
                  <a:pt x="1637" y="702"/>
                  <a:pt x="1639" y="701"/>
                </a:cubicBezTo>
                <a:cubicBezTo>
                  <a:pt x="1640" y="700"/>
                  <a:pt x="1641" y="699"/>
                  <a:pt x="1641" y="699"/>
                </a:cubicBezTo>
                <a:cubicBezTo>
                  <a:pt x="1641" y="699"/>
                  <a:pt x="1641" y="699"/>
                  <a:pt x="1642" y="699"/>
                </a:cubicBezTo>
                <a:cubicBezTo>
                  <a:pt x="1643" y="698"/>
                  <a:pt x="1645" y="698"/>
                  <a:pt x="1647" y="698"/>
                </a:cubicBezTo>
                <a:cubicBezTo>
                  <a:pt x="1650" y="698"/>
                  <a:pt x="1652" y="699"/>
                  <a:pt x="1652" y="699"/>
                </a:cubicBezTo>
                <a:cubicBezTo>
                  <a:pt x="1654" y="702"/>
                  <a:pt x="1656" y="704"/>
                  <a:pt x="1660" y="704"/>
                </a:cubicBezTo>
                <a:cubicBezTo>
                  <a:pt x="1665" y="704"/>
                  <a:pt x="1667" y="701"/>
                  <a:pt x="1668" y="699"/>
                </a:cubicBezTo>
                <a:cubicBezTo>
                  <a:pt x="1669" y="696"/>
                  <a:pt x="1669" y="694"/>
                  <a:pt x="1669" y="691"/>
                </a:cubicBezTo>
                <a:cubicBezTo>
                  <a:pt x="1669" y="689"/>
                  <a:pt x="1669" y="685"/>
                  <a:pt x="1667" y="682"/>
                </a:cubicBezTo>
                <a:cubicBezTo>
                  <a:pt x="1664" y="675"/>
                  <a:pt x="1659" y="668"/>
                  <a:pt x="1656" y="661"/>
                </a:cubicBezTo>
                <a:cubicBezTo>
                  <a:pt x="1653" y="654"/>
                  <a:pt x="1647" y="647"/>
                  <a:pt x="1639" y="648"/>
                </a:cubicBezTo>
                <a:cubicBezTo>
                  <a:pt x="1637" y="648"/>
                  <a:pt x="1634" y="648"/>
                  <a:pt x="1631" y="649"/>
                </a:cubicBezTo>
                <a:cubicBezTo>
                  <a:pt x="1630" y="649"/>
                  <a:pt x="1629" y="649"/>
                  <a:pt x="1629" y="649"/>
                </a:cubicBezTo>
                <a:cubicBezTo>
                  <a:pt x="1627" y="649"/>
                  <a:pt x="1627" y="649"/>
                  <a:pt x="1626" y="648"/>
                </a:cubicBezTo>
                <a:cubicBezTo>
                  <a:pt x="1624" y="647"/>
                  <a:pt x="1622" y="645"/>
                  <a:pt x="1619" y="643"/>
                </a:cubicBezTo>
                <a:cubicBezTo>
                  <a:pt x="1619" y="643"/>
                  <a:pt x="1618" y="642"/>
                  <a:pt x="1618" y="642"/>
                </a:cubicBezTo>
                <a:cubicBezTo>
                  <a:pt x="1621" y="636"/>
                  <a:pt x="1623" y="633"/>
                  <a:pt x="1626" y="625"/>
                </a:cubicBezTo>
                <a:cubicBezTo>
                  <a:pt x="1627" y="624"/>
                  <a:pt x="1629" y="620"/>
                  <a:pt x="1632" y="616"/>
                </a:cubicBezTo>
                <a:cubicBezTo>
                  <a:pt x="1634" y="612"/>
                  <a:pt x="1636" y="608"/>
                  <a:pt x="1637" y="602"/>
                </a:cubicBezTo>
                <a:cubicBezTo>
                  <a:pt x="1637" y="597"/>
                  <a:pt x="1632" y="591"/>
                  <a:pt x="1626" y="590"/>
                </a:cubicBezTo>
                <a:cubicBezTo>
                  <a:pt x="1618" y="588"/>
                  <a:pt x="1614" y="586"/>
                  <a:pt x="1612" y="584"/>
                </a:cubicBezTo>
                <a:cubicBezTo>
                  <a:pt x="1610" y="583"/>
                  <a:pt x="1609" y="582"/>
                  <a:pt x="1608" y="579"/>
                </a:cubicBezTo>
                <a:cubicBezTo>
                  <a:pt x="1606" y="572"/>
                  <a:pt x="1601" y="566"/>
                  <a:pt x="1595" y="561"/>
                </a:cubicBezTo>
                <a:cubicBezTo>
                  <a:pt x="1592" y="558"/>
                  <a:pt x="1589" y="556"/>
                  <a:pt x="1587" y="554"/>
                </a:cubicBezTo>
                <a:cubicBezTo>
                  <a:pt x="1584" y="553"/>
                  <a:pt x="1582" y="551"/>
                  <a:pt x="1578" y="551"/>
                </a:cubicBezTo>
                <a:cubicBezTo>
                  <a:pt x="1576" y="551"/>
                  <a:pt x="1571" y="551"/>
                  <a:pt x="1567" y="550"/>
                </a:cubicBezTo>
                <a:cubicBezTo>
                  <a:pt x="1565" y="550"/>
                  <a:pt x="1563" y="549"/>
                  <a:pt x="1562" y="549"/>
                </a:cubicBezTo>
                <a:cubicBezTo>
                  <a:pt x="1562" y="549"/>
                  <a:pt x="1562" y="549"/>
                  <a:pt x="1562" y="548"/>
                </a:cubicBezTo>
                <a:cubicBezTo>
                  <a:pt x="1559" y="538"/>
                  <a:pt x="1548" y="525"/>
                  <a:pt x="1542" y="517"/>
                </a:cubicBezTo>
                <a:cubicBezTo>
                  <a:pt x="1540" y="514"/>
                  <a:pt x="1533" y="505"/>
                  <a:pt x="1526" y="496"/>
                </a:cubicBezTo>
                <a:cubicBezTo>
                  <a:pt x="1523" y="491"/>
                  <a:pt x="1520" y="487"/>
                  <a:pt x="1517" y="484"/>
                </a:cubicBezTo>
                <a:cubicBezTo>
                  <a:pt x="1514" y="480"/>
                  <a:pt x="1512" y="478"/>
                  <a:pt x="1510" y="476"/>
                </a:cubicBezTo>
                <a:cubicBezTo>
                  <a:pt x="1509" y="475"/>
                  <a:pt x="1506" y="474"/>
                  <a:pt x="1504" y="474"/>
                </a:cubicBezTo>
                <a:cubicBezTo>
                  <a:pt x="1495" y="475"/>
                  <a:pt x="1491" y="481"/>
                  <a:pt x="1483" y="493"/>
                </a:cubicBezTo>
                <a:cubicBezTo>
                  <a:pt x="1476" y="505"/>
                  <a:pt x="1470" y="507"/>
                  <a:pt x="1467" y="507"/>
                </a:cubicBezTo>
                <a:cubicBezTo>
                  <a:pt x="1466" y="507"/>
                  <a:pt x="1465" y="507"/>
                  <a:pt x="1463" y="506"/>
                </a:cubicBezTo>
                <a:cubicBezTo>
                  <a:pt x="1459" y="504"/>
                  <a:pt x="1457" y="503"/>
                  <a:pt x="1455" y="502"/>
                </a:cubicBezTo>
                <a:cubicBezTo>
                  <a:pt x="1454" y="501"/>
                  <a:pt x="1452" y="499"/>
                  <a:pt x="1448" y="494"/>
                </a:cubicBezTo>
                <a:cubicBezTo>
                  <a:pt x="1447" y="493"/>
                  <a:pt x="1447" y="492"/>
                  <a:pt x="1447" y="492"/>
                </a:cubicBezTo>
                <a:cubicBezTo>
                  <a:pt x="1447" y="492"/>
                  <a:pt x="1448" y="491"/>
                  <a:pt x="1450" y="489"/>
                </a:cubicBezTo>
                <a:cubicBezTo>
                  <a:pt x="1451" y="488"/>
                  <a:pt x="1454" y="486"/>
                  <a:pt x="1454" y="480"/>
                </a:cubicBezTo>
                <a:cubicBezTo>
                  <a:pt x="1454" y="479"/>
                  <a:pt x="1454" y="477"/>
                  <a:pt x="1453" y="476"/>
                </a:cubicBezTo>
                <a:cubicBezTo>
                  <a:pt x="1449" y="469"/>
                  <a:pt x="1443" y="467"/>
                  <a:pt x="1436" y="465"/>
                </a:cubicBezTo>
                <a:cubicBezTo>
                  <a:pt x="1429" y="463"/>
                  <a:pt x="1421" y="462"/>
                  <a:pt x="1415" y="461"/>
                </a:cubicBezTo>
                <a:cubicBezTo>
                  <a:pt x="1412" y="461"/>
                  <a:pt x="1408" y="458"/>
                  <a:pt x="1402" y="453"/>
                </a:cubicBezTo>
                <a:cubicBezTo>
                  <a:pt x="1396" y="449"/>
                  <a:pt x="1389" y="444"/>
                  <a:pt x="1378" y="443"/>
                </a:cubicBezTo>
                <a:cubicBezTo>
                  <a:pt x="1376" y="443"/>
                  <a:pt x="1373" y="443"/>
                  <a:pt x="1370" y="443"/>
                </a:cubicBezTo>
                <a:cubicBezTo>
                  <a:pt x="1354" y="443"/>
                  <a:pt x="1337" y="446"/>
                  <a:pt x="1334" y="446"/>
                </a:cubicBezTo>
                <a:cubicBezTo>
                  <a:pt x="1331" y="446"/>
                  <a:pt x="1327" y="448"/>
                  <a:pt x="1326" y="450"/>
                </a:cubicBezTo>
                <a:cubicBezTo>
                  <a:pt x="1321" y="457"/>
                  <a:pt x="1322" y="465"/>
                  <a:pt x="1320" y="476"/>
                </a:cubicBezTo>
                <a:cubicBezTo>
                  <a:pt x="1320" y="478"/>
                  <a:pt x="1320" y="480"/>
                  <a:pt x="1320" y="481"/>
                </a:cubicBezTo>
                <a:cubicBezTo>
                  <a:pt x="1320" y="486"/>
                  <a:pt x="1320" y="489"/>
                  <a:pt x="1321" y="492"/>
                </a:cubicBezTo>
                <a:cubicBezTo>
                  <a:pt x="1321" y="492"/>
                  <a:pt x="1322" y="493"/>
                  <a:pt x="1322" y="493"/>
                </a:cubicBezTo>
                <a:cubicBezTo>
                  <a:pt x="1319" y="494"/>
                  <a:pt x="1316" y="495"/>
                  <a:pt x="1314" y="496"/>
                </a:cubicBezTo>
                <a:cubicBezTo>
                  <a:pt x="1313" y="496"/>
                  <a:pt x="1311" y="497"/>
                  <a:pt x="1310" y="498"/>
                </a:cubicBezTo>
                <a:cubicBezTo>
                  <a:pt x="1309" y="499"/>
                  <a:pt x="1307" y="501"/>
                  <a:pt x="1307" y="504"/>
                </a:cubicBezTo>
                <a:cubicBezTo>
                  <a:pt x="1307" y="507"/>
                  <a:pt x="1309" y="509"/>
                  <a:pt x="1311" y="510"/>
                </a:cubicBezTo>
                <a:cubicBezTo>
                  <a:pt x="1312" y="512"/>
                  <a:pt x="1314" y="513"/>
                  <a:pt x="1316" y="514"/>
                </a:cubicBezTo>
                <a:cubicBezTo>
                  <a:pt x="1320" y="516"/>
                  <a:pt x="1326" y="522"/>
                  <a:pt x="1330" y="528"/>
                </a:cubicBezTo>
                <a:cubicBezTo>
                  <a:pt x="1333" y="532"/>
                  <a:pt x="1336" y="536"/>
                  <a:pt x="1337" y="538"/>
                </a:cubicBezTo>
                <a:cubicBezTo>
                  <a:pt x="1337" y="539"/>
                  <a:pt x="1337" y="540"/>
                  <a:pt x="1336" y="542"/>
                </a:cubicBezTo>
                <a:cubicBezTo>
                  <a:pt x="1335" y="545"/>
                  <a:pt x="1334" y="549"/>
                  <a:pt x="1331" y="551"/>
                </a:cubicBezTo>
                <a:cubicBezTo>
                  <a:pt x="1327" y="555"/>
                  <a:pt x="1321" y="558"/>
                  <a:pt x="1320" y="559"/>
                </a:cubicBezTo>
                <a:cubicBezTo>
                  <a:pt x="1320" y="559"/>
                  <a:pt x="1320" y="558"/>
                  <a:pt x="1320" y="558"/>
                </a:cubicBezTo>
                <a:cubicBezTo>
                  <a:pt x="1316" y="552"/>
                  <a:pt x="1311" y="549"/>
                  <a:pt x="1305" y="549"/>
                </a:cubicBezTo>
                <a:cubicBezTo>
                  <a:pt x="1303" y="549"/>
                  <a:pt x="1300" y="550"/>
                  <a:pt x="1298" y="552"/>
                </a:cubicBezTo>
                <a:cubicBezTo>
                  <a:pt x="1296" y="553"/>
                  <a:pt x="1294" y="557"/>
                  <a:pt x="1294" y="560"/>
                </a:cubicBezTo>
                <a:cubicBezTo>
                  <a:pt x="1294" y="561"/>
                  <a:pt x="1294" y="563"/>
                  <a:pt x="1295" y="565"/>
                </a:cubicBezTo>
                <a:cubicBezTo>
                  <a:pt x="1297" y="570"/>
                  <a:pt x="1300" y="573"/>
                  <a:pt x="1302" y="576"/>
                </a:cubicBezTo>
                <a:cubicBezTo>
                  <a:pt x="1304" y="579"/>
                  <a:pt x="1305" y="581"/>
                  <a:pt x="1305" y="583"/>
                </a:cubicBezTo>
                <a:cubicBezTo>
                  <a:pt x="1305" y="588"/>
                  <a:pt x="1307" y="593"/>
                  <a:pt x="1308" y="598"/>
                </a:cubicBezTo>
                <a:cubicBezTo>
                  <a:pt x="1310" y="603"/>
                  <a:pt x="1311" y="608"/>
                  <a:pt x="1311" y="612"/>
                </a:cubicBezTo>
                <a:cubicBezTo>
                  <a:pt x="1311" y="614"/>
                  <a:pt x="1310" y="615"/>
                  <a:pt x="1310" y="615"/>
                </a:cubicBezTo>
                <a:cubicBezTo>
                  <a:pt x="1308" y="616"/>
                  <a:pt x="1308" y="616"/>
                  <a:pt x="1306" y="616"/>
                </a:cubicBezTo>
                <a:cubicBezTo>
                  <a:pt x="1303" y="616"/>
                  <a:pt x="1300" y="615"/>
                  <a:pt x="1296" y="615"/>
                </a:cubicBezTo>
                <a:cubicBezTo>
                  <a:pt x="1295" y="615"/>
                  <a:pt x="1294" y="615"/>
                  <a:pt x="1293" y="616"/>
                </a:cubicBezTo>
                <a:cubicBezTo>
                  <a:pt x="1292" y="615"/>
                  <a:pt x="1291" y="613"/>
                  <a:pt x="1291" y="612"/>
                </a:cubicBezTo>
                <a:cubicBezTo>
                  <a:pt x="1295" y="609"/>
                  <a:pt x="1294" y="605"/>
                  <a:pt x="1295" y="602"/>
                </a:cubicBezTo>
                <a:cubicBezTo>
                  <a:pt x="1295" y="593"/>
                  <a:pt x="1292" y="583"/>
                  <a:pt x="1291" y="583"/>
                </a:cubicBezTo>
                <a:cubicBezTo>
                  <a:pt x="1291" y="581"/>
                  <a:pt x="1289" y="579"/>
                  <a:pt x="1286" y="578"/>
                </a:cubicBezTo>
                <a:cubicBezTo>
                  <a:pt x="1284" y="578"/>
                  <a:pt x="1282" y="579"/>
                  <a:pt x="1280" y="581"/>
                </a:cubicBezTo>
                <a:cubicBezTo>
                  <a:pt x="1280" y="581"/>
                  <a:pt x="1280" y="583"/>
                  <a:pt x="1278" y="585"/>
                </a:cubicBezTo>
                <a:cubicBezTo>
                  <a:pt x="1277" y="583"/>
                  <a:pt x="1276" y="581"/>
                  <a:pt x="1276" y="579"/>
                </a:cubicBezTo>
                <a:cubicBezTo>
                  <a:pt x="1274" y="576"/>
                  <a:pt x="1273" y="575"/>
                  <a:pt x="1273" y="572"/>
                </a:cubicBezTo>
                <a:cubicBezTo>
                  <a:pt x="1273" y="567"/>
                  <a:pt x="1272" y="562"/>
                  <a:pt x="1269" y="559"/>
                </a:cubicBezTo>
                <a:cubicBezTo>
                  <a:pt x="1265" y="556"/>
                  <a:pt x="1261" y="554"/>
                  <a:pt x="1256" y="554"/>
                </a:cubicBezTo>
                <a:cubicBezTo>
                  <a:pt x="1253" y="554"/>
                  <a:pt x="1251" y="555"/>
                  <a:pt x="1248" y="555"/>
                </a:cubicBezTo>
                <a:cubicBezTo>
                  <a:pt x="1247" y="555"/>
                  <a:pt x="1246" y="556"/>
                  <a:pt x="1245" y="556"/>
                </a:cubicBezTo>
                <a:cubicBezTo>
                  <a:pt x="1238" y="556"/>
                  <a:pt x="1226" y="550"/>
                  <a:pt x="1209" y="547"/>
                </a:cubicBezTo>
                <a:cubicBezTo>
                  <a:pt x="1189" y="543"/>
                  <a:pt x="1183" y="540"/>
                  <a:pt x="1167" y="531"/>
                </a:cubicBezTo>
                <a:cubicBezTo>
                  <a:pt x="1160" y="527"/>
                  <a:pt x="1154" y="525"/>
                  <a:pt x="1149" y="525"/>
                </a:cubicBezTo>
                <a:cubicBezTo>
                  <a:pt x="1142" y="525"/>
                  <a:pt x="1137" y="528"/>
                  <a:pt x="1134" y="529"/>
                </a:cubicBezTo>
                <a:cubicBezTo>
                  <a:pt x="1134" y="527"/>
                  <a:pt x="1133" y="523"/>
                  <a:pt x="1132" y="519"/>
                </a:cubicBezTo>
                <a:cubicBezTo>
                  <a:pt x="1130" y="515"/>
                  <a:pt x="1127" y="509"/>
                  <a:pt x="1120" y="507"/>
                </a:cubicBezTo>
                <a:cubicBezTo>
                  <a:pt x="1114" y="505"/>
                  <a:pt x="1109" y="506"/>
                  <a:pt x="1109" y="505"/>
                </a:cubicBezTo>
                <a:cubicBezTo>
                  <a:pt x="1109" y="505"/>
                  <a:pt x="1109" y="505"/>
                  <a:pt x="1108" y="504"/>
                </a:cubicBezTo>
                <a:cubicBezTo>
                  <a:pt x="1108" y="503"/>
                  <a:pt x="1107" y="501"/>
                  <a:pt x="1106" y="497"/>
                </a:cubicBezTo>
                <a:cubicBezTo>
                  <a:pt x="1106" y="495"/>
                  <a:pt x="1106" y="493"/>
                  <a:pt x="1106" y="491"/>
                </a:cubicBezTo>
                <a:cubicBezTo>
                  <a:pt x="1106" y="486"/>
                  <a:pt x="1107" y="484"/>
                  <a:pt x="1111" y="479"/>
                </a:cubicBezTo>
                <a:cubicBezTo>
                  <a:pt x="1115" y="475"/>
                  <a:pt x="1122" y="469"/>
                  <a:pt x="1133" y="461"/>
                </a:cubicBezTo>
                <a:cubicBezTo>
                  <a:pt x="1146" y="451"/>
                  <a:pt x="1152" y="444"/>
                  <a:pt x="1156" y="439"/>
                </a:cubicBezTo>
                <a:cubicBezTo>
                  <a:pt x="1161" y="435"/>
                  <a:pt x="1162" y="433"/>
                  <a:pt x="1171" y="432"/>
                </a:cubicBezTo>
                <a:cubicBezTo>
                  <a:pt x="1176" y="431"/>
                  <a:pt x="1180" y="431"/>
                  <a:pt x="1183" y="431"/>
                </a:cubicBezTo>
                <a:cubicBezTo>
                  <a:pt x="1187" y="431"/>
                  <a:pt x="1191" y="432"/>
                  <a:pt x="1194" y="432"/>
                </a:cubicBezTo>
                <a:cubicBezTo>
                  <a:pt x="1196" y="431"/>
                  <a:pt x="1198" y="432"/>
                  <a:pt x="1201" y="430"/>
                </a:cubicBezTo>
                <a:cubicBezTo>
                  <a:pt x="1204" y="428"/>
                  <a:pt x="1206" y="424"/>
                  <a:pt x="1205" y="422"/>
                </a:cubicBezTo>
                <a:cubicBezTo>
                  <a:pt x="1205" y="421"/>
                  <a:pt x="1206" y="419"/>
                  <a:pt x="1206" y="416"/>
                </a:cubicBezTo>
                <a:cubicBezTo>
                  <a:pt x="1207" y="417"/>
                  <a:pt x="1207" y="418"/>
                  <a:pt x="1208" y="418"/>
                </a:cubicBezTo>
                <a:cubicBezTo>
                  <a:pt x="1210" y="419"/>
                  <a:pt x="1212" y="421"/>
                  <a:pt x="1213" y="421"/>
                </a:cubicBezTo>
                <a:cubicBezTo>
                  <a:pt x="1212" y="421"/>
                  <a:pt x="1212" y="421"/>
                  <a:pt x="1212" y="421"/>
                </a:cubicBezTo>
                <a:cubicBezTo>
                  <a:pt x="1208" y="426"/>
                  <a:pt x="1205" y="428"/>
                  <a:pt x="1205" y="434"/>
                </a:cubicBezTo>
                <a:cubicBezTo>
                  <a:pt x="1205" y="439"/>
                  <a:pt x="1210" y="442"/>
                  <a:pt x="1212" y="442"/>
                </a:cubicBezTo>
                <a:cubicBezTo>
                  <a:pt x="1215" y="443"/>
                  <a:pt x="1217" y="443"/>
                  <a:pt x="1220" y="443"/>
                </a:cubicBezTo>
                <a:cubicBezTo>
                  <a:pt x="1226" y="443"/>
                  <a:pt x="1232" y="440"/>
                  <a:pt x="1237" y="438"/>
                </a:cubicBezTo>
                <a:cubicBezTo>
                  <a:pt x="1242" y="435"/>
                  <a:pt x="1245" y="433"/>
                  <a:pt x="1246" y="433"/>
                </a:cubicBezTo>
                <a:cubicBezTo>
                  <a:pt x="1247" y="432"/>
                  <a:pt x="1248" y="431"/>
                  <a:pt x="1251" y="431"/>
                </a:cubicBezTo>
                <a:cubicBezTo>
                  <a:pt x="1253" y="430"/>
                  <a:pt x="1257" y="429"/>
                  <a:pt x="1259" y="429"/>
                </a:cubicBezTo>
                <a:cubicBezTo>
                  <a:pt x="1260" y="429"/>
                  <a:pt x="1261" y="429"/>
                  <a:pt x="1261" y="429"/>
                </a:cubicBezTo>
                <a:cubicBezTo>
                  <a:pt x="1261" y="429"/>
                  <a:pt x="1261" y="429"/>
                  <a:pt x="1261" y="429"/>
                </a:cubicBezTo>
                <a:cubicBezTo>
                  <a:pt x="1263" y="432"/>
                  <a:pt x="1264" y="436"/>
                  <a:pt x="1266" y="440"/>
                </a:cubicBezTo>
                <a:cubicBezTo>
                  <a:pt x="1266" y="440"/>
                  <a:pt x="1266" y="440"/>
                  <a:pt x="1266" y="440"/>
                </a:cubicBezTo>
                <a:cubicBezTo>
                  <a:pt x="1263" y="438"/>
                  <a:pt x="1260" y="437"/>
                  <a:pt x="1256" y="437"/>
                </a:cubicBezTo>
                <a:cubicBezTo>
                  <a:pt x="1251" y="437"/>
                  <a:pt x="1246" y="439"/>
                  <a:pt x="1243" y="444"/>
                </a:cubicBezTo>
                <a:cubicBezTo>
                  <a:pt x="1243" y="444"/>
                  <a:pt x="1243" y="444"/>
                  <a:pt x="1243" y="444"/>
                </a:cubicBezTo>
                <a:cubicBezTo>
                  <a:pt x="1242" y="445"/>
                  <a:pt x="1241" y="447"/>
                  <a:pt x="1241" y="449"/>
                </a:cubicBezTo>
                <a:cubicBezTo>
                  <a:pt x="1242" y="455"/>
                  <a:pt x="1246" y="456"/>
                  <a:pt x="1249" y="458"/>
                </a:cubicBezTo>
                <a:cubicBezTo>
                  <a:pt x="1252" y="459"/>
                  <a:pt x="1256" y="460"/>
                  <a:pt x="1259" y="460"/>
                </a:cubicBezTo>
                <a:cubicBezTo>
                  <a:pt x="1262" y="460"/>
                  <a:pt x="1267" y="460"/>
                  <a:pt x="1270" y="455"/>
                </a:cubicBezTo>
                <a:cubicBezTo>
                  <a:pt x="1271" y="454"/>
                  <a:pt x="1271" y="452"/>
                  <a:pt x="1271" y="450"/>
                </a:cubicBezTo>
                <a:cubicBezTo>
                  <a:pt x="1271" y="448"/>
                  <a:pt x="1271" y="447"/>
                  <a:pt x="1270" y="445"/>
                </a:cubicBezTo>
                <a:cubicBezTo>
                  <a:pt x="1272" y="447"/>
                  <a:pt x="1275" y="449"/>
                  <a:pt x="1279" y="449"/>
                </a:cubicBezTo>
                <a:cubicBezTo>
                  <a:pt x="1284" y="448"/>
                  <a:pt x="1288" y="447"/>
                  <a:pt x="1292" y="444"/>
                </a:cubicBezTo>
                <a:cubicBezTo>
                  <a:pt x="1297" y="441"/>
                  <a:pt x="1301" y="437"/>
                  <a:pt x="1301" y="430"/>
                </a:cubicBezTo>
                <a:cubicBezTo>
                  <a:pt x="1301" y="425"/>
                  <a:pt x="1298" y="420"/>
                  <a:pt x="1292" y="417"/>
                </a:cubicBezTo>
                <a:cubicBezTo>
                  <a:pt x="1284" y="411"/>
                  <a:pt x="1278" y="409"/>
                  <a:pt x="1273" y="407"/>
                </a:cubicBezTo>
                <a:cubicBezTo>
                  <a:pt x="1267" y="405"/>
                  <a:pt x="1264" y="403"/>
                  <a:pt x="1260" y="399"/>
                </a:cubicBezTo>
                <a:cubicBezTo>
                  <a:pt x="1259" y="396"/>
                  <a:pt x="1257" y="395"/>
                  <a:pt x="1256" y="393"/>
                </a:cubicBezTo>
                <a:cubicBezTo>
                  <a:pt x="1260" y="392"/>
                  <a:pt x="1268" y="388"/>
                  <a:pt x="1271" y="387"/>
                </a:cubicBezTo>
                <a:cubicBezTo>
                  <a:pt x="1271" y="387"/>
                  <a:pt x="1277" y="386"/>
                  <a:pt x="1282" y="384"/>
                </a:cubicBezTo>
                <a:cubicBezTo>
                  <a:pt x="1286" y="382"/>
                  <a:pt x="1293" y="377"/>
                  <a:pt x="1293" y="368"/>
                </a:cubicBezTo>
                <a:cubicBezTo>
                  <a:pt x="1293" y="367"/>
                  <a:pt x="1293" y="365"/>
                  <a:pt x="1293" y="364"/>
                </a:cubicBezTo>
                <a:cubicBezTo>
                  <a:pt x="1290" y="356"/>
                  <a:pt x="1285" y="351"/>
                  <a:pt x="1281" y="349"/>
                </a:cubicBezTo>
                <a:cubicBezTo>
                  <a:pt x="1279" y="348"/>
                  <a:pt x="1277" y="347"/>
                  <a:pt x="1276" y="346"/>
                </a:cubicBezTo>
                <a:cubicBezTo>
                  <a:pt x="1278" y="345"/>
                  <a:pt x="1281" y="343"/>
                  <a:pt x="1284" y="342"/>
                </a:cubicBezTo>
                <a:cubicBezTo>
                  <a:pt x="1284" y="342"/>
                  <a:pt x="1286" y="341"/>
                  <a:pt x="1289" y="341"/>
                </a:cubicBezTo>
                <a:cubicBezTo>
                  <a:pt x="1292" y="341"/>
                  <a:pt x="1295" y="341"/>
                  <a:pt x="1298" y="342"/>
                </a:cubicBezTo>
                <a:cubicBezTo>
                  <a:pt x="1300" y="342"/>
                  <a:pt x="1302" y="342"/>
                  <a:pt x="1302" y="342"/>
                </a:cubicBezTo>
                <a:cubicBezTo>
                  <a:pt x="1302" y="342"/>
                  <a:pt x="1304" y="343"/>
                  <a:pt x="1306" y="343"/>
                </a:cubicBezTo>
                <a:cubicBezTo>
                  <a:pt x="1308" y="342"/>
                  <a:pt x="1310" y="342"/>
                  <a:pt x="1313" y="341"/>
                </a:cubicBezTo>
                <a:cubicBezTo>
                  <a:pt x="1314" y="341"/>
                  <a:pt x="1316" y="340"/>
                  <a:pt x="1317" y="339"/>
                </a:cubicBezTo>
                <a:cubicBezTo>
                  <a:pt x="1317" y="339"/>
                  <a:pt x="1318" y="340"/>
                  <a:pt x="1319" y="341"/>
                </a:cubicBezTo>
                <a:cubicBezTo>
                  <a:pt x="1320" y="343"/>
                  <a:pt x="1323" y="344"/>
                  <a:pt x="1326" y="344"/>
                </a:cubicBezTo>
                <a:cubicBezTo>
                  <a:pt x="1327" y="344"/>
                  <a:pt x="1328" y="344"/>
                  <a:pt x="1330" y="343"/>
                </a:cubicBezTo>
                <a:cubicBezTo>
                  <a:pt x="1332" y="343"/>
                  <a:pt x="1334" y="343"/>
                  <a:pt x="1335" y="343"/>
                </a:cubicBezTo>
                <a:cubicBezTo>
                  <a:pt x="1338" y="343"/>
                  <a:pt x="1338" y="343"/>
                  <a:pt x="1343" y="346"/>
                </a:cubicBezTo>
                <a:cubicBezTo>
                  <a:pt x="1343" y="347"/>
                  <a:pt x="1343" y="347"/>
                  <a:pt x="1343" y="347"/>
                </a:cubicBezTo>
                <a:cubicBezTo>
                  <a:pt x="1343" y="349"/>
                  <a:pt x="1342" y="353"/>
                  <a:pt x="1340" y="355"/>
                </a:cubicBezTo>
                <a:cubicBezTo>
                  <a:pt x="1340" y="357"/>
                  <a:pt x="1339" y="358"/>
                  <a:pt x="1338" y="359"/>
                </a:cubicBezTo>
                <a:cubicBezTo>
                  <a:pt x="1338" y="360"/>
                  <a:pt x="1337" y="360"/>
                  <a:pt x="1337" y="360"/>
                </a:cubicBezTo>
                <a:cubicBezTo>
                  <a:pt x="1335" y="361"/>
                  <a:pt x="1333" y="362"/>
                  <a:pt x="1331" y="364"/>
                </a:cubicBezTo>
                <a:cubicBezTo>
                  <a:pt x="1329" y="365"/>
                  <a:pt x="1326" y="366"/>
                  <a:pt x="1325" y="372"/>
                </a:cubicBezTo>
                <a:cubicBezTo>
                  <a:pt x="1325" y="376"/>
                  <a:pt x="1328" y="378"/>
                  <a:pt x="1330" y="379"/>
                </a:cubicBezTo>
                <a:cubicBezTo>
                  <a:pt x="1332" y="380"/>
                  <a:pt x="1334" y="381"/>
                  <a:pt x="1337" y="381"/>
                </a:cubicBezTo>
                <a:cubicBezTo>
                  <a:pt x="1350" y="382"/>
                  <a:pt x="1359" y="382"/>
                  <a:pt x="1359" y="382"/>
                </a:cubicBezTo>
                <a:cubicBezTo>
                  <a:pt x="1361" y="382"/>
                  <a:pt x="1363" y="382"/>
                  <a:pt x="1364" y="380"/>
                </a:cubicBezTo>
                <a:cubicBezTo>
                  <a:pt x="1364" y="380"/>
                  <a:pt x="1372" y="370"/>
                  <a:pt x="1376" y="361"/>
                </a:cubicBezTo>
                <a:cubicBezTo>
                  <a:pt x="1376" y="361"/>
                  <a:pt x="1376" y="361"/>
                  <a:pt x="1376" y="360"/>
                </a:cubicBezTo>
                <a:cubicBezTo>
                  <a:pt x="1378" y="361"/>
                  <a:pt x="1380" y="362"/>
                  <a:pt x="1382" y="364"/>
                </a:cubicBezTo>
                <a:cubicBezTo>
                  <a:pt x="1383" y="364"/>
                  <a:pt x="1385" y="365"/>
                  <a:pt x="1386" y="366"/>
                </a:cubicBezTo>
                <a:cubicBezTo>
                  <a:pt x="1371" y="371"/>
                  <a:pt x="1365" y="381"/>
                  <a:pt x="1362" y="387"/>
                </a:cubicBezTo>
                <a:cubicBezTo>
                  <a:pt x="1361" y="390"/>
                  <a:pt x="1360" y="392"/>
                  <a:pt x="1359" y="392"/>
                </a:cubicBezTo>
                <a:cubicBezTo>
                  <a:pt x="1359" y="392"/>
                  <a:pt x="1359" y="392"/>
                  <a:pt x="1357" y="393"/>
                </a:cubicBezTo>
                <a:cubicBezTo>
                  <a:pt x="1356" y="393"/>
                  <a:pt x="1353" y="392"/>
                  <a:pt x="1349" y="391"/>
                </a:cubicBezTo>
                <a:cubicBezTo>
                  <a:pt x="1343" y="389"/>
                  <a:pt x="1338" y="389"/>
                  <a:pt x="1334" y="389"/>
                </a:cubicBezTo>
                <a:cubicBezTo>
                  <a:pt x="1326" y="388"/>
                  <a:pt x="1319" y="392"/>
                  <a:pt x="1316" y="398"/>
                </a:cubicBezTo>
                <a:cubicBezTo>
                  <a:pt x="1314" y="402"/>
                  <a:pt x="1314" y="407"/>
                  <a:pt x="1314" y="411"/>
                </a:cubicBezTo>
                <a:cubicBezTo>
                  <a:pt x="1314" y="415"/>
                  <a:pt x="1314" y="420"/>
                  <a:pt x="1315" y="424"/>
                </a:cubicBezTo>
                <a:cubicBezTo>
                  <a:pt x="1316" y="426"/>
                  <a:pt x="1317" y="428"/>
                  <a:pt x="1318" y="429"/>
                </a:cubicBezTo>
                <a:cubicBezTo>
                  <a:pt x="1319" y="431"/>
                  <a:pt x="1321" y="433"/>
                  <a:pt x="1325" y="434"/>
                </a:cubicBezTo>
                <a:cubicBezTo>
                  <a:pt x="1326" y="434"/>
                  <a:pt x="1327" y="433"/>
                  <a:pt x="1328" y="433"/>
                </a:cubicBezTo>
                <a:cubicBezTo>
                  <a:pt x="1333" y="431"/>
                  <a:pt x="1338" y="431"/>
                  <a:pt x="1347" y="427"/>
                </a:cubicBezTo>
                <a:cubicBezTo>
                  <a:pt x="1347" y="427"/>
                  <a:pt x="1348" y="427"/>
                  <a:pt x="1351" y="427"/>
                </a:cubicBezTo>
                <a:cubicBezTo>
                  <a:pt x="1359" y="427"/>
                  <a:pt x="1374" y="429"/>
                  <a:pt x="1383" y="429"/>
                </a:cubicBezTo>
                <a:cubicBezTo>
                  <a:pt x="1384" y="429"/>
                  <a:pt x="1385" y="429"/>
                  <a:pt x="1387" y="429"/>
                </a:cubicBezTo>
                <a:cubicBezTo>
                  <a:pt x="1387" y="429"/>
                  <a:pt x="1388" y="429"/>
                  <a:pt x="1389" y="430"/>
                </a:cubicBezTo>
                <a:cubicBezTo>
                  <a:pt x="1391" y="431"/>
                  <a:pt x="1394" y="434"/>
                  <a:pt x="1396" y="436"/>
                </a:cubicBezTo>
                <a:cubicBezTo>
                  <a:pt x="1399" y="438"/>
                  <a:pt x="1401" y="440"/>
                  <a:pt x="1407" y="441"/>
                </a:cubicBezTo>
                <a:cubicBezTo>
                  <a:pt x="1408" y="441"/>
                  <a:pt x="1409" y="440"/>
                  <a:pt x="1410" y="440"/>
                </a:cubicBezTo>
                <a:cubicBezTo>
                  <a:pt x="1412" y="441"/>
                  <a:pt x="1417" y="446"/>
                  <a:pt x="1421" y="450"/>
                </a:cubicBezTo>
                <a:cubicBezTo>
                  <a:pt x="1423" y="451"/>
                  <a:pt x="1425" y="452"/>
                  <a:pt x="1427" y="452"/>
                </a:cubicBezTo>
                <a:cubicBezTo>
                  <a:pt x="1430" y="452"/>
                  <a:pt x="1433" y="451"/>
                  <a:pt x="1434" y="450"/>
                </a:cubicBezTo>
                <a:cubicBezTo>
                  <a:pt x="1435" y="448"/>
                  <a:pt x="1435" y="447"/>
                  <a:pt x="1436" y="447"/>
                </a:cubicBezTo>
                <a:cubicBezTo>
                  <a:pt x="1436" y="447"/>
                  <a:pt x="1437" y="448"/>
                  <a:pt x="1438" y="448"/>
                </a:cubicBezTo>
                <a:cubicBezTo>
                  <a:pt x="1444" y="454"/>
                  <a:pt x="1445" y="455"/>
                  <a:pt x="1445" y="456"/>
                </a:cubicBezTo>
                <a:cubicBezTo>
                  <a:pt x="1445" y="457"/>
                  <a:pt x="1447" y="459"/>
                  <a:pt x="1450" y="460"/>
                </a:cubicBezTo>
                <a:cubicBezTo>
                  <a:pt x="1452" y="460"/>
                  <a:pt x="1453" y="460"/>
                  <a:pt x="1454" y="460"/>
                </a:cubicBezTo>
                <a:cubicBezTo>
                  <a:pt x="1454" y="460"/>
                  <a:pt x="1454" y="460"/>
                  <a:pt x="1455" y="460"/>
                </a:cubicBezTo>
                <a:cubicBezTo>
                  <a:pt x="1461" y="460"/>
                  <a:pt x="1476" y="462"/>
                  <a:pt x="1476" y="462"/>
                </a:cubicBezTo>
                <a:cubicBezTo>
                  <a:pt x="1478" y="462"/>
                  <a:pt x="1479" y="462"/>
                  <a:pt x="1481" y="461"/>
                </a:cubicBezTo>
                <a:cubicBezTo>
                  <a:pt x="1482" y="460"/>
                  <a:pt x="1483" y="458"/>
                  <a:pt x="1483" y="457"/>
                </a:cubicBezTo>
                <a:cubicBezTo>
                  <a:pt x="1483" y="457"/>
                  <a:pt x="1483" y="456"/>
                  <a:pt x="1483" y="456"/>
                </a:cubicBezTo>
                <a:cubicBezTo>
                  <a:pt x="1483" y="455"/>
                  <a:pt x="1484" y="453"/>
                  <a:pt x="1484" y="452"/>
                </a:cubicBezTo>
                <a:cubicBezTo>
                  <a:pt x="1485" y="451"/>
                  <a:pt x="1485" y="451"/>
                  <a:pt x="1486" y="451"/>
                </a:cubicBezTo>
                <a:cubicBezTo>
                  <a:pt x="1487" y="451"/>
                  <a:pt x="1487" y="451"/>
                  <a:pt x="1488" y="451"/>
                </a:cubicBezTo>
                <a:cubicBezTo>
                  <a:pt x="1491" y="452"/>
                  <a:pt x="1494" y="454"/>
                  <a:pt x="1498" y="456"/>
                </a:cubicBezTo>
                <a:cubicBezTo>
                  <a:pt x="1499" y="458"/>
                  <a:pt x="1501" y="459"/>
                  <a:pt x="1502" y="460"/>
                </a:cubicBezTo>
                <a:cubicBezTo>
                  <a:pt x="1504" y="461"/>
                  <a:pt x="1505" y="462"/>
                  <a:pt x="1509" y="462"/>
                </a:cubicBezTo>
                <a:cubicBezTo>
                  <a:pt x="1511" y="462"/>
                  <a:pt x="1514" y="461"/>
                  <a:pt x="1515" y="459"/>
                </a:cubicBezTo>
                <a:cubicBezTo>
                  <a:pt x="1516" y="456"/>
                  <a:pt x="1516" y="455"/>
                  <a:pt x="1516" y="454"/>
                </a:cubicBezTo>
                <a:cubicBezTo>
                  <a:pt x="1516" y="453"/>
                  <a:pt x="1516" y="452"/>
                  <a:pt x="1516" y="452"/>
                </a:cubicBezTo>
                <a:cubicBezTo>
                  <a:pt x="1516" y="447"/>
                  <a:pt x="1516" y="442"/>
                  <a:pt x="1515" y="436"/>
                </a:cubicBezTo>
                <a:cubicBezTo>
                  <a:pt x="1514" y="431"/>
                  <a:pt x="1512" y="425"/>
                  <a:pt x="1506" y="420"/>
                </a:cubicBezTo>
                <a:cubicBezTo>
                  <a:pt x="1501" y="415"/>
                  <a:pt x="1494" y="412"/>
                  <a:pt x="1489" y="409"/>
                </a:cubicBezTo>
                <a:cubicBezTo>
                  <a:pt x="1487" y="407"/>
                  <a:pt x="1484" y="406"/>
                  <a:pt x="1483" y="405"/>
                </a:cubicBezTo>
                <a:cubicBezTo>
                  <a:pt x="1482" y="404"/>
                  <a:pt x="1481" y="404"/>
                  <a:pt x="1481" y="404"/>
                </a:cubicBezTo>
                <a:cubicBezTo>
                  <a:pt x="1481" y="404"/>
                  <a:pt x="1481" y="404"/>
                  <a:pt x="1481" y="404"/>
                </a:cubicBezTo>
                <a:cubicBezTo>
                  <a:pt x="1480" y="402"/>
                  <a:pt x="1479" y="401"/>
                  <a:pt x="1479" y="399"/>
                </a:cubicBezTo>
                <a:cubicBezTo>
                  <a:pt x="1484" y="400"/>
                  <a:pt x="1494" y="403"/>
                  <a:pt x="1499" y="407"/>
                </a:cubicBezTo>
                <a:cubicBezTo>
                  <a:pt x="1506" y="412"/>
                  <a:pt x="1512" y="418"/>
                  <a:pt x="1522" y="419"/>
                </a:cubicBezTo>
                <a:cubicBezTo>
                  <a:pt x="1525" y="419"/>
                  <a:pt x="1528" y="418"/>
                  <a:pt x="1531" y="415"/>
                </a:cubicBezTo>
                <a:cubicBezTo>
                  <a:pt x="1537" y="411"/>
                  <a:pt x="1545" y="408"/>
                  <a:pt x="1550" y="402"/>
                </a:cubicBezTo>
                <a:cubicBezTo>
                  <a:pt x="1554" y="397"/>
                  <a:pt x="1562" y="385"/>
                  <a:pt x="1562" y="385"/>
                </a:cubicBezTo>
                <a:cubicBezTo>
                  <a:pt x="1563" y="383"/>
                  <a:pt x="1564" y="381"/>
                  <a:pt x="1563" y="379"/>
                </a:cubicBezTo>
                <a:cubicBezTo>
                  <a:pt x="1562" y="377"/>
                  <a:pt x="1560" y="376"/>
                  <a:pt x="1558" y="376"/>
                </a:cubicBezTo>
                <a:cubicBezTo>
                  <a:pt x="1558" y="376"/>
                  <a:pt x="1550" y="374"/>
                  <a:pt x="1541" y="372"/>
                </a:cubicBezTo>
                <a:cubicBezTo>
                  <a:pt x="1536" y="371"/>
                  <a:pt x="1532" y="370"/>
                  <a:pt x="1528" y="369"/>
                </a:cubicBezTo>
                <a:cubicBezTo>
                  <a:pt x="1527" y="368"/>
                  <a:pt x="1525" y="368"/>
                  <a:pt x="1524" y="368"/>
                </a:cubicBezTo>
                <a:cubicBezTo>
                  <a:pt x="1524" y="367"/>
                  <a:pt x="1523" y="368"/>
                  <a:pt x="1523" y="368"/>
                </a:cubicBezTo>
                <a:cubicBezTo>
                  <a:pt x="1523" y="368"/>
                  <a:pt x="1523" y="368"/>
                  <a:pt x="1523" y="368"/>
                </a:cubicBezTo>
                <a:cubicBezTo>
                  <a:pt x="1520" y="360"/>
                  <a:pt x="1514" y="358"/>
                  <a:pt x="1509" y="354"/>
                </a:cubicBezTo>
                <a:cubicBezTo>
                  <a:pt x="1503" y="351"/>
                  <a:pt x="1498" y="348"/>
                  <a:pt x="1493" y="347"/>
                </a:cubicBezTo>
                <a:cubicBezTo>
                  <a:pt x="1489" y="347"/>
                  <a:pt x="1487" y="348"/>
                  <a:pt x="1485" y="349"/>
                </a:cubicBezTo>
                <a:cubicBezTo>
                  <a:pt x="1483" y="350"/>
                  <a:pt x="1481" y="350"/>
                  <a:pt x="1480" y="350"/>
                </a:cubicBezTo>
                <a:cubicBezTo>
                  <a:pt x="1478" y="350"/>
                  <a:pt x="1478" y="351"/>
                  <a:pt x="1477" y="347"/>
                </a:cubicBezTo>
                <a:cubicBezTo>
                  <a:pt x="1475" y="341"/>
                  <a:pt x="1473" y="333"/>
                  <a:pt x="1472" y="327"/>
                </a:cubicBezTo>
                <a:cubicBezTo>
                  <a:pt x="1472" y="324"/>
                  <a:pt x="1471" y="321"/>
                  <a:pt x="1470" y="319"/>
                </a:cubicBezTo>
                <a:cubicBezTo>
                  <a:pt x="1469" y="316"/>
                  <a:pt x="1468" y="313"/>
                  <a:pt x="1464" y="311"/>
                </a:cubicBezTo>
                <a:cubicBezTo>
                  <a:pt x="1460" y="310"/>
                  <a:pt x="1448" y="308"/>
                  <a:pt x="1434" y="305"/>
                </a:cubicBezTo>
                <a:cubicBezTo>
                  <a:pt x="1427" y="304"/>
                  <a:pt x="1420" y="302"/>
                  <a:pt x="1415" y="301"/>
                </a:cubicBezTo>
                <a:cubicBezTo>
                  <a:pt x="1410" y="300"/>
                  <a:pt x="1405" y="298"/>
                  <a:pt x="1405" y="298"/>
                </a:cubicBezTo>
                <a:cubicBezTo>
                  <a:pt x="1401" y="295"/>
                  <a:pt x="1392" y="292"/>
                  <a:pt x="1383" y="288"/>
                </a:cubicBezTo>
                <a:cubicBezTo>
                  <a:pt x="1374" y="285"/>
                  <a:pt x="1365" y="280"/>
                  <a:pt x="1360" y="278"/>
                </a:cubicBezTo>
                <a:cubicBezTo>
                  <a:pt x="1350" y="271"/>
                  <a:pt x="1335" y="260"/>
                  <a:pt x="1322" y="260"/>
                </a:cubicBezTo>
                <a:cubicBezTo>
                  <a:pt x="1313" y="260"/>
                  <a:pt x="1283" y="264"/>
                  <a:pt x="1272" y="264"/>
                </a:cubicBezTo>
                <a:cubicBezTo>
                  <a:pt x="1271" y="264"/>
                  <a:pt x="1270" y="264"/>
                  <a:pt x="1270" y="264"/>
                </a:cubicBezTo>
                <a:cubicBezTo>
                  <a:pt x="1268" y="264"/>
                  <a:pt x="1266" y="264"/>
                  <a:pt x="1265" y="264"/>
                </a:cubicBezTo>
                <a:cubicBezTo>
                  <a:pt x="1255" y="264"/>
                  <a:pt x="1239" y="267"/>
                  <a:pt x="1232" y="268"/>
                </a:cubicBezTo>
                <a:cubicBezTo>
                  <a:pt x="1230" y="269"/>
                  <a:pt x="1228" y="270"/>
                  <a:pt x="1226" y="271"/>
                </a:cubicBezTo>
                <a:cubicBezTo>
                  <a:pt x="1225" y="273"/>
                  <a:pt x="1225" y="275"/>
                  <a:pt x="1225" y="277"/>
                </a:cubicBezTo>
                <a:cubicBezTo>
                  <a:pt x="1225" y="283"/>
                  <a:pt x="1228" y="287"/>
                  <a:pt x="1227" y="290"/>
                </a:cubicBezTo>
                <a:cubicBezTo>
                  <a:pt x="1227" y="291"/>
                  <a:pt x="1229" y="290"/>
                  <a:pt x="1224" y="292"/>
                </a:cubicBezTo>
                <a:cubicBezTo>
                  <a:pt x="1222" y="292"/>
                  <a:pt x="1220" y="293"/>
                  <a:pt x="1219" y="293"/>
                </a:cubicBezTo>
                <a:cubicBezTo>
                  <a:pt x="1219" y="291"/>
                  <a:pt x="1220" y="288"/>
                  <a:pt x="1220" y="285"/>
                </a:cubicBezTo>
                <a:cubicBezTo>
                  <a:pt x="1221" y="283"/>
                  <a:pt x="1221" y="280"/>
                  <a:pt x="1221" y="278"/>
                </a:cubicBezTo>
                <a:cubicBezTo>
                  <a:pt x="1221" y="272"/>
                  <a:pt x="1219" y="267"/>
                  <a:pt x="1215" y="263"/>
                </a:cubicBezTo>
                <a:cubicBezTo>
                  <a:pt x="1214" y="261"/>
                  <a:pt x="1212" y="260"/>
                  <a:pt x="1210" y="260"/>
                </a:cubicBezTo>
                <a:cubicBezTo>
                  <a:pt x="1210" y="260"/>
                  <a:pt x="1210" y="260"/>
                  <a:pt x="1211" y="260"/>
                </a:cubicBezTo>
                <a:cubicBezTo>
                  <a:pt x="1213" y="260"/>
                  <a:pt x="1216" y="259"/>
                  <a:pt x="1219" y="260"/>
                </a:cubicBezTo>
                <a:cubicBezTo>
                  <a:pt x="1234" y="261"/>
                  <a:pt x="1256" y="263"/>
                  <a:pt x="1271" y="263"/>
                </a:cubicBezTo>
                <a:cubicBezTo>
                  <a:pt x="1274" y="263"/>
                  <a:pt x="1276" y="263"/>
                  <a:pt x="1278" y="263"/>
                </a:cubicBezTo>
                <a:cubicBezTo>
                  <a:pt x="1286" y="262"/>
                  <a:pt x="1291" y="260"/>
                  <a:pt x="1295" y="257"/>
                </a:cubicBezTo>
                <a:cubicBezTo>
                  <a:pt x="1299" y="254"/>
                  <a:pt x="1301" y="250"/>
                  <a:pt x="1302" y="249"/>
                </a:cubicBezTo>
                <a:cubicBezTo>
                  <a:pt x="1302" y="248"/>
                  <a:pt x="1302" y="247"/>
                  <a:pt x="1302" y="246"/>
                </a:cubicBezTo>
                <a:cubicBezTo>
                  <a:pt x="1302" y="242"/>
                  <a:pt x="1300" y="241"/>
                  <a:pt x="1299" y="240"/>
                </a:cubicBezTo>
                <a:cubicBezTo>
                  <a:pt x="1295" y="237"/>
                  <a:pt x="1289" y="235"/>
                  <a:pt x="1282" y="233"/>
                </a:cubicBezTo>
                <a:cubicBezTo>
                  <a:pt x="1275" y="231"/>
                  <a:pt x="1269" y="230"/>
                  <a:pt x="1264" y="230"/>
                </a:cubicBezTo>
                <a:cubicBezTo>
                  <a:pt x="1263" y="230"/>
                  <a:pt x="1262" y="230"/>
                  <a:pt x="1261" y="230"/>
                </a:cubicBezTo>
                <a:cubicBezTo>
                  <a:pt x="1259" y="231"/>
                  <a:pt x="1247" y="231"/>
                  <a:pt x="1235" y="231"/>
                </a:cubicBezTo>
                <a:cubicBezTo>
                  <a:pt x="1223" y="231"/>
                  <a:pt x="1210" y="231"/>
                  <a:pt x="1205" y="230"/>
                </a:cubicBezTo>
                <a:cubicBezTo>
                  <a:pt x="1199" y="230"/>
                  <a:pt x="1193" y="230"/>
                  <a:pt x="1186" y="230"/>
                </a:cubicBezTo>
                <a:cubicBezTo>
                  <a:pt x="1180" y="230"/>
                  <a:pt x="1174" y="228"/>
                  <a:pt x="1169" y="232"/>
                </a:cubicBezTo>
                <a:cubicBezTo>
                  <a:pt x="1169" y="232"/>
                  <a:pt x="1168" y="232"/>
                  <a:pt x="1168" y="232"/>
                </a:cubicBezTo>
                <a:cubicBezTo>
                  <a:pt x="1163" y="232"/>
                  <a:pt x="1157" y="225"/>
                  <a:pt x="1150" y="220"/>
                </a:cubicBezTo>
                <a:cubicBezTo>
                  <a:pt x="1147" y="218"/>
                  <a:pt x="1141" y="213"/>
                  <a:pt x="1135" y="208"/>
                </a:cubicBezTo>
                <a:cubicBezTo>
                  <a:pt x="1129" y="204"/>
                  <a:pt x="1123" y="199"/>
                  <a:pt x="1116" y="197"/>
                </a:cubicBezTo>
                <a:cubicBezTo>
                  <a:pt x="1107" y="196"/>
                  <a:pt x="1109" y="196"/>
                  <a:pt x="1090" y="190"/>
                </a:cubicBezTo>
                <a:cubicBezTo>
                  <a:pt x="1085" y="189"/>
                  <a:pt x="1078" y="187"/>
                  <a:pt x="1073" y="186"/>
                </a:cubicBezTo>
                <a:cubicBezTo>
                  <a:pt x="1071" y="185"/>
                  <a:pt x="1068" y="184"/>
                  <a:pt x="1067" y="184"/>
                </a:cubicBezTo>
                <a:cubicBezTo>
                  <a:pt x="1067" y="184"/>
                  <a:pt x="1067" y="184"/>
                  <a:pt x="1067" y="184"/>
                </a:cubicBezTo>
                <a:cubicBezTo>
                  <a:pt x="1067" y="184"/>
                  <a:pt x="1067" y="183"/>
                  <a:pt x="1067" y="183"/>
                </a:cubicBezTo>
                <a:cubicBezTo>
                  <a:pt x="1066" y="182"/>
                  <a:pt x="1064" y="180"/>
                  <a:pt x="1062" y="180"/>
                </a:cubicBezTo>
                <a:cubicBezTo>
                  <a:pt x="1059" y="181"/>
                  <a:pt x="1058" y="182"/>
                  <a:pt x="1057" y="182"/>
                </a:cubicBezTo>
                <a:cubicBezTo>
                  <a:pt x="1056" y="184"/>
                  <a:pt x="1056" y="184"/>
                  <a:pt x="1056" y="185"/>
                </a:cubicBezTo>
                <a:cubicBezTo>
                  <a:pt x="1055" y="187"/>
                  <a:pt x="1055" y="190"/>
                  <a:pt x="1055" y="193"/>
                </a:cubicBezTo>
                <a:cubicBezTo>
                  <a:pt x="1055" y="198"/>
                  <a:pt x="1056" y="205"/>
                  <a:pt x="1063" y="209"/>
                </a:cubicBezTo>
                <a:cubicBezTo>
                  <a:pt x="1071" y="214"/>
                  <a:pt x="1085" y="222"/>
                  <a:pt x="1096" y="227"/>
                </a:cubicBezTo>
                <a:cubicBezTo>
                  <a:pt x="1102" y="230"/>
                  <a:pt x="1109" y="231"/>
                  <a:pt x="1115" y="233"/>
                </a:cubicBezTo>
                <a:cubicBezTo>
                  <a:pt x="1122" y="235"/>
                  <a:pt x="1127" y="237"/>
                  <a:pt x="1128" y="240"/>
                </a:cubicBezTo>
                <a:cubicBezTo>
                  <a:pt x="1137" y="252"/>
                  <a:pt x="1158" y="258"/>
                  <a:pt x="1158" y="258"/>
                </a:cubicBezTo>
                <a:cubicBezTo>
                  <a:pt x="1160" y="259"/>
                  <a:pt x="1160" y="259"/>
                  <a:pt x="1160" y="259"/>
                </a:cubicBezTo>
                <a:cubicBezTo>
                  <a:pt x="1184" y="261"/>
                  <a:pt x="1184" y="261"/>
                  <a:pt x="1184" y="261"/>
                </a:cubicBezTo>
                <a:cubicBezTo>
                  <a:pt x="1178" y="265"/>
                  <a:pt x="1170" y="268"/>
                  <a:pt x="1163" y="271"/>
                </a:cubicBezTo>
                <a:cubicBezTo>
                  <a:pt x="1160" y="272"/>
                  <a:pt x="1156" y="274"/>
                  <a:pt x="1153" y="276"/>
                </a:cubicBezTo>
                <a:cubicBezTo>
                  <a:pt x="1151" y="278"/>
                  <a:pt x="1148" y="282"/>
                  <a:pt x="1148" y="287"/>
                </a:cubicBezTo>
                <a:cubicBezTo>
                  <a:pt x="1147" y="289"/>
                  <a:pt x="1148" y="291"/>
                  <a:pt x="1149" y="293"/>
                </a:cubicBezTo>
                <a:cubicBezTo>
                  <a:pt x="1151" y="296"/>
                  <a:pt x="1151" y="298"/>
                  <a:pt x="1151" y="303"/>
                </a:cubicBezTo>
                <a:cubicBezTo>
                  <a:pt x="1152" y="308"/>
                  <a:pt x="1154" y="315"/>
                  <a:pt x="1161" y="320"/>
                </a:cubicBezTo>
                <a:cubicBezTo>
                  <a:pt x="1167" y="326"/>
                  <a:pt x="1172" y="329"/>
                  <a:pt x="1178" y="331"/>
                </a:cubicBezTo>
                <a:cubicBezTo>
                  <a:pt x="1178" y="331"/>
                  <a:pt x="1177" y="331"/>
                  <a:pt x="1177" y="331"/>
                </a:cubicBezTo>
                <a:cubicBezTo>
                  <a:pt x="1172" y="331"/>
                  <a:pt x="1168" y="334"/>
                  <a:pt x="1164" y="337"/>
                </a:cubicBezTo>
                <a:cubicBezTo>
                  <a:pt x="1162" y="338"/>
                  <a:pt x="1160" y="340"/>
                  <a:pt x="1159" y="341"/>
                </a:cubicBezTo>
                <a:cubicBezTo>
                  <a:pt x="1159" y="340"/>
                  <a:pt x="1158" y="339"/>
                  <a:pt x="1158" y="338"/>
                </a:cubicBezTo>
                <a:cubicBezTo>
                  <a:pt x="1153" y="327"/>
                  <a:pt x="1142" y="318"/>
                  <a:pt x="1138" y="316"/>
                </a:cubicBezTo>
                <a:cubicBezTo>
                  <a:pt x="1136" y="312"/>
                  <a:pt x="1128" y="301"/>
                  <a:pt x="1122" y="295"/>
                </a:cubicBezTo>
                <a:cubicBezTo>
                  <a:pt x="1120" y="293"/>
                  <a:pt x="1118" y="292"/>
                  <a:pt x="1116" y="290"/>
                </a:cubicBezTo>
                <a:cubicBezTo>
                  <a:pt x="1122" y="290"/>
                  <a:pt x="1129" y="289"/>
                  <a:pt x="1133" y="288"/>
                </a:cubicBezTo>
                <a:cubicBezTo>
                  <a:pt x="1142" y="287"/>
                  <a:pt x="1144" y="279"/>
                  <a:pt x="1145" y="273"/>
                </a:cubicBezTo>
                <a:cubicBezTo>
                  <a:pt x="1145" y="269"/>
                  <a:pt x="1142" y="261"/>
                  <a:pt x="1134" y="260"/>
                </a:cubicBezTo>
                <a:cubicBezTo>
                  <a:pt x="1132" y="260"/>
                  <a:pt x="1130" y="259"/>
                  <a:pt x="1127" y="257"/>
                </a:cubicBezTo>
                <a:cubicBezTo>
                  <a:pt x="1124" y="256"/>
                  <a:pt x="1121" y="254"/>
                  <a:pt x="1116" y="253"/>
                </a:cubicBezTo>
                <a:cubicBezTo>
                  <a:pt x="1115" y="253"/>
                  <a:pt x="1114" y="253"/>
                  <a:pt x="1113" y="254"/>
                </a:cubicBezTo>
                <a:cubicBezTo>
                  <a:pt x="1114" y="252"/>
                  <a:pt x="1115" y="250"/>
                  <a:pt x="1115" y="248"/>
                </a:cubicBezTo>
                <a:cubicBezTo>
                  <a:pt x="1115" y="247"/>
                  <a:pt x="1115" y="245"/>
                  <a:pt x="1115" y="244"/>
                </a:cubicBezTo>
                <a:cubicBezTo>
                  <a:pt x="1115" y="244"/>
                  <a:pt x="1115" y="244"/>
                  <a:pt x="1115" y="244"/>
                </a:cubicBezTo>
                <a:cubicBezTo>
                  <a:pt x="1111" y="235"/>
                  <a:pt x="1101" y="230"/>
                  <a:pt x="1093" y="230"/>
                </a:cubicBezTo>
                <a:cubicBezTo>
                  <a:pt x="1086" y="230"/>
                  <a:pt x="1079" y="233"/>
                  <a:pt x="1076" y="241"/>
                </a:cubicBezTo>
                <a:cubicBezTo>
                  <a:pt x="1076" y="242"/>
                  <a:pt x="1076" y="243"/>
                  <a:pt x="1076" y="244"/>
                </a:cubicBezTo>
                <a:cubicBezTo>
                  <a:pt x="1076" y="251"/>
                  <a:pt x="1081" y="254"/>
                  <a:pt x="1086" y="256"/>
                </a:cubicBezTo>
                <a:cubicBezTo>
                  <a:pt x="1090" y="258"/>
                  <a:pt x="1095" y="259"/>
                  <a:pt x="1100" y="259"/>
                </a:cubicBezTo>
                <a:cubicBezTo>
                  <a:pt x="1101" y="259"/>
                  <a:pt x="1101" y="259"/>
                  <a:pt x="1102" y="259"/>
                </a:cubicBezTo>
                <a:cubicBezTo>
                  <a:pt x="1099" y="260"/>
                  <a:pt x="1096" y="262"/>
                  <a:pt x="1093" y="263"/>
                </a:cubicBezTo>
                <a:cubicBezTo>
                  <a:pt x="1089" y="266"/>
                  <a:pt x="1086" y="268"/>
                  <a:pt x="1084" y="270"/>
                </a:cubicBezTo>
                <a:cubicBezTo>
                  <a:pt x="1081" y="273"/>
                  <a:pt x="1078" y="275"/>
                  <a:pt x="1078" y="280"/>
                </a:cubicBezTo>
                <a:cubicBezTo>
                  <a:pt x="1078" y="281"/>
                  <a:pt x="1078" y="282"/>
                  <a:pt x="1079" y="283"/>
                </a:cubicBezTo>
                <a:cubicBezTo>
                  <a:pt x="1081" y="289"/>
                  <a:pt x="1086" y="292"/>
                  <a:pt x="1094" y="293"/>
                </a:cubicBezTo>
                <a:cubicBezTo>
                  <a:pt x="1093" y="295"/>
                  <a:pt x="1092" y="297"/>
                  <a:pt x="1091" y="299"/>
                </a:cubicBezTo>
                <a:cubicBezTo>
                  <a:pt x="1091" y="301"/>
                  <a:pt x="1091" y="302"/>
                  <a:pt x="1091" y="303"/>
                </a:cubicBezTo>
                <a:cubicBezTo>
                  <a:pt x="1091" y="311"/>
                  <a:pt x="1094" y="318"/>
                  <a:pt x="1098" y="329"/>
                </a:cubicBezTo>
                <a:cubicBezTo>
                  <a:pt x="1101" y="336"/>
                  <a:pt x="1103" y="347"/>
                  <a:pt x="1103" y="354"/>
                </a:cubicBezTo>
                <a:cubicBezTo>
                  <a:pt x="1103" y="356"/>
                  <a:pt x="1103" y="357"/>
                  <a:pt x="1103" y="358"/>
                </a:cubicBezTo>
                <a:cubicBezTo>
                  <a:pt x="1095" y="360"/>
                  <a:pt x="1093" y="361"/>
                  <a:pt x="1086" y="364"/>
                </a:cubicBezTo>
                <a:cubicBezTo>
                  <a:pt x="1085" y="364"/>
                  <a:pt x="1085" y="364"/>
                  <a:pt x="1084" y="364"/>
                </a:cubicBezTo>
                <a:cubicBezTo>
                  <a:pt x="1084" y="364"/>
                  <a:pt x="1084" y="364"/>
                  <a:pt x="1084" y="364"/>
                </a:cubicBezTo>
                <a:cubicBezTo>
                  <a:pt x="1084" y="364"/>
                  <a:pt x="1084" y="363"/>
                  <a:pt x="1083" y="362"/>
                </a:cubicBezTo>
                <a:cubicBezTo>
                  <a:pt x="1083" y="360"/>
                  <a:pt x="1082" y="357"/>
                  <a:pt x="1082" y="354"/>
                </a:cubicBezTo>
                <a:cubicBezTo>
                  <a:pt x="1082" y="345"/>
                  <a:pt x="1080" y="337"/>
                  <a:pt x="1080" y="333"/>
                </a:cubicBezTo>
                <a:cubicBezTo>
                  <a:pt x="1080" y="333"/>
                  <a:pt x="1080" y="332"/>
                  <a:pt x="1080" y="332"/>
                </a:cubicBezTo>
                <a:cubicBezTo>
                  <a:pt x="1080" y="332"/>
                  <a:pt x="1080" y="332"/>
                  <a:pt x="1080" y="332"/>
                </a:cubicBezTo>
                <a:cubicBezTo>
                  <a:pt x="1081" y="331"/>
                  <a:pt x="1081" y="330"/>
                  <a:pt x="1081" y="329"/>
                </a:cubicBezTo>
                <a:cubicBezTo>
                  <a:pt x="1082" y="327"/>
                  <a:pt x="1080" y="324"/>
                  <a:pt x="1078" y="323"/>
                </a:cubicBezTo>
                <a:cubicBezTo>
                  <a:pt x="1076" y="322"/>
                  <a:pt x="1075" y="322"/>
                  <a:pt x="1075" y="322"/>
                </a:cubicBezTo>
                <a:cubicBezTo>
                  <a:pt x="1070" y="322"/>
                  <a:pt x="1066" y="324"/>
                  <a:pt x="1060" y="324"/>
                </a:cubicBezTo>
                <a:cubicBezTo>
                  <a:pt x="1059" y="324"/>
                  <a:pt x="1057" y="324"/>
                  <a:pt x="1056" y="323"/>
                </a:cubicBezTo>
                <a:cubicBezTo>
                  <a:pt x="1054" y="323"/>
                  <a:pt x="1052" y="323"/>
                  <a:pt x="1050" y="323"/>
                </a:cubicBezTo>
                <a:cubicBezTo>
                  <a:pt x="1046" y="323"/>
                  <a:pt x="1043" y="324"/>
                  <a:pt x="1040" y="325"/>
                </a:cubicBezTo>
                <a:cubicBezTo>
                  <a:pt x="1037" y="327"/>
                  <a:pt x="1034" y="330"/>
                  <a:pt x="1034" y="334"/>
                </a:cubicBezTo>
                <a:cubicBezTo>
                  <a:pt x="1034" y="340"/>
                  <a:pt x="1039" y="343"/>
                  <a:pt x="1043" y="345"/>
                </a:cubicBezTo>
                <a:cubicBezTo>
                  <a:pt x="1047" y="346"/>
                  <a:pt x="1049" y="350"/>
                  <a:pt x="1049" y="353"/>
                </a:cubicBezTo>
                <a:cubicBezTo>
                  <a:pt x="1049" y="356"/>
                  <a:pt x="1048" y="357"/>
                  <a:pt x="1046" y="358"/>
                </a:cubicBezTo>
                <a:cubicBezTo>
                  <a:pt x="1045" y="359"/>
                  <a:pt x="1038" y="360"/>
                  <a:pt x="1031" y="360"/>
                </a:cubicBezTo>
                <a:cubicBezTo>
                  <a:pt x="1015" y="360"/>
                  <a:pt x="995" y="358"/>
                  <a:pt x="987" y="358"/>
                </a:cubicBezTo>
                <a:cubicBezTo>
                  <a:pt x="980" y="358"/>
                  <a:pt x="972" y="359"/>
                  <a:pt x="966" y="359"/>
                </a:cubicBezTo>
                <a:cubicBezTo>
                  <a:pt x="963" y="359"/>
                  <a:pt x="960" y="359"/>
                  <a:pt x="959" y="358"/>
                </a:cubicBezTo>
                <a:cubicBezTo>
                  <a:pt x="957" y="358"/>
                  <a:pt x="958" y="357"/>
                  <a:pt x="958" y="357"/>
                </a:cubicBezTo>
                <a:cubicBezTo>
                  <a:pt x="957" y="357"/>
                  <a:pt x="957" y="357"/>
                  <a:pt x="957" y="357"/>
                </a:cubicBezTo>
                <a:cubicBezTo>
                  <a:pt x="957" y="357"/>
                  <a:pt x="957" y="357"/>
                  <a:pt x="958" y="357"/>
                </a:cubicBezTo>
                <a:cubicBezTo>
                  <a:pt x="959" y="355"/>
                  <a:pt x="967" y="352"/>
                  <a:pt x="970" y="352"/>
                </a:cubicBezTo>
                <a:cubicBezTo>
                  <a:pt x="972" y="352"/>
                  <a:pt x="973" y="352"/>
                  <a:pt x="975" y="352"/>
                </a:cubicBezTo>
                <a:cubicBezTo>
                  <a:pt x="986" y="352"/>
                  <a:pt x="1006" y="352"/>
                  <a:pt x="1017" y="335"/>
                </a:cubicBezTo>
                <a:cubicBezTo>
                  <a:pt x="1019" y="332"/>
                  <a:pt x="1020" y="329"/>
                  <a:pt x="1020" y="325"/>
                </a:cubicBezTo>
                <a:cubicBezTo>
                  <a:pt x="1020" y="317"/>
                  <a:pt x="1013" y="312"/>
                  <a:pt x="1007" y="311"/>
                </a:cubicBezTo>
                <a:cubicBezTo>
                  <a:pt x="1001" y="309"/>
                  <a:pt x="995" y="308"/>
                  <a:pt x="991" y="308"/>
                </a:cubicBezTo>
                <a:cubicBezTo>
                  <a:pt x="984" y="308"/>
                  <a:pt x="980" y="306"/>
                  <a:pt x="969" y="294"/>
                </a:cubicBezTo>
                <a:cubicBezTo>
                  <a:pt x="968" y="292"/>
                  <a:pt x="967" y="291"/>
                  <a:pt x="967" y="290"/>
                </a:cubicBezTo>
                <a:cubicBezTo>
                  <a:pt x="967" y="288"/>
                  <a:pt x="968" y="286"/>
                  <a:pt x="970" y="283"/>
                </a:cubicBezTo>
                <a:cubicBezTo>
                  <a:pt x="972" y="281"/>
                  <a:pt x="975" y="279"/>
                  <a:pt x="975" y="273"/>
                </a:cubicBezTo>
                <a:cubicBezTo>
                  <a:pt x="975" y="272"/>
                  <a:pt x="975" y="270"/>
                  <a:pt x="975" y="269"/>
                </a:cubicBezTo>
                <a:cubicBezTo>
                  <a:pt x="974" y="267"/>
                  <a:pt x="973" y="268"/>
                  <a:pt x="972" y="264"/>
                </a:cubicBezTo>
                <a:cubicBezTo>
                  <a:pt x="972" y="264"/>
                  <a:pt x="972" y="264"/>
                  <a:pt x="972" y="264"/>
                </a:cubicBezTo>
                <a:cubicBezTo>
                  <a:pt x="973" y="264"/>
                  <a:pt x="974" y="265"/>
                  <a:pt x="975" y="264"/>
                </a:cubicBezTo>
                <a:cubicBezTo>
                  <a:pt x="983" y="261"/>
                  <a:pt x="984" y="255"/>
                  <a:pt x="987" y="251"/>
                </a:cubicBezTo>
                <a:cubicBezTo>
                  <a:pt x="988" y="249"/>
                  <a:pt x="989" y="247"/>
                  <a:pt x="990" y="246"/>
                </a:cubicBezTo>
                <a:cubicBezTo>
                  <a:pt x="990" y="246"/>
                  <a:pt x="990" y="246"/>
                  <a:pt x="990" y="246"/>
                </a:cubicBezTo>
                <a:cubicBezTo>
                  <a:pt x="994" y="245"/>
                  <a:pt x="1000" y="244"/>
                  <a:pt x="1007" y="244"/>
                </a:cubicBezTo>
                <a:cubicBezTo>
                  <a:pt x="1009" y="244"/>
                  <a:pt x="1011" y="244"/>
                  <a:pt x="1013" y="245"/>
                </a:cubicBezTo>
                <a:cubicBezTo>
                  <a:pt x="1014" y="245"/>
                  <a:pt x="1014" y="245"/>
                  <a:pt x="1014" y="246"/>
                </a:cubicBezTo>
                <a:cubicBezTo>
                  <a:pt x="1015" y="249"/>
                  <a:pt x="1016" y="251"/>
                  <a:pt x="1018" y="253"/>
                </a:cubicBezTo>
                <a:cubicBezTo>
                  <a:pt x="1019" y="255"/>
                  <a:pt x="1023" y="256"/>
                  <a:pt x="1025" y="256"/>
                </a:cubicBezTo>
                <a:cubicBezTo>
                  <a:pt x="1028" y="256"/>
                  <a:pt x="1029" y="256"/>
                  <a:pt x="1031" y="256"/>
                </a:cubicBezTo>
                <a:cubicBezTo>
                  <a:pt x="1032" y="256"/>
                  <a:pt x="1033" y="256"/>
                  <a:pt x="1034" y="256"/>
                </a:cubicBezTo>
                <a:cubicBezTo>
                  <a:pt x="1034" y="256"/>
                  <a:pt x="1035" y="256"/>
                  <a:pt x="1035" y="256"/>
                </a:cubicBezTo>
                <a:cubicBezTo>
                  <a:pt x="1043" y="256"/>
                  <a:pt x="1049" y="251"/>
                  <a:pt x="1053" y="247"/>
                </a:cubicBezTo>
                <a:cubicBezTo>
                  <a:pt x="1057" y="242"/>
                  <a:pt x="1059" y="238"/>
                  <a:pt x="1060" y="234"/>
                </a:cubicBezTo>
                <a:cubicBezTo>
                  <a:pt x="1060" y="233"/>
                  <a:pt x="1060" y="232"/>
                  <a:pt x="1060" y="232"/>
                </a:cubicBezTo>
                <a:cubicBezTo>
                  <a:pt x="1060" y="223"/>
                  <a:pt x="1052" y="214"/>
                  <a:pt x="1038" y="214"/>
                </a:cubicBezTo>
                <a:cubicBezTo>
                  <a:pt x="1037" y="214"/>
                  <a:pt x="1035" y="214"/>
                  <a:pt x="1034" y="215"/>
                </a:cubicBezTo>
                <a:cubicBezTo>
                  <a:pt x="1031" y="215"/>
                  <a:pt x="1028" y="215"/>
                  <a:pt x="1023" y="215"/>
                </a:cubicBezTo>
                <a:cubicBezTo>
                  <a:pt x="1015" y="215"/>
                  <a:pt x="1005" y="215"/>
                  <a:pt x="995" y="215"/>
                </a:cubicBezTo>
                <a:cubicBezTo>
                  <a:pt x="989" y="215"/>
                  <a:pt x="983" y="215"/>
                  <a:pt x="978" y="215"/>
                </a:cubicBezTo>
                <a:cubicBezTo>
                  <a:pt x="973" y="216"/>
                  <a:pt x="969" y="216"/>
                  <a:pt x="965" y="220"/>
                </a:cubicBezTo>
                <a:cubicBezTo>
                  <a:pt x="965" y="220"/>
                  <a:pt x="965" y="220"/>
                  <a:pt x="965" y="220"/>
                </a:cubicBezTo>
                <a:cubicBezTo>
                  <a:pt x="961" y="224"/>
                  <a:pt x="961" y="230"/>
                  <a:pt x="960" y="234"/>
                </a:cubicBezTo>
                <a:cubicBezTo>
                  <a:pt x="960" y="240"/>
                  <a:pt x="961" y="246"/>
                  <a:pt x="961" y="248"/>
                </a:cubicBezTo>
                <a:cubicBezTo>
                  <a:pt x="960" y="250"/>
                  <a:pt x="960" y="251"/>
                  <a:pt x="960" y="253"/>
                </a:cubicBezTo>
                <a:cubicBezTo>
                  <a:pt x="960" y="256"/>
                  <a:pt x="961" y="258"/>
                  <a:pt x="963" y="261"/>
                </a:cubicBezTo>
                <a:cubicBezTo>
                  <a:pt x="963" y="261"/>
                  <a:pt x="964" y="262"/>
                  <a:pt x="965" y="263"/>
                </a:cubicBezTo>
                <a:cubicBezTo>
                  <a:pt x="964" y="263"/>
                  <a:pt x="963" y="263"/>
                  <a:pt x="963" y="263"/>
                </a:cubicBezTo>
                <a:cubicBezTo>
                  <a:pt x="957" y="263"/>
                  <a:pt x="950" y="264"/>
                  <a:pt x="945" y="264"/>
                </a:cubicBezTo>
                <a:cubicBezTo>
                  <a:pt x="945" y="264"/>
                  <a:pt x="945" y="264"/>
                  <a:pt x="945" y="264"/>
                </a:cubicBezTo>
                <a:cubicBezTo>
                  <a:pt x="945" y="264"/>
                  <a:pt x="946" y="263"/>
                  <a:pt x="948" y="262"/>
                </a:cubicBezTo>
                <a:cubicBezTo>
                  <a:pt x="950" y="260"/>
                  <a:pt x="954" y="257"/>
                  <a:pt x="955" y="252"/>
                </a:cubicBezTo>
                <a:cubicBezTo>
                  <a:pt x="955" y="247"/>
                  <a:pt x="959" y="229"/>
                  <a:pt x="959" y="229"/>
                </a:cubicBezTo>
                <a:cubicBezTo>
                  <a:pt x="959" y="228"/>
                  <a:pt x="959" y="227"/>
                  <a:pt x="959" y="225"/>
                </a:cubicBezTo>
                <a:cubicBezTo>
                  <a:pt x="958" y="225"/>
                  <a:pt x="956" y="216"/>
                  <a:pt x="945" y="215"/>
                </a:cubicBezTo>
                <a:cubicBezTo>
                  <a:pt x="942" y="215"/>
                  <a:pt x="940" y="216"/>
                  <a:pt x="938" y="217"/>
                </a:cubicBezTo>
                <a:cubicBezTo>
                  <a:pt x="931" y="221"/>
                  <a:pt x="928" y="223"/>
                  <a:pt x="927" y="222"/>
                </a:cubicBezTo>
                <a:cubicBezTo>
                  <a:pt x="927" y="222"/>
                  <a:pt x="928" y="222"/>
                  <a:pt x="924" y="222"/>
                </a:cubicBezTo>
                <a:cubicBezTo>
                  <a:pt x="924" y="222"/>
                  <a:pt x="924" y="222"/>
                  <a:pt x="924" y="222"/>
                </a:cubicBezTo>
                <a:cubicBezTo>
                  <a:pt x="924" y="222"/>
                  <a:pt x="923" y="219"/>
                  <a:pt x="920" y="216"/>
                </a:cubicBezTo>
                <a:cubicBezTo>
                  <a:pt x="918" y="212"/>
                  <a:pt x="914" y="208"/>
                  <a:pt x="907" y="208"/>
                </a:cubicBezTo>
                <a:cubicBezTo>
                  <a:pt x="906" y="208"/>
                  <a:pt x="905" y="208"/>
                  <a:pt x="903" y="208"/>
                </a:cubicBezTo>
                <a:cubicBezTo>
                  <a:pt x="888" y="211"/>
                  <a:pt x="884" y="223"/>
                  <a:pt x="882" y="224"/>
                </a:cubicBezTo>
                <a:cubicBezTo>
                  <a:pt x="881" y="226"/>
                  <a:pt x="875" y="228"/>
                  <a:pt x="874" y="228"/>
                </a:cubicBezTo>
                <a:cubicBezTo>
                  <a:pt x="874" y="228"/>
                  <a:pt x="874" y="228"/>
                  <a:pt x="874" y="228"/>
                </a:cubicBezTo>
                <a:cubicBezTo>
                  <a:pt x="870" y="224"/>
                  <a:pt x="854" y="215"/>
                  <a:pt x="854" y="215"/>
                </a:cubicBezTo>
                <a:cubicBezTo>
                  <a:pt x="853" y="214"/>
                  <a:pt x="852" y="214"/>
                  <a:pt x="851" y="214"/>
                </a:cubicBezTo>
                <a:cubicBezTo>
                  <a:pt x="858" y="213"/>
                  <a:pt x="866" y="210"/>
                  <a:pt x="870" y="210"/>
                </a:cubicBezTo>
                <a:cubicBezTo>
                  <a:pt x="871" y="210"/>
                  <a:pt x="871" y="210"/>
                  <a:pt x="872" y="210"/>
                </a:cubicBezTo>
                <a:cubicBezTo>
                  <a:pt x="875" y="213"/>
                  <a:pt x="878" y="214"/>
                  <a:pt x="882" y="214"/>
                </a:cubicBezTo>
                <a:cubicBezTo>
                  <a:pt x="885" y="214"/>
                  <a:pt x="888" y="213"/>
                  <a:pt x="891" y="212"/>
                </a:cubicBezTo>
                <a:cubicBezTo>
                  <a:pt x="893" y="210"/>
                  <a:pt x="896" y="208"/>
                  <a:pt x="897" y="203"/>
                </a:cubicBezTo>
                <a:cubicBezTo>
                  <a:pt x="897" y="202"/>
                  <a:pt x="896" y="202"/>
                  <a:pt x="896" y="201"/>
                </a:cubicBezTo>
                <a:cubicBezTo>
                  <a:pt x="896" y="201"/>
                  <a:pt x="896" y="201"/>
                  <a:pt x="896" y="201"/>
                </a:cubicBezTo>
                <a:cubicBezTo>
                  <a:pt x="896" y="199"/>
                  <a:pt x="897" y="194"/>
                  <a:pt x="897" y="188"/>
                </a:cubicBezTo>
                <a:cubicBezTo>
                  <a:pt x="897" y="185"/>
                  <a:pt x="897" y="182"/>
                  <a:pt x="896" y="179"/>
                </a:cubicBezTo>
                <a:cubicBezTo>
                  <a:pt x="895" y="176"/>
                  <a:pt x="891" y="172"/>
                  <a:pt x="887" y="172"/>
                </a:cubicBezTo>
                <a:cubicBezTo>
                  <a:pt x="886" y="172"/>
                  <a:pt x="886" y="172"/>
                  <a:pt x="885" y="172"/>
                </a:cubicBezTo>
                <a:cubicBezTo>
                  <a:pt x="872" y="173"/>
                  <a:pt x="860" y="184"/>
                  <a:pt x="848" y="188"/>
                </a:cubicBezTo>
                <a:cubicBezTo>
                  <a:pt x="842" y="191"/>
                  <a:pt x="838" y="196"/>
                  <a:pt x="838" y="202"/>
                </a:cubicBezTo>
                <a:cubicBezTo>
                  <a:pt x="838" y="206"/>
                  <a:pt x="841" y="212"/>
                  <a:pt x="847" y="213"/>
                </a:cubicBezTo>
                <a:cubicBezTo>
                  <a:pt x="843" y="213"/>
                  <a:pt x="838" y="213"/>
                  <a:pt x="832" y="212"/>
                </a:cubicBezTo>
                <a:cubicBezTo>
                  <a:pt x="828" y="211"/>
                  <a:pt x="823" y="211"/>
                  <a:pt x="820" y="210"/>
                </a:cubicBezTo>
                <a:cubicBezTo>
                  <a:pt x="819" y="210"/>
                  <a:pt x="818" y="209"/>
                  <a:pt x="817" y="209"/>
                </a:cubicBezTo>
                <a:cubicBezTo>
                  <a:pt x="815" y="202"/>
                  <a:pt x="807" y="193"/>
                  <a:pt x="792" y="193"/>
                </a:cubicBezTo>
                <a:cubicBezTo>
                  <a:pt x="790" y="193"/>
                  <a:pt x="788" y="193"/>
                  <a:pt x="787" y="193"/>
                </a:cubicBezTo>
                <a:cubicBezTo>
                  <a:pt x="777" y="194"/>
                  <a:pt x="766" y="198"/>
                  <a:pt x="756" y="201"/>
                </a:cubicBezTo>
                <a:cubicBezTo>
                  <a:pt x="751" y="203"/>
                  <a:pt x="746" y="204"/>
                  <a:pt x="742" y="206"/>
                </a:cubicBezTo>
                <a:cubicBezTo>
                  <a:pt x="741" y="206"/>
                  <a:pt x="739" y="207"/>
                  <a:pt x="738" y="207"/>
                </a:cubicBezTo>
                <a:cubicBezTo>
                  <a:pt x="737" y="207"/>
                  <a:pt x="737" y="207"/>
                  <a:pt x="737" y="207"/>
                </a:cubicBezTo>
                <a:cubicBezTo>
                  <a:pt x="737" y="207"/>
                  <a:pt x="737" y="207"/>
                  <a:pt x="737" y="207"/>
                </a:cubicBezTo>
                <a:cubicBezTo>
                  <a:pt x="735" y="207"/>
                  <a:pt x="733" y="208"/>
                  <a:pt x="732" y="209"/>
                </a:cubicBezTo>
                <a:cubicBezTo>
                  <a:pt x="730" y="211"/>
                  <a:pt x="729" y="213"/>
                  <a:pt x="729" y="214"/>
                </a:cubicBezTo>
                <a:cubicBezTo>
                  <a:pt x="730" y="216"/>
                  <a:pt x="730" y="217"/>
                  <a:pt x="730" y="218"/>
                </a:cubicBezTo>
                <a:cubicBezTo>
                  <a:pt x="728" y="218"/>
                  <a:pt x="725" y="219"/>
                  <a:pt x="722" y="220"/>
                </a:cubicBezTo>
                <a:cubicBezTo>
                  <a:pt x="719" y="221"/>
                  <a:pt x="715" y="225"/>
                  <a:pt x="714" y="230"/>
                </a:cubicBezTo>
                <a:cubicBezTo>
                  <a:pt x="714" y="231"/>
                  <a:pt x="714" y="232"/>
                  <a:pt x="714" y="233"/>
                </a:cubicBezTo>
                <a:cubicBezTo>
                  <a:pt x="713" y="236"/>
                  <a:pt x="715" y="239"/>
                  <a:pt x="717" y="240"/>
                </a:cubicBezTo>
                <a:cubicBezTo>
                  <a:pt x="723" y="244"/>
                  <a:pt x="729" y="243"/>
                  <a:pt x="736" y="243"/>
                </a:cubicBezTo>
                <a:cubicBezTo>
                  <a:pt x="736" y="243"/>
                  <a:pt x="736" y="243"/>
                  <a:pt x="737" y="243"/>
                </a:cubicBezTo>
                <a:cubicBezTo>
                  <a:pt x="742" y="243"/>
                  <a:pt x="748" y="243"/>
                  <a:pt x="754" y="243"/>
                </a:cubicBezTo>
                <a:cubicBezTo>
                  <a:pt x="761" y="242"/>
                  <a:pt x="766" y="242"/>
                  <a:pt x="771" y="240"/>
                </a:cubicBezTo>
                <a:cubicBezTo>
                  <a:pt x="772" y="239"/>
                  <a:pt x="783" y="236"/>
                  <a:pt x="788" y="236"/>
                </a:cubicBezTo>
                <a:cubicBezTo>
                  <a:pt x="788" y="236"/>
                  <a:pt x="788" y="236"/>
                  <a:pt x="788" y="236"/>
                </a:cubicBezTo>
                <a:cubicBezTo>
                  <a:pt x="788" y="240"/>
                  <a:pt x="789" y="241"/>
                  <a:pt x="790" y="244"/>
                </a:cubicBezTo>
                <a:cubicBezTo>
                  <a:pt x="790" y="244"/>
                  <a:pt x="789" y="244"/>
                  <a:pt x="789" y="244"/>
                </a:cubicBezTo>
                <a:cubicBezTo>
                  <a:pt x="788" y="243"/>
                  <a:pt x="787" y="243"/>
                  <a:pt x="786" y="243"/>
                </a:cubicBezTo>
                <a:cubicBezTo>
                  <a:pt x="779" y="243"/>
                  <a:pt x="774" y="246"/>
                  <a:pt x="771" y="248"/>
                </a:cubicBezTo>
                <a:cubicBezTo>
                  <a:pt x="767" y="250"/>
                  <a:pt x="766" y="251"/>
                  <a:pt x="762" y="251"/>
                </a:cubicBezTo>
                <a:cubicBezTo>
                  <a:pt x="761" y="251"/>
                  <a:pt x="760" y="251"/>
                  <a:pt x="758" y="250"/>
                </a:cubicBezTo>
                <a:cubicBezTo>
                  <a:pt x="754" y="250"/>
                  <a:pt x="750" y="249"/>
                  <a:pt x="747" y="249"/>
                </a:cubicBezTo>
                <a:cubicBezTo>
                  <a:pt x="739" y="249"/>
                  <a:pt x="734" y="251"/>
                  <a:pt x="727" y="251"/>
                </a:cubicBezTo>
                <a:cubicBezTo>
                  <a:pt x="725" y="251"/>
                  <a:pt x="723" y="251"/>
                  <a:pt x="721" y="250"/>
                </a:cubicBezTo>
                <a:cubicBezTo>
                  <a:pt x="715" y="250"/>
                  <a:pt x="711" y="249"/>
                  <a:pt x="706" y="249"/>
                </a:cubicBezTo>
                <a:cubicBezTo>
                  <a:pt x="703" y="249"/>
                  <a:pt x="699" y="250"/>
                  <a:pt x="695" y="252"/>
                </a:cubicBezTo>
                <a:cubicBezTo>
                  <a:pt x="692" y="254"/>
                  <a:pt x="689" y="258"/>
                  <a:pt x="688" y="262"/>
                </a:cubicBezTo>
                <a:cubicBezTo>
                  <a:pt x="687" y="267"/>
                  <a:pt x="685" y="273"/>
                  <a:pt x="683" y="278"/>
                </a:cubicBezTo>
                <a:cubicBezTo>
                  <a:pt x="682" y="280"/>
                  <a:pt x="681" y="282"/>
                  <a:pt x="681" y="283"/>
                </a:cubicBezTo>
                <a:cubicBezTo>
                  <a:pt x="680" y="283"/>
                  <a:pt x="680" y="283"/>
                  <a:pt x="680" y="283"/>
                </a:cubicBezTo>
                <a:cubicBezTo>
                  <a:pt x="677" y="284"/>
                  <a:pt x="674" y="285"/>
                  <a:pt x="672" y="286"/>
                </a:cubicBezTo>
                <a:cubicBezTo>
                  <a:pt x="670" y="288"/>
                  <a:pt x="667" y="290"/>
                  <a:pt x="667" y="295"/>
                </a:cubicBezTo>
                <a:cubicBezTo>
                  <a:pt x="667" y="299"/>
                  <a:pt x="670" y="302"/>
                  <a:pt x="674" y="304"/>
                </a:cubicBezTo>
                <a:cubicBezTo>
                  <a:pt x="677" y="305"/>
                  <a:pt x="681" y="306"/>
                  <a:pt x="687" y="306"/>
                </a:cubicBezTo>
                <a:cubicBezTo>
                  <a:pt x="696" y="308"/>
                  <a:pt x="695" y="309"/>
                  <a:pt x="697" y="311"/>
                </a:cubicBezTo>
                <a:cubicBezTo>
                  <a:pt x="698" y="312"/>
                  <a:pt x="699" y="314"/>
                  <a:pt x="702" y="316"/>
                </a:cubicBezTo>
                <a:cubicBezTo>
                  <a:pt x="705" y="318"/>
                  <a:pt x="709" y="319"/>
                  <a:pt x="713" y="319"/>
                </a:cubicBezTo>
                <a:cubicBezTo>
                  <a:pt x="714" y="319"/>
                  <a:pt x="715" y="319"/>
                  <a:pt x="716" y="319"/>
                </a:cubicBezTo>
                <a:cubicBezTo>
                  <a:pt x="726" y="318"/>
                  <a:pt x="736" y="318"/>
                  <a:pt x="744" y="316"/>
                </a:cubicBezTo>
                <a:cubicBezTo>
                  <a:pt x="752" y="315"/>
                  <a:pt x="760" y="311"/>
                  <a:pt x="763" y="303"/>
                </a:cubicBezTo>
                <a:cubicBezTo>
                  <a:pt x="764" y="302"/>
                  <a:pt x="764" y="301"/>
                  <a:pt x="764" y="300"/>
                </a:cubicBezTo>
                <a:cubicBezTo>
                  <a:pt x="770" y="308"/>
                  <a:pt x="782" y="326"/>
                  <a:pt x="782" y="326"/>
                </a:cubicBezTo>
                <a:cubicBezTo>
                  <a:pt x="783" y="327"/>
                  <a:pt x="783" y="327"/>
                  <a:pt x="783" y="327"/>
                </a:cubicBezTo>
                <a:cubicBezTo>
                  <a:pt x="783" y="327"/>
                  <a:pt x="791" y="335"/>
                  <a:pt x="798" y="340"/>
                </a:cubicBezTo>
                <a:cubicBezTo>
                  <a:pt x="797" y="340"/>
                  <a:pt x="796" y="341"/>
                  <a:pt x="795" y="341"/>
                </a:cubicBezTo>
                <a:cubicBezTo>
                  <a:pt x="795" y="341"/>
                  <a:pt x="794" y="341"/>
                  <a:pt x="793" y="340"/>
                </a:cubicBezTo>
                <a:cubicBezTo>
                  <a:pt x="787" y="335"/>
                  <a:pt x="780" y="334"/>
                  <a:pt x="773" y="332"/>
                </a:cubicBezTo>
                <a:cubicBezTo>
                  <a:pt x="767" y="331"/>
                  <a:pt x="762" y="329"/>
                  <a:pt x="761" y="328"/>
                </a:cubicBezTo>
                <a:cubicBezTo>
                  <a:pt x="756" y="324"/>
                  <a:pt x="750" y="322"/>
                  <a:pt x="743" y="321"/>
                </a:cubicBezTo>
                <a:cubicBezTo>
                  <a:pt x="737" y="320"/>
                  <a:pt x="729" y="320"/>
                  <a:pt x="723" y="320"/>
                </a:cubicBezTo>
                <a:cubicBezTo>
                  <a:pt x="717" y="320"/>
                  <a:pt x="712" y="320"/>
                  <a:pt x="709" y="321"/>
                </a:cubicBezTo>
                <a:cubicBezTo>
                  <a:pt x="709" y="321"/>
                  <a:pt x="708" y="321"/>
                  <a:pt x="707" y="321"/>
                </a:cubicBezTo>
                <a:cubicBezTo>
                  <a:pt x="704" y="321"/>
                  <a:pt x="700" y="320"/>
                  <a:pt x="696" y="319"/>
                </a:cubicBezTo>
                <a:cubicBezTo>
                  <a:pt x="691" y="318"/>
                  <a:pt x="688" y="317"/>
                  <a:pt x="684" y="316"/>
                </a:cubicBezTo>
                <a:cubicBezTo>
                  <a:pt x="680" y="317"/>
                  <a:pt x="678" y="318"/>
                  <a:pt x="676" y="320"/>
                </a:cubicBezTo>
                <a:cubicBezTo>
                  <a:pt x="672" y="322"/>
                  <a:pt x="669" y="324"/>
                  <a:pt x="666" y="327"/>
                </a:cubicBezTo>
                <a:cubicBezTo>
                  <a:pt x="664" y="323"/>
                  <a:pt x="662" y="319"/>
                  <a:pt x="660" y="317"/>
                </a:cubicBezTo>
                <a:cubicBezTo>
                  <a:pt x="659" y="314"/>
                  <a:pt x="656" y="312"/>
                  <a:pt x="653" y="312"/>
                </a:cubicBezTo>
                <a:cubicBezTo>
                  <a:pt x="647" y="313"/>
                  <a:pt x="645" y="316"/>
                  <a:pt x="643" y="318"/>
                </a:cubicBezTo>
                <a:cubicBezTo>
                  <a:pt x="642" y="319"/>
                  <a:pt x="641" y="320"/>
                  <a:pt x="640" y="320"/>
                </a:cubicBezTo>
                <a:cubicBezTo>
                  <a:pt x="640" y="320"/>
                  <a:pt x="640" y="320"/>
                  <a:pt x="640" y="321"/>
                </a:cubicBezTo>
                <a:cubicBezTo>
                  <a:pt x="637" y="320"/>
                  <a:pt x="627" y="314"/>
                  <a:pt x="617" y="314"/>
                </a:cubicBezTo>
                <a:cubicBezTo>
                  <a:pt x="613" y="314"/>
                  <a:pt x="610" y="314"/>
                  <a:pt x="607" y="316"/>
                </a:cubicBezTo>
                <a:cubicBezTo>
                  <a:pt x="600" y="318"/>
                  <a:pt x="596" y="322"/>
                  <a:pt x="594" y="323"/>
                </a:cubicBezTo>
                <a:cubicBezTo>
                  <a:pt x="592" y="324"/>
                  <a:pt x="592" y="325"/>
                  <a:pt x="586" y="325"/>
                </a:cubicBezTo>
                <a:cubicBezTo>
                  <a:pt x="584" y="325"/>
                  <a:pt x="583" y="325"/>
                  <a:pt x="581" y="325"/>
                </a:cubicBezTo>
                <a:cubicBezTo>
                  <a:pt x="564" y="324"/>
                  <a:pt x="560" y="321"/>
                  <a:pt x="552" y="320"/>
                </a:cubicBezTo>
                <a:cubicBezTo>
                  <a:pt x="551" y="320"/>
                  <a:pt x="549" y="320"/>
                  <a:pt x="548" y="321"/>
                </a:cubicBezTo>
                <a:cubicBezTo>
                  <a:pt x="541" y="322"/>
                  <a:pt x="541" y="322"/>
                  <a:pt x="541" y="322"/>
                </a:cubicBezTo>
                <a:cubicBezTo>
                  <a:pt x="538" y="323"/>
                  <a:pt x="536" y="326"/>
                  <a:pt x="536" y="329"/>
                </a:cubicBezTo>
                <a:cubicBezTo>
                  <a:pt x="536" y="329"/>
                  <a:pt x="537" y="331"/>
                  <a:pt x="532" y="334"/>
                </a:cubicBezTo>
                <a:cubicBezTo>
                  <a:pt x="529" y="336"/>
                  <a:pt x="527" y="338"/>
                  <a:pt x="525" y="339"/>
                </a:cubicBezTo>
                <a:cubicBezTo>
                  <a:pt x="524" y="340"/>
                  <a:pt x="523" y="341"/>
                  <a:pt x="522" y="341"/>
                </a:cubicBezTo>
                <a:cubicBezTo>
                  <a:pt x="522" y="341"/>
                  <a:pt x="522" y="341"/>
                  <a:pt x="522" y="341"/>
                </a:cubicBezTo>
                <a:cubicBezTo>
                  <a:pt x="522" y="341"/>
                  <a:pt x="521" y="340"/>
                  <a:pt x="521" y="340"/>
                </a:cubicBezTo>
                <a:cubicBezTo>
                  <a:pt x="515" y="330"/>
                  <a:pt x="507" y="329"/>
                  <a:pt x="505" y="328"/>
                </a:cubicBezTo>
                <a:cubicBezTo>
                  <a:pt x="505" y="328"/>
                  <a:pt x="503" y="327"/>
                  <a:pt x="500" y="325"/>
                </a:cubicBezTo>
                <a:cubicBezTo>
                  <a:pt x="497" y="323"/>
                  <a:pt x="492" y="322"/>
                  <a:pt x="487" y="322"/>
                </a:cubicBezTo>
                <a:cubicBezTo>
                  <a:pt x="484" y="322"/>
                  <a:pt x="480" y="323"/>
                  <a:pt x="476" y="324"/>
                </a:cubicBezTo>
                <a:cubicBezTo>
                  <a:pt x="474" y="324"/>
                  <a:pt x="472" y="324"/>
                  <a:pt x="469" y="324"/>
                </a:cubicBezTo>
                <a:cubicBezTo>
                  <a:pt x="463" y="324"/>
                  <a:pt x="456" y="323"/>
                  <a:pt x="450" y="321"/>
                </a:cubicBezTo>
                <a:cubicBezTo>
                  <a:pt x="444" y="320"/>
                  <a:pt x="440" y="318"/>
                  <a:pt x="435" y="318"/>
                </a:cubicBezTo>
                <a:cubicBezTo>
                  <a:pt x="432" y="318"/>
                  <a:pt x="389" y="315"/>
                  <a:pt x="382" y="313"/>
                </a:cubicBezTo>
                <a:cubicBezTo>
                  <a:pt x="375" y="311"/>
                  <a:pt x="364" y="310"/>
                  <a:pt x="354" y="310"/>
                </a:cubicBezTo>
                <a:cubicBezTo>
                  <a:pt x="347" y="310"/>
                  <a:pt x="341" y="310"/>
                  <a:pt x="337" y="311"/>
                </a:cubicBezTo>
                <a:cubicBezTo>
                  <a:pt x="330" y="312"/>
                  <a:pt x="313" y="312"/>
                  <a:pt x="307" y="312"/>
                </a:cubicBezTo>
                <a:cubicBezTo>
                  <a:pt x="306" y="311"/>
                  <a:pt x="303" y="309"/>
                  <a:pt x="300" y="307"/>
                </a:cubicBezTo>
                <a:cubicBezTo>
                  <a:pt x="297" y="305"/>
                  <a:pt x="295" y="303"/>
                  <a:pt x="292" y="302"/>
                </a:cubicBezTo>
                <a:cubicBezTo>
                  <a:pt x="290" y="300"/>
                  <a:pt x="289" y="299"/>
                  <a:pt x="284" y="299"/>
                </a:cubicBezTo>
                <a:cubicBezTo>
                  <a:pt x="281" y="299"/>
                  <a:pt x="279" y="300"/>
                  <a:pt x="277" y="300"/>
                </a:cubicBezTo>
                <a:cubicBezTo>
                  <a:pt x="274" y="301"/>
                  <a:pt x="272" y="302"/>
                  <a:pt x="270" y="302"/>
                </a:cubicBezTo>
                <a:cubicBezTo>
                  <a:pt x="268" y="302"/>
                  <a:pt x="268" y="301"/>
                  <a:pt x="267" y="301"/>
                </a:cubicBezTo>
                <a:cubicBezTo>
                  <a:pt x="260" y="292"/>
                  <a:pt x="249" y="288"/>
                  <a:pt x="249" y="288"/>
                </a:cubicBezTo>
                <a:cubicBezTo>
                  <a:pt x="247" y="287"/>
                  <a:pt x="245" y="287"/>
                  <a:pt x="244" y="288"/>
                </a:cubicBezTo>
                <a:cubicBezTo>
                  <a:pt x="242" y="289"/>
                  <a:pt x="241" y="290"/>
                  <a:pt x="241" y="292"/>
                </a:cubicBezTo>
                <a:cubicBezTo>
                  <a:pt x="241" y="292"/>
                  <a:pt x="240" y="295"/>
                  <a:pt x="238" y="299"/>
                </a:cubicBezTo>
                <a:cubicBezTo>
                  <a:pt x="236" y="302"/>
                  <a:pt x="233" y="306"/>
                  <a:pt x="232" y="306"/>
                </a:cubicBezTo>
                <a:cubicBezTo>
                  <a:pt x="226" y="308"/>
                  <a:pt x="213" y="312"/>
                  <a:pt x="208" y="312"/>
                </a:cubicBezTo>
                <a:cubicBezTo>
                  <a:pt x="208" y="312"/>
                  <a:pt x="208" y="312"/>
                  <a:pt x="208" y="312"/>
                </a:cubicBezTo>
                <a:cubicBezTo>
                  <a:pt x="206" y="311"/>
                  <a:pt x="205" y="311"/>
                  <a:pt x="204" y="311"/>
                </a:cubicBezTo>
                <a:cubicBezTo>
                  <a:pt x="198" y="311"/>
                  <a:pt x="190" y="314"/>
                  <a:pt x="183" y="317"/>
                </a:cubicBezTo>
                <a:cubicBezTo>
                  <a:pt x="176" y="320"/>
                  <a:pt x="169" y="322"/>
                  <a:pt x="169" y="323"/>
                </a:cubicBezTo>
                <a:cubicBezTo>
                  <a:pt x="168" y="324"/>
                  <a:pt x="168" y="324"/>
                  <a:pt x="168" y="324"/>
                </a:cubicBezTo>
                <a:cubicBezTo>
                  <a:pt x="168" y="324"/>
                  <a:pt x="163" y="328"/>
                  <a:pt x="159" y="332"/>
                </a:cubicBezTo>
                <a:cubicBezTo>
                  <a:pt x="156" y="334"/>
                  <a:pt x="154" y="336"/>
                  <a:pt x="152" y="338"/>
                </a:cubicBezTo>
                <a:cubicBezTo>
                  <a:pt x="151" y="338"/>
                  <a:pt x="150" y="340"/>
                  <a:pt x="149" y="340"/>
                </a:cubicBezTo>
                <a:cubicBezTo>
                  <a:pt x="149" y="340"/>
                  <a:pt x="149" y="340"/>
                  <a:pt x="149" y="340"/>
                </a:cubicBezTo>
                <a:cubicBezTo>
                  <a:pt x="146" y="336"/>
                  <a:pt x="140" y="337"/>
                  <a:pt x="134" y="337"/>
                </a:cubicBezTo>
                <a:cubicBezTo>
                  <a:pt x="132" y="337"/>
                  <a:pt x="130" y="337"/>
                  <a:pt x="128" y="338"/>
                </a:cubicBezTo>
                <a:cubicBezTo>
                  <a:pt x="126" y="338"/>
                  <a:pt x="122" y="340"/>
                  <a:pt x="122" y="345"/>
                </a:cubicBezTo>
                <a:cubicBezTo>
                  <a:pt x="122" y="347"/>
                  <a:pt x="122" y="348"/>
                  <a:pt x="122" y="348"/>
                </a:cubicBezTo>
                <a:cubicBezTo>
                  <a:pt x="123" y="349"/>
                  <a:pt x="123" y="354"/>
                  <a:pt x="126" y="359"/>
                </a:cubicBezTo>
                <a:cubicBezTo>
                  <a:pt x="129" y="365"/>
                  <a:pt x="136" y="369"/>
                  <a:pt x="146" y="369"/>
                </a:cubicBezTo>
                <a:cubicBezTo>
                  <a:pt x="155" y="369"/>
                  <a:pt x="158" y="370"/>
                  <a:pt x="161" y="372"/>
                </a:cubicBezTo>
                <a:cubicBezTo>
                  <a:pt x="163" y="373"/>
                  <a:pt x="166" y="377"/>
                  <a:pt x="172" y="378"/>
                </a:cubicBezTo>
                <a:cubicBezTo>
                  <a:pt x="176" y="379"/>
                  <a:pt x="178" y="379"/>
                  <a:pt x="179" y="379"/>
                </a:cubicBezTo>
                <a:cubicBezTo>
                  <a:pt x="180" y="380"/>
                  <a:pt x="182" y="381"/>
                  <a:pt x="186" y="385"/>
                </a:cubicBezTo>
                <a:cubicBezTo>
                  <a:pt x="188" y="387"/>
                  <a:pt x="189" y="388"/>
                  <a:pt x="189" y="390"/>
                </a:cubicBezTo>
                <a:cubicBezTo>
                  <a:pt x="189" y="390"/>
                  <a:pt x="189" y="390"/>
                  <a:pt x="189" y="390"/>
                </a:cubicBezTo>
                <a:cubicBezTo>
                  <a:pt x="179" y="388"/>
                  <a:pt x="168" y="385"/>
                  <a:pt x="163" y="380"/>
                </a:cubicBezTo>
                <a:cubicBezTo>
                  <a:pt x="156" y="373"/>
                  <a:pt x="156" y="373"/>
                  <a:pt x="156" y="373"/>
                </a:cubicBezTo>
                <a:cubicBezTo>
                  <a:pt x="155" y="372"/>
                  <a:pt x="152" y="371"/>
                  <a:pt x="149" y="372"/>
                </a:cubicBezTo>
                <a:cubicBezTo>
                  <a:pt x="138" y="379"/>
                  <a:pt x="138" y="379"/>
                  <a:pt x="138" y="379"/>
                </a:cubicBezTo>
                <a:cubicBezTo>
                  <a:pt x="120" y="381"/>
                  <a:pt x="100" y="390"/>
                  <a:pt x="100" y="390"/>
                </a:cubicBezTo>
                <a:cubicBezTo>
                  <a:pt x="97" y="392"/>
                  <a:pt x="96" y="395"/>
                  <a:pt x="97" y="398"/>
                </a:cubicBezTo>
                <a:cubicBezTo>
                  <a:pt x="97" y="399"/>
                  <a:pt x="104" y="412"/>
                  <a:pt x="116" y="421"/>
                </a:cubicBezTo>
                <a:cubicBezTo>
                  <a:pt x="129" y="431"/>
                  <a:pt x="152" y="430"/>
                  <a:pt x="156" y="431"/>
                </a:cubicBezTo>
                <a:cubicBezTo>
                  <a:pt x="156" y="431"/>
                  <a:pt x="156" y="431"/>
                  <a:pt x="156" y="431"/>
                </a:cubicBezTo>
                <a:cubicBezTo>
                  <a:pt x="148" y="433"/>
                  <a:pt x="145" y="435"/>
                  <a:pt x="141" y="439"/>
                </a:cubicBezTo>
                <a:cubicBezTo>
                  <a:pt x="137" y="443"/>
                  <a:pt x="133" y="445"/>
                  <a:pt x="130" y="448"/>
                </a:cubicBezTo>
                <a:cubicBezTo>
                  <a:pt x="126" y="451"/>
                  <a:pt x="122" y="455"/>
                  <a:pt x="122" y="461"/>
                </a:cubicBezTo>
                <a:cubicBezTo>
                  <a:pt x="122" y="463"/>
                  <a:pt x="123" y="466"/>
                  <a:pt x="124" y="468"/>
                </a:cubicBezTo>
                <a:cubicBezTo>
                  <a:pt x="126" y="473"/>
                  <a:pt x="129" y="477"/>
                  <a:pt x="132" y="481"/>
                </a:cubicBezTo>
                <a:cubicBezTo>
                  <a:pt x="131" y="480"/>
                  <a:pt x="129" y="480"/>
                  <a:pt x="128" y="480"/>
                </a:cubicBezTo>
                <a:cubicBezTo>
                  <a:pt x="127" y="480"/>
                  <a:pt x="127" y="480"/>
                  <a:pt x="127" y="480"/>
                </a:cubicBezTo>
                <a:cubicBezTo>
                  <a:pt x="123" y="480"/>
                  <a:pt x="121" y="480"/>
                  <a:pt x="119" y="481"/>
                </a:cubicBezTo>
                <a:cubicBezTo>
                  <a:pt x="116" y="482"/>
                  <a:pt x="115" y="483"/>
                  <a:pt x="110" y="485"/>
                </a:cubicBezTo>
                <a:cubicBezTo>
                  <a:pt x="108" y="485"/>
                  <a:pt x="105" y="489"/>
                  <a:pt x="105" y="492"/>
                </a:cubicBezTo>
                <a:cubicBezTo>
                  <a:pt x="105" y="496"/>
                  <a:pt x="107" y="497"/>
                  <a:pt x="108" y="499"/>
                </a:cubicBezTo>
                <a:cubicBezTo>
                  <a:pt x="110" y="501"/>
                  <a:pt x="113" y="503"/>
                  <a:pt x="115" y="505"/>
                </a:cubicBezTo>
                <a:cubicBezTo>
                  <a:pt x="118" y="506"/>
                  <a:pt x="121" y="508"/>
                  <a:pt x="125" y="508"/>
                </a:cubicBezTo>
                <a:cubicBezTo>
                  <a:pt x="130" y="507"/>
                  <a:pt x="132" y="504"/>
                  <a:pt x="135" y="501"/>
                </a:cubicBezTo>
                <a:cubicBezTo>
                  <a:pt x="137" y="498"/>
                  <a:pt x="138" y="495"/>
                  <a:pt x="138" y="491"/>
                </a:cubicBezTo>
                <a:cubicBezTo>
                  <a:pt x="138" y="490"/>
                  <a:pt x="138" y="489"/>
                  <a:pt x="138" y="488"/>
                </a:cubicBezTo>
                <a:cubicBezTo>
                  <a:pt x="140" y="491"/>
                  <a:pt x="142" y="493"/>
                  <a:pt x="144" y="495"/>
                </a:cubicBezTo>
                <a:cubicBezTo>
                  <a:pt x="145" y="496"/>
                  <a:pt x="145" y="497"/>
                  <a:pt x="146" y="498"/>
                </a:cubicBezTo>
                <a:cubicBezTo>
                  <a:pt x="146" y="498"/>
                  <a:pt x="146" y="499"/>
                  <a:pt x="146" y="499"/>
                </a:cubicBezTo>
                <a:cubicBezTo>
                  <a:pt x="147" y="503"/>
                  <a:pt x="152" y="506"/>
                  <a:pt x="155" y="506"/>
                </a:cubicBezTo>
                <a:cubicBezTo>
                  <a:pt x="161" y="506"/>
                  <a:pt x="165" y="503"/>
                  <a:pt x="170" y="500"/>
                </a:cubicBezTo>
                <a:cubicBezTo>
                  <a:pt x="174" y="497"/>
                  <a:pt x="178" y="495"/>
                  <a:pt x="180" y="490"/>
                </a:cubicBezTo>
                <a:cubicBezTo>
                  <a:pt x="180" y="491"/>
                  <a:pt x="180" y="492"/>
                  <a:pt x="180" y="494"/>
                </a:cubicBezTo>
                <a:cubicBezTo>
                  <a:pt x="179" y="495"/>
                  <a:pt x="179" y="497"/>
                  <a:pt x="179" y="499"/>
                </a:cubicBezTo>
                <a:cubicBezTo>
                  <a:pt x="179" y="507"/>
                  <a:pt x="184" y="513"/>
                  <a:pt x="188" y="515"/>
                </a:cubicBezTo>
                <a:cubicBezTo>
                  <a:pt x="192" y="518"/>
                  <a:pt x="196" y="519"/>
                  <a:pt x="196" y="519"/>
                </a:cubicBezTo>
                <a:cubicBezTo>
                  <a:pt x="199" y="519"/>
                  <a:pt x="201" y="518"/>
                  <a:pt x="202" y="515"/>
                </a:cubicBezTo>
                <a:cubicBezTo>
                  <a:pt x="202" y="515"/>
                  <a:pt x="204" y="513"/>
                  <a:pt x="205" y="510"/>
                </a:cubicBezTo>
                <a:cubicBezTo>
                  <a:pt x="206" y="510"/>
                  <a:pt x="206" y="510"/>
                  <a:pt x="206" y="509"/>
                </a:cubicBezTo>
                <a:cubicBezTo>
                  <a:pt x="208" y="511"/>
                  <a:pt x="210" y="513"/>
                  <a:pt x="212" y="515"/>
                </a:cubicBezTo>
                <a:cubicBezTo>
                  <a:pt x="215" y="518"/>
                  <a:pt x="218" y="521"/>
                  <a:pt x="218" y="521"/>
                </a:cubicBezTo>
                <a:cubicBezTo>
                  <a:pt x="220" y="523"/>
                  <a:pt x="224" y="524"/>
                  <a:pt x="226" y="522"/>
                </a:cubicBezTo>
                <a:cubicBezTo>
                  <a:pt x="226" y="522"/>
                  <a:pt x="228" y="520"/>
                  <a:pt x="231" y="519"/>
                </a:cubicBezTo>
                <a:cubicBezTo>
                  <a:pt x="233" y="517"/>
                  <a:pt x="236" y="516"/>
                  <a:pt x="237" y="516"/>
                </a:cubicBezTo>
                <a:cubicBezTo>
                  <a:pt x="237" y="516"/>
                  <a:pt x="237" y="516"/>
                  <a:pt x="237" y="517"/>
                </a:cubicBezTo>
                <a:cubicBezTo>
                  <a:pt x="237" y="517"/>
                  <a:pt x="236" y="519"/>
                  <a:pt x="234" y="521"/>
                </a:cubicBezTo>
                <a:cubicBezTo>
                  <a:pt x="231" y="523"/>
                  <a:pt x="228" y="525"/>
                  <a:pt x="225" y="527"/>
                </a:cubicBezTo>
                <a:cubicBezTo>
                  <a:pt x="222" y="529"/>
                  <a:pt x="214" y="532"/>
                  <a:pt x="206" y="536"/>
                </a:cubicBezTo>
                <a:cubicBezTo>
                  <a:pt x="198" y="540"/>
                  <a:pt x="191" y="544"/>
                  <a:pt x="187" y="546"/>
                </a:cubicBezTo>
                <a:cubicBezTo>
                  <a:pt x="184" y="548"/>
                  <a:pt x="177" y="552"/>
                  <a:pt x="171" y="556"/>
                </a:cubicBezTo>
                <a:cubicBezTo>
                  <a:pt x="167" y="558"/>
                  <a:pt x="164" y="559"/>
                  <a:pt x="161" y="560"/>
                </a:cubicBezTo>
                <a:cubicBezTo>
                  <a:pt x="160" y="561"/>
                  <a:pt x="159" y="560"/>
                  <a:pt x="158" y="561"/>
                </a:cubicBezTo>
                <a:cubicBezTo>
                  <a:pt x="157" y="561"/>
                  <a:pt x="157" y="560"/>
                  <a:pt x="157" y="560"/>
                </a:cubicBezTo>
                <a:cubicBezTo>
                  <a:pt x="157" y="560"/>
                  <a:pt x="157" y="560"/>
                  <a:pt x="157" y="560"/>
                </a:cubicBezTo>
                <a:cubicBezTo>
                  <a:pt x="152" y="560"/>
                  <a:pt x="149" y="564"/>
                  <a:pt x="148" y="567"/>
                </a:cubicBezTo>
                <a:cubicBezTo>
                  <a:pt x="147" y="569"/>
                  <a:pt x="146" y="573"/>
                  <a:pt x="146" y="576"/>
                </a:cubicBezTo>
                <a:cubicBezTo>
                  <a:pt x="146" y="578"/>
                  <a:pt x="146" y="582"/>
                  <a:pt x="148" y="584"/>
                </a:cubicBezTo>
                <a:cubicBezTo>
                  <a:pt x="150" y="587"/>
                  <a:pt x="154" y="589"/>
                  <a:pt x="158" y="589"/>
                </a:cubicBezTo>
                <a:cubicBezTo>
                  <a:pt x="158" y="589"/>
                  <a:pt x="159" y="589"/>
                  <a:pt x="160" y="589"/>
                </a:cubicBezTo>
                <a:cubicBezTo>
                  <a:pt x="172" y="587"/>
                  <a:pt x="200" y="576"/>
                  <a:pt x="209" y="571"/>
                </a:cubicBezTo>
                <a:cubicBezTo>
                  <a:pt x="210" y="571"/>
                  <a:pt x="210" y="572"/>
                  <a:pt x="210" y="572"/>
                </a:cubicBezTo>
                <a:cubicBezTo>
                  <a:pt x="210" y="572"/>
                  <a:pt x="210" y="572"/>
                  <a:pt x="210" y="572"/>
                </a:cubicBezTo>
                <a:cubicBezTo>
                  <a:pt x="210" y="572"/>
                  <a:pt x="210" y="571"/>
                  <a:pt x="211" y="571"/>
                </a:cubicBezTo>
                <a:cubicBezTo>
                  <a:pt x="212" y="571"/>
                  <a:pt x="213" y="571"/>
                  <a:pt x="215" y="571"/>
                </a:cubicBezTo>
                <a:cubicBezTo>
                  <a:pt x="220" y="571"/>
                  <a:pt x="225" y="569"/>
                  <a:pt x="235" y="564"/>
                </a:cubicBezTo>
                <a:cubicBezTo>
                  <a:pt x="245" y="558"/>
                  <a:pt x="253" y="552"/>
                  <a:pt x="259" y="548"/>
                </a:cubicBezTo>
                <a:cubicBezTo>
                  <a:pt x="262" y="546"/>
                  <a:pt x="265" y="544"/>
                  <a:pt x="267" y="543"/>
                </a:cubicBezTo>
                <a:cubicBezTo>
                  <a:pt x="268" y="543"/>
                  <a:pt x="269" y="542"/>
                  <a:pt x="269" y="542"/>
                </a:cubicBezTo>
                <a:cubicBezTo>
                  <a:pt x="270" y="542"/>
                  <a:pt x="270" y="542"/>
                  <a:pt x="270" y="543"/>
                </a:cubicBezTo>
                <a:cubicBezTo>
                  <a:pt x="272" y="544"/>
                  <a:pt x="275" y="553"/>
                  <a:pt x="285" y="556"/>
                </a:cubicBezTo>
                <a:cubicBezTo>
                  <a:pt x="287" y="556"/>
                  <a:pt x="288" y="557"/>
                  <a:pt x="290" y="557"/>
                </a:cubicBezTo>
                <a:cubicBezTo>
                  <a:pt x="302" y="556"/>
                  <a:pt x="309" y="545"/>
                  <a:pt x="313" y="543"/>
                </a:cubicBezTo>
                <a:cubicBezTo>
                  <a:pt x="320" y="537"/>
                  <a:pt x="323" y="529"/>
                  <a:pt x="323" y="522"/>
                </a:cubicBezTo>
                <a:cubicBezTo>
                  <a:pt x="323" y="520"/>
                  <a:pt x="323" y="518"/>
                  <a:pt x="322" y="516"/>
                </a:cubicBezTo>
                <a:cubicBezTo>
                  <a:pt x="321" y="514"/>
                  <a:pt x="318" y="512"/>
                  <a:pt x="315" y="512"/>
                </a:cubicBezTo>
                <a:cubicBezTo>
                  <a:pt x="314" y="512"/>
                  <a:pt x="314" y="512"/>
                  <a:pt x="313" y="512"/>
                </a:cubicBezTo>
                <a:cubicBezTo>
                  <a:pt x="312" y="513"/>
                  <a:pt x="311" y="513"/>
                  <a:pt x="310" y="513"/>
                </a:cubicBezTo>
                <a:cubicBezTo>
                  <a:pt x="313" y="510"/>
                  <a:pt x="315" y="506"/>
                  <a:pt x="316" y="500"/>
                </a:cubicBezTo>
                <a:cubicBezTo>
                  <a:pt x="316" y="496"/>
                  <a:pt x="317" y="489"/>
                  <a:pt x="321" y="486"/>
                </a:cubicBezTo>
                <a:cubicBezTo>
                  <a:pt x="321" y="487"/>
                  <a:pt x="320" y="489"/>
                  <a:pt x="319" y="492"/>
                </a:cubicBezTo>
                <a:cubicBezTo>
                  <a:pt x="318" y="494"/>
                  <a:pt x="318" y="497"/>
                  <a:pt x="318" y="499"/>
                </a:cubicBezTo>
                <a:cubicBezTo>
                  <a:pt x="318" y="502"/>
                  <a:pt x="318" y="505"/>
                  <a:pt x="321" y="507"/>
                </a:cubicBezTo>
                <a:cubicBezTo>
                  <a:pt x="323" y="509"/>
                  <a:pt x="326" y="510"/>
                  <a:pt x="328" y="510"/>
                </a:cubicBezTo>
                <a:cubicBezTo>
                  <a:pt x="336" y="509"/>
                  <a:pt x="342" y="505"/>
                  <a:pt x="347" y="501"/>
                </a:cubicBezTo>
                <a:cubicBezTo>
                  <a:pt x="350" y="498"/>
                  <a:pt x="350" y="499"/>
                  <a:pt x="354" y="498"/>
                </a:cubicBezTo>
                <a:cubicBezTo>
                  <a:pt x="358" y="497"/>
                  <a:pt x="364" y="495"/>
                  <a:pt x="371" y="490"/>
                </a:cubicBezTo>
                <a:cubicBezTo>
                  <a:pt x="378" y="485"/>
                  <a:pt x="381" y="481"/>
                  <a:pt x="384" y="478"/>
                </a:cubicBezTo>
                <a:cubicBezTo>
                  <a:pt x="386" y="476"/>
                  <a:pt x="385" y="476"/>
                  <a:pt x="387" y="476"/>
                </a:cubicBezTo>
                <a:cubicBezTo>
                  <a:pt x="387" y="476"/>
                  <a:pt x="387" y="476"/>
                  <a:pt x="387" y="476"/>
                </a:cubicBezTo>
                <a:cubicBezTo>
                  <a:pt x="389" y="477"/>
                  <a:pt x="392" y="479"/>
                  <a:pt x="396" y="482"/>
                </a:cubicBezTo>
                <a:cubicBezTo>
                  <a:pt x="400" y="484"/>
                  <a:pt x="404" y="487"/>
                  <a:pt x="410" y="487"/>
                </a:cubicBezTo>
                <a:cubicBezTo>
                  <a:pt x="412" y="487"/>
                  <a:pt x="415" y="488"/>
                  <a:pt x="417" y="484"/>
                </a:cubicBezTo>
                <a:cubicBezTo>
                  <a:pt x="417" y="484"/>
                  <a:pt x="417" y="484"/>
                  <a:pt x="417" y="484"/>
                </a:cubicBezTo>
                <a:cubicBezTo>
                  <a:pt x="417" y="484"/>
                  <a:pt x="418" y="484"/>
                  <a:pt x="418" y="484"/>
                </a:cubicBezTo>
                <a:cubicBezTo>
                  <a:pt x="421" y="484"/>
                  <a:pt x="427" y="486"/>
                  <a:pt x="433" y="488"/>
                </a:cubicBezTo>
                <a:cubicBezTo>
                  <a:pt x="439" y="490"/>
                  <a:pt x="445" y="492"/>
                  <a:pt x="451" y="493"/>
                </a:cubicBezTo>
                <a:cubicBezTo>
                  <a:pt x="455" y="492"/>
                  <a:pt x="467" y="497"/>
                  <a:pt x="479" y="501"/>
                </a:cubicBezTo>
                <a:cubicBezTo>
                  <a:pt x="484" y="503"/>
                  <a:pt x="490" y="506"/>
                  <a:pt x="495" y="507"/>
                </a:cubicBezTo>
                <a:cubicBezTo>
                  <a:pt x="500" y="509"/>
                  <a:pt x="503" y="510"/>
                  <a:pt x="507" y="511"/>
                </a:cubicBezTo>
                <a:cubicBezTo>
                  <a:pt x="508" y="510"/>
                  <a:pt x="514" y="512"/>
                  <a:pt x="520" y="516"/>
                </a:cubicBezTo>
                <a:cubicBezTo>
                  <a:pt x="525" y="520"/>
                  <a:pt x="529" y="526"/>
                  <a:pt x="529" y="532"/>
                </a:cubicBezTo>
                <a:cubicBezTo>
                  <a:pt x="530" y="541"/>
                  <a:pt x="531" y="546"/>
                  <a:pt x="535" y="550"/>
                </a:cubicBezTo>
                <a:cubicBezTo>
                  <a:pt x="539" y="555"/>
                  <a:pt x="544" y="555"/>
                  <a:pt x="548" y="555"/>
                </a:cubicBezTo>
                <a:cubicBezTo>
                  <a:pt x="549" y="555"/>
                  <a:pt x="550" y="555"/>
                  <a:pt x="550" y="555"/>
                </a:cubicBezTo>
                <a:cubicBezTo>
                  <a:pt x="552" y="555"/>
                  <a:pt x="558" y="556"/>
                  <a:pt x="562" y="558"/>
                </a:cubicBezTo>
                <a:cubicBezTo>
                  <a:pt x="564" y="559"/>
                  <a:pt x="565" y="561"/>
                  <a:pt x="566" y="562"/>
                </a:cubicBezTo>
                <a:cubicBezTo>
                  <a:pt x="567" y="562"/>
                  <a:pt x="567" y="562"/>
                  <a:pt x="567" y="563"/>
                </a:cubicBezTo>
                <a:cubicBezTo>
                  <a:pt x="567" y="565"/>
                  <a:pt x="566" y="573"/>
                  <a:pt x="566" y="580"/>
                </a:cubicBezTo>
                <a:cubicBezTo>
                  <a:pt x="567" y="590"/>
                  <a:pt x="567" y="602"/>
                  <a:pt x="577" y="609"/>
                </a:cubicBezTo>
                <a:cubicBezTo>
                  <a:pt x="582" y="612"/>
                  <a:pt x="587" y="616"/>
                  <a:pt x="591" y="619"/>
                </a:cubicBezTo>
                <a:cubicBezTo>
                  <a:pt x="596" y="622"/>
                  <a:pt x="599" y="625"/>
                  <a:pt x="605" y="625"/>
                </a:cubicBezTo>
                <a:cubicBezTo>
                  <a:pt x="607" y="625"/>
                  <a:pt x="608" y="625"/>
                  <a:pt x="610" y="624"/>
                </a:cubicBezTo>
                <a:cubicBezTo>
                  <a:pt x="615" y="620"/>
                  <a:pt x="614" y="616"/>
                  <a:pt x="615" y="613"/>
                </a:cubicBezTo>
                <a:cubicBezTo>
                  <a:pt x="615" y="610"/>
                  <a:pt x="614" y="607"/>
                  <a:pt x="614" y="604"/>
                </a:cubicBezTo>
                <a:cubicBezTo>
                  <a:pt x="614" y="605"/>
                  <a:pt x="615" y="605"/>
                  <a:pt x="616" y="606"/>
                </a:cubicBezTo>
                <a:cubicBezTo>
                  <a:pt x="618" y="608"/>
                  <a:pt x="620" y="611"/>
                  <a:pt x="625" y="611"/>
                </a:cubicBezTo>
                <a:cubicBezTo>
                  <a:pt x="625" y="611"/>
                  <a:pt x="626" y="612"/>
                  <a:pt x="627" y="613"/>
                </a:cubicBezTo>
                <a:cubicBezTo>
                  <a:pt x="630" y="616"/>
                  <a:pt x="635" y="624"/>
                  <a:pt x="635" y="628"/>
                </a:cubicBezTo>
                <a:cubicBezTo>
                  <a:pt x="635" y="628"/>
                  <a:pt x="635" y="629"/>
                  <a:pt x="634" y="629"/>
                </a:cubicBezTo>
                <a:cubicBezTo>
                  <a:pt x="634" y="632"/>
                  <a:pt x="633" y="634"/>
                  <a:pt x="633" y="637"/>
                </a:cubicBezTo>
                <a:cubicBezTo>
                  <a:pt x="633" y="648"/>
                  <a:pt x="641" y="660"/>
                  <a:pt x="654" y="661"/>
                </a:cubicBezTo>
                <a:cubicBezTo>
                  <a:pt x="655" y="660"/>
                  <a:pt x="661" y="664"/>
                  <a:pt x="666" y="669"/>
                </a:cubicBezTo>
                <a:cubicBezTo>
                  <a:pt x="668" y="671"/>
                  <a:pt x="670" y="674"/>
                  <a:pt x="672" y="676"/>
                </a:cubicBezTo>
                <a:cubicBezTo>
                  <a:pt x="675" y="678"/>
                  <a:pt x="676" y="680"/>
                  <a:pt x="680" y="681"/>
                </a:cubicBezTo>
                <a:cubicBezTo>
                  <a:pt x="680" y="681"/>
                  <a:pt x="682" y="683"/>
                  <a:pt x="684" y="684"/>
                </a:cubicBezTo>
                <a:cubicBezTo>
                  <a:pt x="685" y="685"/>
                  <a:pt x="685" y="686"/>
                  <a:pt x="685" y="687"/>
                </a:cubicBezTo>
                <a:cubicBezTo>
                  <a:pt x="686" y="687"/>
                  <a:pt x="686" y="688"/>
                  <a:pt x="686" y="688"/>
                </a:cubicBezTo>
                <a:cubicBezTo>
                  <a:pt x="686" y="688"/>
                  <a:pt x="686" y="688"/>
                  <a:pt x="686" y="688"/>
                </a:cubicBezTo>
                <a:cubicBezTo>
                  <a:pt x="686" y="692"/>
                  <a:pt x="687" y="698"/>
                  <a:pt x="689" y="706"/>
                </a:cubicBezTo>
                <a:cubicBezTo>
                  <a:pt x="690" y="713"/>
                  <a:pt x="692" y="721"/>
                  <a:pt x="692" y="725"/>
                </a:cubicBezTo>
                <a:cubicBezTo>
                  <a:pt x="692" y="734"/>
                  <a:pt x="688" y="773"/>
                  <a:pt x="687" y="788"/>
                </a:cubicBezTo>
                <a:cubicBezTo>
                  <a:pt x="687" y="789"/>
                  <a:pt x="687" y="790"/>
                  <a:pt x="687" y="791"/>
                </a:cubicBezTo>
                <a:cubicBezTo>
                  <a:pt x="687" y="809"/>
                  <a:pt x="697" y="833"/>
                  <a:pt x="709" y="847"/>
                </a:cubicBezTo>
                <a:cubicBezTo>
                  <a:pt x="714" y="854"/>
                  <a:pt x="720" y="863"/>
                  <a:pt x="725" y="872"/>
                </a:cubicBezTo>
                <a:cubicBezTo>
                  <a:pt x="730" y="881"/>
                  <a:pt x="733" y="889"/>
                  <a:pt x="739" y="894"/>
                </a:cubicBezTo>
                <a:cubicBezTo>
                  <a:pt x="741" y="895"/>
                  <a:pt x="744" y="900"/>
                  <a:pt x="747" y="904"/>
                </a:cubicBezTo>
                <a:cubicBezTo>
                  <a:pt x="750" y="909"/>
                  <a:pt x="755" y="914"/>
                  <a:pt x="763" y="915"/>
                </a:cubicBezTo>
                <a:cubicBezTo>
                  <a:pt x="764" y="915"/>
                  <a:pt x="764" y="914"/>
                  <a:pt x="765" y="914"/>
                </a:cubicBezTo>
                <a:cubicBezTo>
                  <a:pt x="766" y="914"/>
                  <a:pt x="766" y="914"/>
                  <a:pt x="766" y="914"/>
                </a:cubicBezTo>
                <a:cubicBezTo>
                  <a:pt x="769" y="914"/>
                  <a:pt x="771" y="915"/>
                  <a:pt x="774" y="919"/>
                </a:cubicBezTo>
                <a:cubicBezTo>
                  <a:pt x="777" y="923"/>
                  <a:pt x="781" y="930"/>
                  <a:pt x="785" y="939"/>
                </a:cubicBezTo>
                <a:cubicBezTo>
                  <a:pt x="790" y="948"/>
                  <a:pt x="794" y="961"/>
                  <a:pt x="799" y="971"/>
                </a:cubicBezTo>
                <a:cubicBezTo>
                  <a:pt x="801" y="977"/>
                  <a:pt x="803" y="982"/>
                  <a:pt x="805" y="986"/>
                </a:cubicBezTo>
                <a:cubicBezTo>
                  <a:pt x="808" y="990"/>
                  <a:pt x="809" y="993"/>
                  <a:pt x="814" y="995"/>
                </a:cubicBezTo>
                <a:cubicBezTo>
                  <a:pt x="816" y="996"/>
                  <a:pt x="819" y="998"/>
                  <a:pt x="821" y="1000"/>
                </a:cubicBezTo>
                <a:cubicBezTo>
                  <a:pt x="824" y="1002"/>
                  <a:pt x="824" y="1005"/>
                  <a:pt x="824" y="1005"/>
                </a:cubicBezTo>
                <a:cubicBezTo>
                  <a:pt x="824" y="1005"/>
                  <a:pt x="824" y="1005"/>
                  <a:pt x="824" y="1005"/>
                </a:cubicBezTo>
                <a:cubicBezTo>
                  <a:pt x="820" y="1011"/>
                  <a:pt x="814" y="1018"/>
                  <a:pt x="813" y="1027"/>
                </a:cubicBezTo>
                <a:cubicBezTo>
                  <a:pt x="813" y="1029"/>
                  <a:pt x="814" y="1032"/>
                  <a:pt x="816" y="1034"/>
                </a:cubicBezTo>
                <a:cubicBezTo>
                  <a:pt x="819" y="1037"/>
                  <a:pt x="822" y="1037"/>
                  <a:pt x="824" y="1037"/>
                </a:cubicBezTo>
                <a:cubicBezTo>
                  <a:pt x="831" y="1037"/>
                  <a:pt x="836" y="1035"/>
                  <a:pt x="836" y="1035"/>
                </a:cubicBezTo>
                <a:cubicBezTo>
                  <a:pt x="837" y="1035"/>
                  <a:pt x="837" y="1035"/>
                  <a:pt x="841" y="1040"/>
                </a:cubicBezTo>
                <a:cubicBezTo>
                  <a:pt x="845" y="1046"/>
                  <a:pt x="849" y="1051"/>
                  <a:pt x="852" y="1055"/>
                </a:cubicBezTo>
                <a:cubicBezTo>
                  <a:pt x="856" y="1059"/>
                  <a:pt x="856" y="1062"/>
                  <a:pt x="856" y="1063"/>
                </a:cubicBezTo>
                <a:cubicBezTo>
                  <a:pt x="856" y="1063"/>
                  <a:pt x="856" y="1063"/>
                  <a:pt x="856" y="1063"/>
                </a:cubicBezTo>
                <a:cubicBezTo>
                  <a:pt x="856" y="1064"/>
                  <a:pt x="856" y="1065"/>
                  <a:pt x="856" y="1065"/>
                </a:cubicBezTo>
                <a:cubicBezTo>
                  <a:pt x="856" y="1072"/>
                  <a:pt x="861" y="1076"/>
                  <a:pt x="865" y="1079"/>
                </a:cubicBezTo>
                <a:cubicBezTo>
                  <a:pt x="869" y="1080"/>
                  <a:pt x="872" y="1082"/>
                  <a:pt x="875" y="1082"/>
                </a:cubicBezTo>
                <a:cubicBezTo>
                  <a:pt x="875" y="1082"/>
                  <a:pt x="875" y="1082"/>
                  <a:pt x="875" y="1083"/>
                </a:cubicBezTo>
                <a:cubicBezTo>
                  <a:pt x="877" y="1084"/>
                  <a:pt x="879" y="1088"/>
                  <a:pt x="883" y="1092"/>
                </a:cubicBezTo>
                <a:cubicBezTo>
                  <a:pt x="886" y="1096"/>
                  <a:pt x="890" y="1100"/>
                  <a:pt x="897" y="1101"/>
                </a:cubicBezTo>
                <a:cubicBezTo>
                  <a:pt x="901" y="1101"/>
                  <a:pt x="904" y="1099"/>
                  <a:pt x="907" y="1096"/>
                </a:cubicBezTo>
                <a:cubicBezTo>
                  <a:pt x="910" y="1093"/>
                  <a:pt x="911" y="1089"/>
                  <a:pt x="911" y="1086"/>
                </a:cubicBezTo>
                <a:cubicBezTo>
                  <a:pt x="911" y="1077"/>
                  <a:pt x="905" y="1071"/>
                  <a:pt x="900" y="1065"/>
                </a:cubicBezTo>
                <a:cubicBezTo>
                  <a:pt x="894" y="1060"/>
                  <a:pt x="888" y="1055"/>
                  <a:pt x="886" y="1053"/>
                </a:cubicBezTo>
                <a:cubicBezTo>
                  <a:pt x="885" y="1052"/>
                  <a:pt x="884" y="1048"/>
                  <a:pt x="883" y="1041"/>
                </a:cubicBezTo>
                <a:cubicBezTo>
                  <a:pt x="882" y="1034"/>
                  <a:pt x="879" y="1024"/>
                  <a:pt x="870" y="1016"/>
                </a:cubicBezTo>
                <a:cubicBezTo>
                  <a:pt x="863" y="1009"/>
                  <a:pt x="860" y="1004"/>
                  <a:pt x="857" y="999"/>
                </a:cubicBezTo>
                <a:cubicBezTo>
                  <a:pt x="866" y="1010"/>
                  <a:pt x="877" y="1020"/>
                  <a:pt x="883" y="1027"/>
                </a:cubicBezTo>
                <a:cubicBezTo>
                  <a:pt x="887" y="1031"/>
                  <a:pt x="895" y="1044"/>
                  <a:pt x="901" y="1055"/>
                </a:cubicBezTo>
                <a:cubicBezTo>
                  <a:pt x="905" y="1060"/>
                  <a:pt x="908" y="1066"/>
                  <a:pt x="911" y="1070"/>
                </a:cubicBezTo>
                <a:cubicBezTo>
                  <a:pt x="912" y="1072"/>
                  <a:pt x="914" y="1074"/>
                  <a:pt x="915" y="1075"/>
                </a:cubicBezTo>
                <a:cubicBezTo>
                  <a:pt x="917" y="1076"/>
                  <a:pt x="918" y="1078"/>
                  <a:pt x="921" y="1078"/>
                </a:cubicBezTo>
                <a:cubicBezTo>
                  <a:pt x="923" y="1079"/>
                  <a:pt x="928" y="1084"/>
                  <a:pt x="931" y="1088"/>
                </a:cubicBezTo>
                <a:cubicBezTo>
                  <a:pt x="935" y="1092"/>
                  <a:pt x="938" y="1096"/>
                  <a:pt x="939" y="1098"/>
                </a:cubicBezTo>
                <a:cubicBezTo>
                  <a:pt x="939" y="1099"/>
                  <a:pt x="940" y="1101"/>
                  <a:pt x="942" y="1104"/>
                </a:cubicBezTo>
                <a:cubicBezTo>
                  <a:pt x="943" y="1108"/>
                  <a:pt x="944" y="1113"/>
                  <a:pt x="944" y="1114"/>
                </a:cubicBezTo>
                <a:cubicBezTo>
                  <a:pt x="944" y="1115"/>
                  <a:pt x="944" y="1115"/>
                  <a:pt x="944" y="1115"/>
                </a:cubicBezTo>
                <a:cubicBezTo>
                  <a:pt x="943" y="1117"/>
                  <a:pt x="943" y="1120"/>
                  <a:pt x="943" y="1122"/>
                </a:cubicBezTo>
                <a:cubicBezTo>
                  <a:pt x="943" y="1133"/>
                  <a:pt x="949" y="1147"/>
                  <a:pt x="959" y="1155"/>
                </a:cubicBezTo>
                <a:cubicBezTo>
                  <a:pt x="968" y="1161"/>
                  <a:pt x="999" y="1178"/>
                  <a:pt x="1004" y="1181"/>
                </a:cubicBezTo>
                <a:cubicBezTo>
                  <a:pt x="1005" y="1182"/>
                  <a:pt x="1009" y="1188"/>
                  <a:pt x="1013" y="1193"/>
                </a:cubicBezTo>
                <a:cubicBezTo>
                  <a:pt x="1018" y="1199"/>
                  <a:pt x="1024" y="1205"/>
                  <a:pt x="1034" y="1205"/>
                </a:cubicBezTo>
                <a:cubicBezTo>
                  <a:pt x="1046" y="1205"/>
                  <a:pt x="1054" y="1208"/>
                  <a:pt x="1054" y="1209"/>
                </a:cubicBezTo>
                <a:cubicBezTo>
                  <a:pt x="1055" y="1210"/>
                  <a:pt x="1058" y="1214"/>
                  <a:pt x="1061" y="1217"/>
                </a:cubicBezTo>
                <a:cubicBezTo>
                  <a:pt x="1064" y="1220"/>
                  <a:pt x="1068" y="1224"/>
                  <a:pt x="1075" y="1225"/>
                </a:cubicBezTo>
                <a:cubicBezTo>
                  <a:pt x="1079" y="1225"/>
                  <a:pt x="1082" y="1223"/>
                  <a:pt x="1085" y="1219"/>
                </a:cubicBezTo>
                <a:cubicBezTo>
                  <a:pt x="1088" y="1214"/>
                  <a:pt x="1090" y="1211"/>
                  <a:pt x="1092" y="1210"/>
                </a:cubicBezTo>
                <a:cubicBezTo>
                  <a:pt x="1093" y="1209"/>
                  <a:pt x="1094" y="1208"/>
                  <a:pt x="1098" y="1208"/>
                </a:cubicBezTo>
                <a:cubicBezTo>
                  <a:pt x="1101" y="1208"/>
                  <a:pt x="1103" y="1209"/>
                  <a:pt x="1106" y="1212"/>
                </a:cubicBezTo>
                <a:cubicBezTo>
                  <a:pt x="1108" y="1215"/>
                  <a:pt x="1111" y="1219"/>
                  <a:pt x="1114" y="1222"/>
                </a:cubicBezTo>
                <a:cubicBezTo>
                  <a:pt x="1117" y="1226"/>
                  <a:pt x="1122" y="1232"/>
                  <a:pt x="1128" y="1237"/>
                </a:cubicBezTo>
                <a:cubicBezTo>
                  <a:pt x="1134" y="1243"/>
                  <a:pt x="1140" y="1248"/>
                  <a:pt x="1148" y="1248"/>
                </a:cubicBezTo>
                <a:cubicBezTo>
                  <a:pt x="1148" y="1248"/>
                  <a:pt x="1149" y="1248"/>
                  <a:pt x="1150" y="1248"/>
                </a:cubicBezTo>
                <a:cubicBezTo>
                  <a:pt x="1150" y="1248"/>
                  <a:pt x="1150" y="1248"/>
                  <a:pt x="1150" y="1248"/>
                </a:cubicBezTo>
                <a:cubicBezTo>
                  <a:pt x="1151" y="1248"/>
                  <a:pt x="1154" y="1249"/>
                  <a:pt x="1158" y="1251"/>
                </a:cubicBezTo>
                <a:cubicBezTo>
                  <a:pt x="1161" y="1253"/>
                  <a:pt x="1165" y="1256"/>
                  <a:pt x="1170" y="1256"/>
                </a:cubicBezTo>
                <a:cubicBezTo>
                  <a:pt x="1172" y="1256"/>
                  <a:pt x="1175" y="1255"/>
                  <a:pt x="1176" y="1254"/>
                </a:cubicBezTo>
                <a:cubicBezTo>
                  <a:pt x="1177" y="1254"/>
                  <a:pt x="1177" y="1254"/>
                  <a:pt x="1177" y="1254"/>
                </a:cubicBezTo>
                <a:cubicBezTo>
                  <a:pt x="1179" y="1253"/>
                  <a:pt x="1186" y="1257"/>
                  <a:pt x="1189" y="1260"/>
                </a:cubicBezTo>
                <a:cubicBezTo>
                  <a:pt x="1194" y="1262"/>
                  <a:pt x="1206" y="1271"/>
                  <a:pt x="1206" y="1282"/>
                </a:cubicBezTo>
                <a:cubicBezTo>
                  <a:pt x="1206" y="1282"/>
                  <a:pt x="1206" y="1283"/>
                  <a:pt x="1206" y="1283"/>
                </a:cubicBezTo>
                <a:cubicBezTo>
                  <a:pt x="1206" y="1284"/>
                  <a:pt x="1206" y="1285"/>
                  <a:pt x="1206" y="1286"/>
                </a:cubicBezTo>
                <a:cubicBezTo>
                  <a:pt x="1206" y="1304"/>
                  <a:pt x="1219" y="1310"/>
                  <a:pt x="1225" y="1313"/>
                </a:cubicBezTo>
                <a:cubicBezTo>
                  <a:pt x="1231" y="1317"/>
                  <a:pt x="1240" y="1326"/>
                  <a:pt x="1245" y="1333"/>
                </a:cubicBezTo>
                <a:cubicBezTo>
                  <a:pt x="1250" y="1338"/>
                  <a:pt x="1255" y="1340"/>
                  <a:pt x="1260" y="1342"/>
                </a:cubicBezTo>
                <a:cubicBezTo>
                  <a:pt x="1262" y="1343"/>
                  <a:pt x="1264" y="1343"/>
                  <a:pt x="1265" y="1344"/>
                </a:cubicBezTo>
                <a:cubicBezTo>
                  <a:pt x="1266" y="1344"/>
                  <a:pt x="1267" y="1345"/>
                  <a:pt x="1267" y="1345"/>
                </a:cubicBezTo>
                <a:cubicBezTo>
                  <a:pt x="1267" y="1345"/>
                  <a:pt x="1267" y="1345"/>
                  <a:pt x="1267" y="1345"/>
                </a:cubicBezTo>
                <a:cubicBezTo>
                  <a:pt x="1268" y="1346"/>
                  <a:pt x="1269" y="1348"/>
                  <a:pt x="1271" y="1350"/>
                </a:cubicBezTo>
                <a:cubicBezTo>
                  <a:pt x="1273" y="1353"/>
                  <a:pt x="1276" y="1355"/>
                  <a:pt x="1281" y="1355"/>
                </a:cubicBezTo>
                <a:cubicBezTo>
                  <a:pt x="1285" y="1355"/>
                  <a:pt x="1288" y="1354"/>
                  <a:pt x="1291" y="1351"/>
                </a:cubicBezTo>
                <a:cubicBezTo>
                  <a:pt x="1299" y="1346"/>
                  <a:pt x="1302" y="1340"/>
                  <a:pt x="1302" y="1332"/>
                </a:cubicBezTo>
                <a:cubicBezTo>
                  <a:pt x="1302" y="1332"/>
                  <a:pt x="1302" y="1332"/>
                  <a:pt x="1302" y="1332"/>
                </a:cubicBezTo>
                <a:cubicBezTo>
                  <a:pt x="1305" y="1332"/>
                  <a:pt x="1308" y="1333"/>
                  <a:pt x="1309" y="1334"/>
                </a:cubicBezTo>
                <a:cubicBezTo>
                  <a:pt x="1310" y="1335"/>
                  <a:pt x="1313" y="1341"/>
                  <a:pt x="1315" y="1346"/>
                </a:cubicBezTo>
                <a:cubicBezTo>
                  <a:pt x="1316" y="1349"/>
                  <a:pt x="1317" y="1352"/>
                  <a:pt x="1318" y="1354"/>
                </a:cubicBezTo>
                <a:cubicBezTo>
                  <a:pt x="1319" y="1357"/>
                  <a:pt x="1319" y="1359"/>
                  <a:pt x="1322" y="1361"/>
                </a:cubicBezTo>
                <a:cubicBezTo>
                  <a:pt x="1322" y="1361"/>
                  <a:pt x="1322" y="1361"/>
                  <a:pt x="1322" y="1361"/>
                </a:cubicBezTo>
                <a:cubicBezTo>
                  <a:pt x="1322" y="1362"/>
                  <a:pt x="1324" y="1365"/>
                  <a:pt x="1325" y="1369"/>
                </a:cubicBezTo>
                <a:cubicBezTo>
                  <a:pt x="1326" y="1373"/>
                  <a:pt x="1327" y="1378"/>
                  <a:pt x="1327" y="1384"/>
                </a:cubicBezTo>
                <a:cubicBezTo>
                  <a:pt x="1327" y="1387"/>
                  <a:pt x="1327" y="1390"/>
                  <a:pt x="1326" y="1393"/>
                </a:cubicBezTo>
                <a:cubicBezTo>
                  <a:pt x="1323" y="1402"/>
                  <a:pt x="1323" y="1409"/>
                  <a:pt x="1322" y="1415"/>
                </a:cubicBezTo>
                <a:cubicBezTo>
                  <a:pt x="1321" y="1417"/>
                  <a:pt x="1321" y="1419"/>
                  <a:pt x="1321" y="1420"/>
                </a:cubicBezTo>
                <a:cubicBezTo>
                  <a:pt x="1318" y="1421"/>
                  <a:pt x="1316" y="1423"/>
                  <a:pt x="1315" y="1425"/>
                </a:cubicBezTo>
                <a:cubicBezTo>
                  <a:pt x="1313" y="1428"/>
                  <a:pt x="1311" y="1432"/>
                  <a:pt x="1308" y="1435"/>
                </a:cubicBezTo>
                <a:cubicBezTo>
                  <a:pt x="1306" y="1439"/>
                  <a:pt x="1304" y="1442"/>
                  <a:pt x="1303" y="1442"/>
                </a:cubicBezTo>
                <a:cubicBezTo>
                  <a:pt x="1299" y="1445"/>
                  <a:pt x="1293" y="1451"/>
                  <a:pt x="1287" y="1457"/>
                </a:cubicBezTo>
                <a:cubicBezTo>
                  <a:pt x="1282" y="1464"/>
                  <a:pt x="1277" y="1469"/>
                  <a:pt x="1276" y="1477"/>
                </a:cubicBezTo>
                <a:cubicBezTo>
                  <a:pt x="1276" y="1478"/>
                  <a:pt x="1276" y="1478"/>
                  <a:pt x="1276" y="1479"/>
                </a:cubicBezTo>
                <a:cubicBezTo>
                  <a:pt x="1277" y="1483"/>
                  <a:pt x="1279" y="1489"/>
                  <a:pt x="1282" y="1495"/>
                </a:cubicBezTo>
                <a:cubicBezTo>
                  <a:pt x="1284" y="1501"/>
                  <a:pt x="1286" y="1508"/>
                  <a:pt x="1286" y="1512"/>
                </a:cubicBezTo>
                <a:cubicBezTo>
                  <a:pt x="1286" y="1513"/>
                  <a:pt x="1286" y="1513"/>
                  <a:pt x="1286" y="1514"/>
                </a:cubicBezTo>
                <a:cubicBezTo>
                  <a:pt x="1285" y="1516"/>
                  <a:pt x="1282" y="1520"/>
                  <a:pt x="1278" y="1526"/>
                </a:cubicBezTo>
                <a:cubicBezTo>
                  <a:pt x="1275" y="1531"/>
                  <a:pt x="1271" y="1538"/>
                  <a:pt x="1271" y="1546"/>
                </a:cubicBezTo>
                <a:cubicBezTo>
                  <a:pt x="1271" y="1548"/>
                  <a:pt x="1271" y="1550"/>
                  <a:pt x="1272" y="1552"/>
                </a:cubicBezTo>
                <a:cubicBezTo>
                  <a:pt x="1274" y="1563"/>
                  <a:pt x="1283" y="1568"/>
                  <a:pt x="1289" y="1573"/>
                </a:cubicBezTo>
                <a:cubicBezTo>
                  <a:pt x="1296" y="1577"/>
                  <a:pt x="1300" y="1581"/>
                  <a:pt x="1300" y="1584"/>
                </a:cubicBezTo>
                <a:cubicBezTo>
                  <a:pt x="1301" y="1593"/>
                  <a:pt x="1306" y="1604"/>
                  <a:pt x="1311" y="1615"/>
                </a:cubicBezTo>
                <a:cubicBezTo>
                  <a:pt x="1316" y="1626"/>
                  <a:pt x="1320" y="1637"/>
                  <a:pt x="1321" y="1643"/>
                </a:cubicBezTo>
                <a:cubicBezTo>
                  <a:pt x="1323" y="1652"/>
                  <a:pt x="1329" y="1659"/>
                  <a:pt x="1334" y="1667"/>
                </a:cubicBezTo>
                <a:cubicBezTo>
                  <a:pt x="1339" y="1675"/>
                  <a:pt x="1343" y="1682"/>
                  <a:pt x="1343" y="1690"/>
                </a:cubicBezTo>
                <a:cubicBezTo>
                  <a:pt x="1343" y="1703"/>
                  <a:pt x="1352" y="1712"/>
                  <a:pt x="1360" y="1718"/>
                </a:cubicBezTo>
                <a:cubicBezTo>
                  <a:pt x="1368" y="1724"/>
                  <a:pt x="1377" y="1728"/>
                  <a:pt x="1381" y="1729"/>
                </a:cubicBezTo>
                <a:cubicBezTo>
                  <a:pt x="1381" y="1729"/>
                  <a:pt x="1385" y="1732"/>
                  <a:pt x="1390" y="1736"/>
                </a:cubicBezTo>
                <a:cubicBezTo>
                  <a:pt x="1394" y="1739"/>
                  <a:pt x="1399" y="1744"/>
                  <a:pt x="1404" y="1746"/>
                </a:cubicBezTo>
                <a:cubicBezTo>
                  <a:pt x="1410" y="1750"/>
                  <a:pt x="1416" y="1757"/>
                  <a:pt x="1422" y="1767"/>
                </a:cubicBezTo>
                <a:cubicBezTo>
                  <a:pt x="1425" y="1773"/>
                  <a:pt x="1426" y="1784"/>
                  <a:pt x="1426" y="1790"/>
                </a:cubicBezTo>
                <a:cubicBezTo>
                  <a:pt x="1426" y="1793"/>
                  <a:pt x="1426" y="1795"/>
                  <a:pt x="1426" y="1796"/>
                </a:cubicBezTo>
                <a:cubicBezTo>
                  <a:pt x="1426" y="1799"/>
                  <a:pt x="1422" y="1843"/>
                  <a:pt x="1419" y="1867"/>
                </a:cubicBezTo>
                <a:cubicBezTo>
                  <a:pt x="1418" y="1872"/>
                  <a:pt x="1418" y="1877"/>
                  <a:pt x="1418" y="1882"/>
                </a:cubicBezTo>
                <a:cubicBezTo>
                  <a:pt x="1418" y="1893"/>
                  <a:pt x="1420" y="1902"/>
                  <a:pt x="1419" y="1909"/>
                </a:cubicBezTo>
                <a:cubicBezTo>
                  <a:pt x="1420" y="1913"/>
                  <a:pt x="1419" y="1914"/>
                  <a:pt x="1418" y="1915"/>
                </a:cubicBezTo>
                <a:cubicBezTo>
                  <a:pt x="1414" y="1920"/>
                  <a:pt x="1406" y="1925"/>
                  <a:pt x="1405" y="1935"/>
                </a:cubicBezTo>
                <a:cubicBezTo>
                  <a:pt x="1405" y="1938"/>
                  <a:pt x="1406" y="1942"/>
                  <a:pt x="1409" y="1945"/>
                </a:cubicBezTo>
                <a:cubicBezTo>
                  <a:pt x="1409" y="1945"/>
                  <a:pt x="1409" y="1945"/>
                  <a:pt x="1409" y="1945"/>
                </a:cubicBezTo>
                <a:cubicBezTo>
                  <a:pt x="1409" y="1946"/>
                  <a:pt x="1407" y="1948"/>
                  <a:pt x="1405" y="1949"/>
                </a:cubicBezTo>
                <a:cubicBezTo>
                  <a:pt x="1404" y="1950"/>
                  <a:pt x="1403" y="1951"/>
                  <a:pt x="1402" y="1952"/>
                </a:cubicBezTo>
                <a:cubicBezTo>
                  <a:pt x="1401" y="1954"/>
                  <a:pt x="1399" y="1955"/>
                  <a:pt x="1399" y="1959"/>
                </a:cubicBezTo>
                <a:cubicBezTo>
                  <a:pt x="1399" y="1963"/>
                  <a:pt x="1401" y="1966"/>
                  <a:pt x="1402" y="1972"/>
                </a:cubicBezTo>
                <a:cubicBezTo>
                  <a:pt x="1404" y="1977"/>
                  <a:pt x="1405" y="1983"/>
                  <a:pt x="1405" y="1988"/>
                </a:cubicBezTo>
                <a:cubicBezTo>
                  <a:pt x="1405" y="1990"/>
                  <a:pt x="1405" y="1991"/>
                  <a:pt x="1404" y="1992"/>
                </a:cubicBezTo>
                <a:cubicBezTo>
                  <a:pt x="1399" y="2003"/>
                  <a:pt x="1396" y="2016"/>
                  <a:pt x="1393" y="2024"/>
                </a:cubicBezTo>
                <a:cubicBezTo>
                  <a:pt x="1391" y="2030"/>
                  <a:pt x="1383" y="2038"/>
                  <a:pt x="1383" y="2051"/>
                </a:cubicBezTo>
                <a:cubicBezTo>
                  <a:pt x="1383" y="2053"/>
                  <a:pt x="1383" y="2055"/>
                  <a:pt x="1383" y="2056"/>
                </a:cubicBezTo>
                <a:cubicBezTo>
                  <a:pt x="1383" y="2057"/>
                  <a:pt x="1384" y="2058"/>
                  <a:pt x="1384" y="2058"/>
                </a:cubicBezTo>
                <a:cubicBezTo>
                  <a:pt x="1383" y="2060"/>
                  <a:pt x="1384" y="2059"/>
                  <a:pt x="1381" y="2062"/>
                </a:cubicBezTo>
                <a:cubicBezTo>
                  <a:pt x="1378" y="2063"/>
                  <a:pt x="1374" y="2069"/>
                  <a:pt x="1374" y="2076"/>
                </a:cubicBezTo>
                <a:cubicBezTo>
                  <a:pt x="1374" y="2083"/>
                  <a:pt x="1378" y="2088"/>
                  <a:pt x="1380" y="2090"/>
                </a:cubicBezTo>
                <a:cubicBezTo>
                  <a:pt x="1382" y="2092"/>
                  <a:pt x="1382" y="2091"/>
                  <a:pt x="1382" y="2094"/>
                </a:cubicBezTo>
                <a:cubicBezTo>
                  <a:pt x="1382" y="2095"/>
                  <a:pt x="1382" y="2096"/>
                  <a:pt x="1382" y="2097"/>
                </a:cubicBezTo>
                <a:cubicBezTo>
                  <a:pt x="1381" y="2104"/>
                  <a:pt x="1379" y="2108"/>
                  <a:pt x="1378" y="2113"/>
                </a:cubicBezTo>
                <a:cubicBezTo>
                  <a:pt x="1376" y="2117"/>
                  <a:pt x="1374" y="2122"/>
                  <a:pt x="1374" y="2128"/>
                </a:cubicBezTo>
                <a:cubicBezTo>
                  <a:pt x="1374" y="2135"/>
                  <a:pt x="1376" y="2142"/>
                  <a:pt x="1377" y="2148"/>
                </a:cubicBezTo>
                <a:cubicBezTo>
                  <a:pt x="1379" y="2153"/>
                  <a:pt x="1380" y="2159"/>
                  <a:pt x="1380" y="2159"/>
                </a:cubicBezTo>
                <a:cubicBezTo>
                  <a:pt x="1380" y="2159"/>
                  <a:pt x="1379" y="2163"/>
                  <a:pt x="1376" y="2168"/>
                </a:cubicBezTo>
                <a:cubicBezTo>
                  <a:pt x="1374" y="2173"/>
                  <a:pt x="1371" y="2179"/>
                  <a:pt x="1367" y="2184"/>
                </a:cubicBezTo>
                <a:cubicBezTo>
                  <a:pt x="1360" y="2194"/>
                  <a:pt x="1354" y="2201"/>
                  <a:pt x="1353" y="2211"/>
                </a:cubicBezTo>
                <a:cubicBezTo>
                  <a:pt x="1353" y="2212"/>
                  <a:pt x="1353" y="2213"/>
                  <a:pt x="1353" y="2214"/>
                </a:cubicBezTo>
                <a:cubicBezTo>
                  <a:pt x="1354" y="2218"/>
                  <a:pt x="1357" y="2222"/>
                  <a:pt x="1359" y="2226"/>
                </a:cubicBezTo>
                <a:cubicBezTo>
                  <a:pt x="1360" y="2227"/>
                  <a:pt x="1360" y="2229"/>
                  <a:pt x="1361" y="2230"/>
                </a:cubicBezTo>
                <a:cubicBezTo>
                  <a:pt x="1361" y="2230"/>
                  <a:pt x="1361" y="2231"/>
                  <a:pt x="1361" y="2231"/>
                </a:cubicBezTo>
                <a:cubicBezTo>
                  <a:pt x="1361" y="2232"/>
                  <a:pt x="1358" y="2236"/>
                  <a:pt x="1356" y="2240"/>
                </a:cubicBezTo>
                <a:cubicBezTo>
                  <a:pt x="1354" y="2245"/>
                  <a:pt x="1351" y="2251"/>
                  <a:pt x="1351" y="2258"/>
                </a:cubicBezTo>
                <a:cubicBezTo>
                  <a:pt x="1351" y="2259"/>
                  <a:pt x="1351" y="2259"/>
                  <a:pt x="1351" y="2260"/>
                </a:cubicBezTo>
                <a:cubicBezTo>
                  <a:pt x="1352" y="2268"/>
                  <a:pt x="1358" y="2272"/>
                  <a:pt x="1361" y="2272"/>
                </a:cubicBezTo>
                <a:cubicBezTo>
                  <a:pt x="1363" y="2273"/>
                  <a:pt x="1364" y="2273"/>
                  <a:pt x="1365" y="2273"/>
                </a:cubicBezTo>
                <a:cubicBezTo>
                  <a:pt x="1364" y="2274"/>
                  <a:pt x="1363" y="2276"/>
                  <a:pt x="1361" y="2277"/>
                </a:cubicBezTo>
                <a:cubicBezTo>
                  <a:pt x="1359" y="2279"/>
                  <a:pt x="1356" y="2282"/>
                  <a:pt x="1356" y="2287"/>
                </a:cubicBezTo>
                <a:cubicBezTo>
                  <a:pt x="1356" y="2290"/>
                  <a:pt x="1358" y="2293"/>
                  <a:pt x="1360" y="2295"/>
                </a:cubicBezTo>
                <a:cubicBezTo>
                  <a:pt x="1364" y="2299"/>
                  <a:pt x="1368" y="2301"/>
                  <a:pt x="1370" y="2302"/>
                </a:cubicBezTo>
                <a:cubicBezTo>
                  <a:pt x="1371" y="2304"/>
                  <a:pt x="1372" y="2304"/>
                  <a:pt x="1372" y="2308"/>
                </a:cubicBezTo>
                <a:cubicBezTo>
                  <a:pt x="1372" y="2310"/>
                  <a:pt x="1372" y="2311"/>
                  <a:pt x="1372" y="2312"/>
                </a:cubicBezTo>
                <a:cubicBezTo>
                  <a:pt x="1372" y="2314"/>
                  <a:pt x="1371" y="2315"/>
                  <a:pt x="1371" y="2317"/>
                </a:cubicBezTo>
                <a:cubicBezTo>
                  <a:pt x="1371" y="2335"/>
                  <a:pt x="1390" y="2341"/>
                  <a:pt x="1389" y="2342"/>
                </a:cubicBezTo>
                <a:cubicBezTo>
                  <a:pt x="1391" y="2344"/>
                  <a:pt x="1393" y="2347"/>
                  <a:pt x="1397" y="2351"/>
                </a:cubicBezTo>
                <a:cubicBezTo>
                  <a:pt x="1400" y="2354"/>
                  <a:pt x="1403" y="2357"/>
                  <a:pt x="1409" y="2358"/>
                </a:cubicBezTo>
                <a:cubicBezTo>
                  <a:pt x="1409" y="2359"/>
                  <a:pt x="1410" y="2361"/>
                  <a:pt x="1412" y="2362"/>
                </a:cubicBezTo>
                <a:cubicBezTo>
                  <a:pt x="1413" y="2363"/>
                  <a:pt x="1414" y="2363"/>
                  <a:pt x="1415" y="2363"/>
                </a:cubicBezTo>
                <a:cubicBezTo>
                  <a:pt x="1416" y="2364"/>
                  <a:pt x="1422" y="2366"/>
                  <a:pt x="1427" y="2369"/>
                </a:cubicBezTo>
                <a:cubicBezTo>
                  <a:pt x="1433" y="2371"/>
                  <a:pt x="1439" y="2374"/>
                  <a:pt x="1446" y="2374"/>
                </a:cubicBezTo>
                <a:cubicBezTo>
                  <a:pt x="1457" y="2374"/>
                  <a:pt x="1474" y="2369"/>
                  <a:pt x="1479" y="2367"/>
                </a:cubicBezTo>
                <a:cubicBezTo>
                  <a:pt x="1479" y="2367"/>
                  <a:pt x="1487" y="2365"/>
                  <a:pt x="1494" y="2363"/>
                </a:cubicBezTo>
                <a:cubicBezTo>
                  <a:pt x="1498" y="2363"/>
                  <a:pt x="1501" y="2362"/>
                  <a:pt x="1504" y="2360"/>
                </a:cubicBezTo>
                <a:cubicBezTo>
                  <a:pt x="1508" y="2359"/>
                  <a:pt x="1510" y="2359"/>
                  <a:pt x="1513" y="2355"/>
                </a:cubicBezTo>
                <a:cubicBezTo>
                  <a:pt x="1514" y="2354"/>
                  <a:pt x="1514" y="2352"/>
                  <a:pt x="1514" y="2351"/>
                </a:cubicBezTo>
                <a:cubicBezTo>
                  <a:pt x="1514" y="2347"/>
                  <a:pt x="1511" y="2345"/>
                  <a:pt x="1510" y="2345"/>
                </a:cubicBezTo>
                <a:cubicBezTo>
                  <a:pt x="1505" y="2343"/>
                  <a:pt x="1501" y="2343"/>
                  <a:pt x="1495" y="2342"/>
                </a:cubicBezTo>
                <a:cubicBezTo>
                  <a:pt x="1489" y="2341"/>
                  <a:pt x="1483" y="2340"/>
                  <a:pt x="1480" y="2339"/>
                </a:cubicBezTo>
                <a:cubicBezTo>
                  <a:pt x="1477" y="2338"/>
                  <a:pt x="1469" y="2332"/>
                  <a:pt x="1464" y="2326"/>
                </a:cubicBezTo>
                <a:cubicBezTo>
                  <a:pt x="1458" y="2320"/>
                  <a:pt x="1453" y="2312"/>
                  <a:pt x="1453" y="2310"/>
                </a:cubicBezTo>
                <a:cubicBezTo>
                  <a:pt x="1452" y="2308"/>
                  <a:pt x="1451" y="2304"/>
                  <a:pt x="1451" y="2301"/>
                </a:cubicBezTo>
                <a:cubicBezTo>
                  <a:pt x="1451" y="2294"/>
                  <a:pt x="1454" y="2288"/>
                  <a:pt x="1456" y="2286"/>
                </a:cubicBezTo>
                <a:cubicBezTo>
                  <a:pt x="1465" y="2280"/>
                  <a:pt x="1484" y="2261"/>
                  <a:pt x="1489" y="2257"/>
                </a:cubicBezTo>
                <a:cubicBezTo>
                  <a:pt x="1492" y="2254"/>
                  <a:pt x="1494" y="2249"/>
                  <a:pt x="1496" y="2244"/>
                </a:cubicBezTo>
                <a:cubicBezTo>
                  <a:pt x="1498" y="2239"/>
                  <a:pt x="1500" y="2234"/>
                  <a:pt x="1500" y="2229"/>
                </a:cubicBezTo>
                <a:cubicBezTo>
                  <a:pt x="1500" y="2227"/>
                  <a:pt x="1500" y="2225"/>
                  <a:pt x="1497" y="2221"/>
                </a:cubicBezTo>
                <a:cubicBezTo>
                  <a:pt x="1493" y="2219"/>
                  <a:pt x="1491" y="2219"/>
                  <a:pt x="1489" y="2219"/>
                </a:cubicBezTo>
                <a:cubicBezTo>
                  <a:pt x="1485" y="2219"/>
                  <a:pt x="1481" y="2219"/>
                  <a:pt x="1478" y="2219"/>
                </a:cubicBezTo>
                <a:cubicBezTo>
                  <a:pt x="1477" y="2218"/>
                  <a:pt x="1476" y="2218"/>
                  <a:pt x="1476" y="2218"/>
                </a:cubicBezTo>
                <a:cubicBezTo>
                  <a:pt x="1476" y="2218"/>
                  <a:pt x="1476" y="2218"/>
                  <a:pt x="1476" y="2218"/>
                </a:cubicBezTo>
                <a:cubicBezTo>
                  <a:pt x="1476" y="2217"/>
                  <a:pt x="1476" y="2214"/>
                  <a:pt x="1484" y="2208"/>
                </a:cubicBezTo>
                <a:cubicBezTo>
                  <a:pt x="1490" y="2202"/>
                  <a:pt x="1494" y="2196"/>
                  <a:pt x="1498" y="2190"/>
                </a:cubicBezTo>
                <a:cubicBezTo>
                  <a:pt x="1501" y="2185"/>
                  <a:pt x="1504" y="2180"/>
                  <a:pt x="1505" y="2180"/>
                </a:cubicBezTo>
                <a:cubicBezTo>
                  <a:pt x="1510" y="2176"/>
                  <a:pt x="1520" y="2167"/>
                  <a:pt x="1524" y="2155"/>
                </a:cubicBezTo>
                <a:cubicBezTo>
                  <a:pt x="1525" y="2153"/>
                  <a:pt x="1525" y="2152"/>
                  <a:pt x="1525" y="2149"/>
                </a:cubicBezTo>
                <a:cubicBezTo>
                  <a:pt x="1525" y="2148"/>
                  <a:pt x="1525" y="2145"/>
                  <a:pt x="1523" y="2143"/>
                </a:cubicBezTo>
                <a:cubicBezTo>
                  <a:pt x="1521" y="2142"/>
                  <a:pt x="1519" y="2141"/>
                  <a:pt x="1517" y="2141"/>
                </a:cubicBezTo>
                <a:cubicBezTo>
                  <a:pt x="1513" y="2142"/>
                  <a:pt x="1510" y="2143"/>
                  <a:pt x="1508" y="2143"/>
                </a:cubicBezTo>
                <a:cubicBezTo>
                  <a:pt x="1508" y="2143"/>
                  <a:pt x="1508" y="2142"/>
                  <a:pt x="1507" y="2142"/>
                </a:cubicBezTo>
                <a:cubicBezTo>
                  <a:pt x="1506" y="2139"/>
                  <a:pt x="1504" y="2135"/>
                  <a:pt x="1504" y="2131"/>
                </a:cubicBezTo>
                <a:cubicBezTo>
                  <a:pt x="1506" y="2132"/>
                  <a:pt x="1508" y="2133"/>
                  <a:pt x="1510" y="2133"/>
                </a:cubicBezTo>
                <a:cubicBezTo>
                  <a:pt x="1515" y="2135"/>
                  <a:pt x="1521" y="2137"/>
                  <a:pt x="1526" y="2138"/>
                </a:cubicBezTo>
                <a:cubicBezTo>
                  <a:pt x="1528" y="2139"/>
                  <a:pt x="1529" y="2139"/>
                  <a:pt x="1531" y="2139"/>
                </a:cubicBezTo>
                <a:cubicBezTo>
                  <a:pt x="1534" y="2139"/>
                  <a:pt x="1537" y="2138"/>
                  <a:pt x="1539" y="2136"/>
                </a:cubicBezTo>
                <a:cubicBezTo>
                  <a:pt x="1541" y="2134"/>
                  <a:pt x="1541" y="2131"/>
                  <a:pt x="1541" y="2129"/>
                </a:cubicBezTo>
                <a:cubicBezTo>
                  <a:pt x="1541" y="2124"/>
                  <a:pt x="1539" y="2120"/>
                  <a:pt x="1539" y="2117"/>
                </a:cubicBezTo>
                <a:cubicBezTo>
                  <a:pt x="1539" y="2116"/>
                  <a:pt x="1539" y="2115"/>
                  <a:pt x="1539" y="2114"/>
                </a:cubicBezTo>
                <a:cubicBezTo>
                  <a:pt x="1539" y="2111"/>
                  <a:pt x="1539" y="2108"/>
                  <a:pt x="1540" y="2106"/>
                </a:cubicBezTo>
                <a:cubicBezTo>
                  <a:pt x="1540" y="2106"/>
                  <a:pt x="1540" y="2106"/>
                  <a:pt x="1541" y="2105"/>
                </a:cubicBezTo>
                <a:cubicBezTo>
                  <a:pt x="1544" y="2107"/>
                  <a:pt x="1548" y="2107"/>
                  <a:pt x="1553" y="2107"/>
                </a:cubicBezTo>
                <a:cubicBezTo>
                  <a:pt x="1567" y="2107"/>
                  <a:pt x="1586" y="2104"/>
                  <a:pt x="1591" y="2103"/>
                </a:cubicBezTo>
                <a:cubicBezTo>
                  <a:pt x="1596" y="2101"/>
                  <a:pt x="1597" y="2098"/>
                  <a:pt x="1599" y="2095"/>
                </a:cubicBezTo>
                <a:cubicBezTo>
                  <a:pt x="1605" y="2087"/>
                  <a:pt x="1613" y="2072"/>
                  <a:pt x="1616" y="2067"/>
                </a:cubicBezTo>
                <a:cubicBezTo>
                  <a:pt x="1619" y="2063"/>
                  <a:pt x="1621" y="2058"/>
                  <a:pt x="1621" y="2053"/>
                </a:cubicBezTo>
                <a:cubicBezTo>
                  <a:pt x="1621" y="2049"/>
                  <a:pt x="1619" y="2044"/>
                  <a:pt x="1615" y="2041"/>
                </a:cubicBezTo>
                <a:cubicBezTo>
                  <a:pt x="1614" y="2041"/>
                  <a:pt x="1614" y="2040"/>
                  <a:pt x="1613" y="2039"/>
                </a:cubicBezTo>
                <a:cubicBezTo>
                  <a:pt x="1618" y="2041"/>
                  <a:pt x="1624" y="2042"/>
                  <a:pt x="1629" y="2042"/>
                </a:cubicBezTo>
                <a:cubicBezTo>
                  <a:pt x="1639" y="2042"/>
                  <a:pt x="1647" y="2038"/>
                  <a:pt x="1656" y="2028"/>
                </a:cubicBezTo>
                <a:cubicBezTo>
                  <a:pt x="1671" y="2011"/>
                  <a:pt x="1683" y="2000"/>
                  <a:pt x="1685" y="1986"/>
                </a:cubicBezTo>
                <a:cubicBezTo>
                  <a:pt x="1686" y="1977"/>
                  <a:pt x="1689" y="1968"/>
                  <a:pt x="1692" y="1965"/>
                </a:cubicBezTo>
                <a:cubicBezTo>
                  <a:pt x="1693" y="1965"/>
                  <a:pt x="1695" y="1967"/>
                  <a:pt x="1699" y="1967"/>
                </a:cubicBezTo>
                <a:cubicBezTo>
                  <a:pt x="1702" y="1967"/>
                  <a:pt x="1705" y="1965"/>
                  <a:pt x="1707" y="1963"/>
                </a:cubicBezTo>
                <a:cubicBezTo>
                  <a:pt x="1708" y="1961"/>
                  <a:pt x="1710" y="1958"/>
                  <a:pt x="1711" y="1954"/>
                </a:cubicBezTo>
                <a:cubicBezTo>
                  <a:pt x="1715" y="1946"/>
                  <a:pt x="1717" y="1943"/>
                  <a:pt x="1720" y="1939"/>
                </a:cubicBezTo>
                <a:cubicBezTo>
                  <a:pt x="1724" y="1936"/>
                  <a:pt x="1728" y="1931"/>
                  <a:pt x="1732" y="1923"/>
                </a:cubicBezTo>
                <a:cubicBezTo>
                  <a:pt x="1733" y="1919"/>
                  <a:pt x="1734" y="1916"/>
                  <a:pt x="1734" y="1912"/>
                </a:cubicBezTo>
                <a:cubicBezTo>
                  <a:pt x="1734" y="1902"/>
                  <a:pt x="1729" y="1892"/>
                  <a:pt x="1729" y="1886"/>
                </a:cubicBezTo>
                <a:cubicBezTo>
                  <a:pt x="1730" y="1883"/>
                  <a:pt x="1730" y="1882"/>
                  <a:pt x="1732" y="1880"/>
                </a:cubicBezTo>
                <a:cubicBezTo>
                  <a:pt x="1746" y="1869"/>
                  <a:pt x="1770" y="1855"/>
                  <a:pt x="1770" y="1855"/>
                </a:cubicBezTo>
                <a:cubicBezTo>
                  <a:pt x="1770" y="1855"/>
                  <a:pt x="1771" y="1854"/>
                  <a:pt x="1774" y="1853"/>
                </a:cubicBezTo>
                <a:cubicBezTo>
                  <a:pt x="1778" y="1851"/>
                  <a:pt x="1782" y="1849"/>
                  <a:pt x="1789" y="1847"/>
                </a:cubicBezTo>
                <a:cubicBezTo>
                  <a:pt x="1795" y="1846"/>
                  <a:pt x="1802" y="1845"/>
                  <a:pt x="1808" y="1844"/>
                </a:cubicBezTo>
                <a:cubicBezTo>
                  <a:pt x="1815" y="1844"/>
                  <a:pt x="1822" y="1842"/>
                  <a:pt x="1826" y="1835"/>
                </a:cubicBezTo>
                <a:cubicBezTo>
                  <a:pt x="1831" y="1825"/>
                  <a:pt x="1836" y="1808"/>
                  <a:pt x="1842" y="1800"/>
                </a:cubicBezTo>
                <a:cubicBezTo>
                  <a:pt x="1848" y="1791"/>
                  <a:pt x="1855" y="1779"/>
                  <a:pt x="1855" y="1769"/>
                </a:cubicBezTo>
                <a:cubicBezTo>
                  <a:pt x="1855" y="1766"/>
                  <a:pt x="1855" y="1764"/>
                  <a:pt x="1854" y="1762"/>
                </a:cubicBezTo>
                <a:cubicBezTo>
                  <a:pt x="1854" y="1762"/>
                  <a:pt x="1854" y="1761"/>
                  <a:pt x="1854" y="1761"/>
                </a:cubicBezTo>
                <a:cubicBezTo>
                  <a:pt x="1854" y="1758"/>
                  <a:pt x="1856" y="1749"/>
                  <a:pt x="1858" y="1742"/>
                </a:cubicBezTo>
                <a:cubicBezTo>
                  <a:pt x="1860" y="1734"/>
                  <a:pt x="1862" y="1726"/>
                  <a:pt x="1863" y="1720"/>
                </a:cubicBezTo>
                <a:cubicBezTo>
                  <a:pt x="1863" y="1720"/>
                  <a:pt x="1862" y="1719"/>
                  <a:pt x="1862" y="1718"/>
                </a:cubicBezTo>
                <a:cubicBezTo>
                  <a:pt x="1861" y="1712"/>
                  <a:pt x="1858" y="1705"/>
                  <a:pt x="1858" y="1697"/>
                </a:cubicBezTo>
                <a:cubicBezTo>
                  <a:pt x="1858" y="1691"/>
                  <a:pt x="1860" y="1686"/>
                  <a:pt x="1866" y="1679"/>
                </a:cubicBezTo>
                <a:cubicBezTo>
                  <a:pt x="1875" y="1671"/>
                  <a:pt x="1884" y="1660"/>
                  <a:pt x="1891" y="1651"/>
                </a:cubicBezTo>
                <a:cubicBezTo>
                  <a:pt x="1899" y="1641"/>
                  <a:pt x="1904" y="1634"/>
                  <a:pt x="1905" y="1628"/>
                </a:cubicBezTo>
                <a:cubicBezTo>
                  <a:pt x="1905" y="1626"/>
                  <a:pt x="1909" y="1617"/>
                  <a:pt x="1913" y="1608"/>
                </a:cubicBezTo>
                <a:cubicBezTo>
                  <a:pt x="1916" y="1598"/>
                  <a:pt x="1920" y="1588"/>
                  <a:pt x="1920" y="1579"/>
                </a:cubicBezTo>
                <a:cubicBezTo>
                  <a:pt x="1920" y="1578"/>
                  <a:pt x="1920" y="1577"/>
                  <a:pt x="1920" y="1577"/>
                </a:cubicBezTo>
                <a:cubicBezTo>
                  <a:pt x="1916" y="1560"/>
                  <a:pt x="1905" y="1543"/>
                  <a:pt x="1894" y="1537"/>
                </a:cubicBezTo>
                <a:close/>
                <a:moveTo>
                  <a:pt x="1322" y="737"/>
                </a:moveTo>
                <a:cubicBezTo>
                  <a:pt x="1322" y="736"/>
                  <a:pt x="1322" y="736"/>
                  <a:pt x="1322" y="736"/>
                </a:cubicBezTo>
                <a:cubicBezTo>
                  <a:pt x="1322" y="737"/>
                  <a:pt x="1322" y="737"/>
                  <a:pt x="1322" y="737"/>
                </a:cubicBezTo>
                <a:close/>
                <a:moveTo>
                  <a:pt x="1311" y="755"/>
                </a:moveTo>
                <a:cubicBezTo>
                  <a:pt x="1314" y="751"/>
                  <a:pt x="1318" y="748"/>
                  <a:pt x="1320" y="745"/>
                </a:cubicBezTo>
                <a:cubicBezTo>
                  <a:pt x="1321" y="744"/>
                  <a:pt x="1322" y="743"/>
                  <a:pt x="1323" y="743"/>
                </a:cubicBezTo>
                <a:cubicBezTo>
                  <a:pt x="1324" y="743"/>
                  <a:pt x="1325" y="743"/>
                  <a:pt x="1326" y="743"/>
                </a:cubicBezTo>
                <a:cubicBezTo>
                  <a:pt x="1331" y="743"/>
                  <a:pt x="1338" y="742"/>
                  <a:pt x="1344" y="742"/>
                </a:cubicBezTo>
                <a:cubicBezTo>
                  <a:pt x="1345" y="742"/>
                  <a:pt x="1347" y="742"/>
                  <a:pt x="1348" y="742"/>
                </a:cubicBezTo>
                <a:cubicBezTo>
                  <a:pt x="1345" y="743"/>
                  <a:pt x="1341" y="745"/>
                  <a:pt x="1336" y="747"/>
                </a:cubicBezTo>
                <a:cubicBezTo>
                  <a:pt x="1331" y="750"/>
                  <a:pt x="1327" y="751"/>
                  <a:pt x="1324" y="752"/>
                </a:cubicBezTo>
                <a:cubicBezTo>
                  <a:pt x="1320" y="753"/>
                  <a:pt x="1317" y="756"/>
                  <a:pt x="1314" y="760"/>
                </a:cubicBezTo>
                <a:cubicBezTo>
                  <a:pt x="1313" y="762"/>
                  <a:pt x="1309" y="764"/>
                  <a:pt x="1304" y="767"/>
                </a:cubicBezTo>
                <a:cubicBezTo>
                  <a:pt x="1303" y="767"/>
                  <a:pt x="1302" y="768"/>
                  <a:pt x="1301" y="768"/>
                </a:cubicBezTo>
                <a:cubicBezTo>
                  <a:pt x="1303" y="765"/>
                  <a:pt x="1307" y="760"/>
                  <a:pt x="1311" y="755"/>
                </a:cubicBezTo>
                <a:close/>
                <a:moveTo>
                  <a:pt x="1293" y="718"/>
                </a:moveTo>
                <a:cubicBezTo>
                  <a:pt x="1294" y="720"/>
                  <a:pt x="1295" y="722"/>
                  <a:pt x="1296" y="724"/>
                </a:cubicBezTo>
                <a:cubicBezTo>
                  <a:pt x="1296" y="724"/>
                  <a:pt x="1296" y="724"/>
                  <a:pt x="1296" y="724"/>
                </a:cubicBezTo>
                <a:cubicBezTo>
                  <a:pt x="1294" y="722"/>
                  <a:pt x="1293" y="720"/>
                  <a:pt x="1293" y="717"/>
                </a:cubicBezTo>
                <a:cubicBezTo>
                  <a:pt x="1293" y="718"/>
                  <a:pt x="1293" y="718"/>
                  <a:pt x="1293" y="718"/>
                </a:cubicBezTo>
                <a:close/>
                <a:moveTo>
                  <a:pt x="1290" y="776"/>
                </a:moveTo>
                <a:cubicBezTo>
                  <a:pt x="1289" y="776"/>
                  <a:pt x="1289" y="777"/>
                  <a:pt x="1288" y="778"/>
                </a:cubicBezTo>
                <a:cubicBezTo>
                  <a:pt x="1285" y="781"/>
                  <a:pt x="1280" y="784"/>
                  <a:pt x="1277" y="785"/>
                </a:cubicBezTo>
                <a:cubicBezTo>
                  <a:pt x="1278" y="784"/>
                  <a:pt x="1278" y="784"/>
                  <a:pt x="1279" y="783"/>
                </a:cubicBezTo>
                <a:cubicBezTo>
                  <a:pt x="1279" y="783"/>
                  <a:pt x="1279" y="782"/>
                  <a:pt x="1279" y="782"/>
                </a:cubicBezTo>
                <a:cubicBezTo>
                  <a:pt x="1281" y="781"/>
                  <a:pt x="1286" y="778"/>
                  <a:pt x="1290" y="776"/>
                </a:cubicBezTo>
                <a:close/>
                <a:moveTo>
                  <a:pt x="1259" y="711"/>
                </a:moveTo>
                <a:cubicBezTo>
                  <a:pt x="1260" y="711"/>
                  <a:pt x="1261" y="711"/>
                  <a:pt x="1262" y="710"/>
                </a:cubicBezTo>
                <a:cubicBezTo>
                  <a:pt x="1260" y="704"/>
                  <a:pt x="1260" y="704"/>
                  <a:pt x="1260" y="704"/>
                </a:cubicBezTo>
                <a:cubicBezTo>
                  <a:pt x="1263" y="710"/>
                  <a:pt x="1263" y="710"/>
                  <a:pt x="1263" y="710"/>
                </a:cubicBezTo>
                <a:cubicBezTo>
                  <a:pt x="1263" y="710"/>
                  <a:pt x="1263" y="710"/>
                  <a:pt x="1263" y="710"/>
                </a:cubicBezTo>
                <a:cubicBezTo>
                  <a:pt x="1264" y="710"/>
                  <a:pt x="1268" y="709"/>
                  <a:pt x="1272" y="709"/>
                </a:cubicBezTo>
                <a:cubicBezTo>
                  <a:pt x="1276" y="709"/>
                  <a:pt x="1280" y="710"/>
                  <a:pt x="1283" y="710"/>
                </a:cubicBezTo>
                <a:cubicBezTo>
                  <a:pt x="1281" y="711"/>
                  <a:pt x="1281" y="712"/>
                  <a:pt x="1281" y="712"/>
                </a:cubicBezTo>
                <a:cubicBezTo>
                  <a:pt x="1279" y="715"/>
                  <a:pt x="1278" y="718"/>
                  <a:pt x="1277" y="722"/>
                </a:cubicBezTo>
                <a:cubicBezTo>
                  <a:pt x="1277" y="726"/>
                  <a:pt x="1276" y="731"/>
                  <a:pt x="1276" y="735"/>
                </a:cubicBezTo>
                <a:cubicBezTo>
                  <a:pt x="1276" y="739"/>
                  <a:pt x="1276" y="742"/>
                  <a:pt x="1278" y="746"/>
                </a:cubicBezTo>
                <a:cubicBezTo>
                  <a:pt x="1278" y="746"/>
                  <a:pt x="1278" y="746"/>
                  <a:pt x="1278" y="747"/>
                </a:cubicBezTo>
                <a:cubicBezTo>
                  <a:pt x="1278" y="747"/>
                  <a:pt x="1277" y="751"/>
                  <a:pt x="1274" y="753"/>
                </a:cubicBezTo>
                <a:cubicBezTo>
                  <a:pt x="1273" y="754"/>
                  <a:pt x="1272" y="752"/>
                  <a:pt x="1271" y="756"/>
                </a:cubicBezTo>
                <a:cubicBezTo>
                  <a:pt x="1271" y="756"/>
                  <a:pt x="1271" y="756"/>
                  <a:pt x="1271" y="756"/>
                </a:cubicBezTo>
                <a:cubicBezTo>
                  <a:pt x="1270" y="752"/>
                  <a:pt x="1268" y="747"/>
                  <a:pt x="1268" y="742"/>
                </a:cubicBezTo>
                <a:cubicBezTo>
                  <a:pt x="1268" y="740"/>
                  <a:pt x="1269" y="739"/>
                  <a:pt x="1269" y="737"/>
                </a:cubicBezTo>
                <a:cubicBezTo>
                  <a:pt x="1269" y="736"/>
                  <a:pt x="1269" y="735"/>
                  <a:pt x="1269" y="734"/>
                </a:cubicBezTo>
                <a:cubicBezTo>
                  <a:pt x="1269" y="724"/>
                  <a:pt x="1264" y="714"/>
                  <a:pt x="1255" y="710"/>
                </a:cubicBezTo>
                <a:cubicBezTo>
                  <a:pt x="1257" y="711"/>
                  <a:pt x="1258" y="711"/>
                  <a:pt x="1259" y="711"/>
                </a:cubicBezTo>
                <a:close/>
                <a:moveTo>
                  <a:pt x="1246" y="708"/>
                </a:moveTo>
                <a:cubicBezTo>
                  <a:pt x="1246" y="708"/>
                  <a:pt x="1246" y="708"/>
                  <a:pt x="1245" y="708"/>
                </a:cubicBezTo>
                <a:cubicBezTo>
                  <a:pt x="1244" y="708"/>
                  <a:pt x="1243" y="708"/>
                  <a:pt x="1242" y="708"/>
                </a:cubicBezTo>
                <a:cubicBezTo>
                  <a:pt x="1226" y="710"/>
                  <a:pt x="1219" y="726"/>
                  <a:pt x="1216" y="727"/>
                </a:cubicBezTo>
                <a:cubicBezTo>
                  <a:pt x="1212" y="731"/>
                  <a:pt x="1212" y="736"/>
                  <a:pt x="1211" y="740"/>
                </a:cubicBezTo>
                <a:cubicBezTo>
                  <a:pt x="1210" y="745"/>
                  <a:pt x="1210" y="750"/>
                  <a:pt x="1210" y="755"/>
                </a:cubicBezTo>
                <a:cubicBezTo>
                  <a:pt x="1210" y="760"/>
                  <a:pt x="1210" y="764"/>
                  <a:pt x="1211" y="766"/>
                </a:cubicBezTo>
                <a:cubicBezTo>
                  <a:pt x="1211" y="767"/>
                  <a:pt x="1211" y="769"/>
                  <a:pt x="1211" y="771"/>
                </a:cubicBezTo>
                <a:cubicBezTo>
                  <a:pt x="1211" y="774"/>
                  <a:pt x="1211" y="779"/>
                  <a:pt x="1210" y="781"/>
                </a:cubicBezTo>
                <a:cubicBezTo>
                  <a:pt x="1208" y="783"/>
                  <a:pt x="1208" y="784"/>
                  <a:pt x="1207" y="784"/>
                </a:cubicBezTo>
                <a:cubicBezTo>
                  <a:pt x="1207" y="784"/>
                  <a:pt x="1207" y="784"/>
                  <a:pt x="1207" y="784"/>
                </a:cubicBezTo>
                <a:cubicBezTo>
                  <a:pt x="1207" y="784"/>
                  <a:pt x="1207" y="783"/>
                  <a:pt x="1206" y="781"/>
                </a:cubicBezTo>
                <a:cubicBezTo>
                  <a:pt x="1205" y="778"/>
                  <a:pt x="1204" y="774"/>
                  <a:pt x="1204" y="770"/>
                </a:cubicBezTo>
                <a:cubicBezTo>
                  <a:pt x="1204" y="765"/>
                  <a:pt x="1205" y="759"/>
                  <a:pt x="1205" y="756"/>
                </a:cubicBezTo>
                <a:cubicBezTo>
                  <a:pt x="1206" y="755"/>
                  <a:pt x="1206" y="754"/>
                  <a:pt x="1206" y="752"/>
                </a:cubicBezTo>
                <a:cubicBezTo>
                  <a:pt x="1206" y="746"/>
                  <a:pt x="1204" y="737"/>
                  <a:pt x="1204" y="730"/>
                </a:cubicBezTo>
                <a:cubicBezTo>
                  <a:pt x="1204" y="725"/>
                  <a:pt x="1205" y="720"/>
                  <a:pt x="1206" y="718"/>
                </a:cubicBezTo>
                <a:cubicBezTo>
                  <a:pt x="1209" y="710"/>
                  <a:pt x="1220" y="706"/>
                  <a:pt x="1229" y="705"/>
                </a:cubicBezTo>
                <a:cubicBezTo>
                  <a:pt x="1229" y="705"/>
                  <a:pt x="1230" y="705"/>
                  <a:pt x="1230" y="705"/>
                </a:cubicBezTo>
                <a:cubicBezTo>
                  <a:pt x="1234" y="705"/>
                  <a:pt x="1239" y="706"/>
                  <a:pt x="1245" y="708"/>
                </a:cubicBezTo>
                <a:cubicBezTo>
                  <a:pt x="1245" y="708"/>
                  <a:pt x="1246" y="708"/>
                  <a:pt x="1246" y="708"/>
                </a:cubicBezTo>
                <a:close/>
                <a:moveTo>
                  <a:pt x="1157" y="679"/>
                </a:moveTo>
                <a:cubicBezTo>
                  <a:pt x="1158" y="679"/>
                  <a:pt x="1158" y="679"/>
                  <a:pt x="1158" y="679"/>
                </a:cubicBezTo>
                <a:cubicBezTo>
                  <a:pt x="1158" y="678"/>
                  <a:pt x="1164" y="677"/>
                  <a:pt x="1173" y="673"/>
                </a:cubicBezTo>
                <a:cubicBezTo>
                  <a:pt x="1171" y="667"/>
                  <a:pt x="1171" y="667"/>
                  <a:pt x="1171" y="667"/>
                </a:cubicBezTo>
                <a:cubicBezTo>
                  <a:pt x="1173" y="673"/>
                  <a:pt x="1173" y="673"/>
                  <a:pt x="1173" y="673"/>
                </a:cubicBezTo>
                <a:cubicBezTo>
                  <a:pt x="1180" y="669"/>
                  <a:pt x="1187" y="664"/>
                  <a:pt x="1193" y="660"/>
                </a:cubicBezTo>
                <a:cubicBezTo>
                  <a:pt x="1198" y="656"/>
                  <a:pt x="1203" y="653"/>
                  <a:pt x="1204" y="653"/>
                </a:cubicBezTo>
                <a:cubicBezTo>
                  <a:pt x="1211" y="662"/>
                  <a:pt x="1222" y="671"/>
                  <a:pt x="1233" y="674"/>
                </a:cubicBezTo>
                <a:cubicBezTo>
                  <a:pt x="1232" y="675"/>
                  <a:pt x="1232" y="677"/>
                  <a:pt x="1231" y="679"/>
                </a:cubicBezTo>
                <a:cubicBezTo>
                  <a:pt x="1230" y="680"/>
                  <a:pt x="1229" y="681"/>
                  <a:pt x="1228" y="682"/>
                </a:cubicBezTo>
                <a:cubicBezTo>
                  <a:pt x="1228" y="682"/>
                  <a:pt x="1228" y="682"/>
                  <a:pt x="1228" y="682"/>
                </a:cubicBezTo>
                <a:cubicBezTo>
                  <a:pt x="1224" y="682"/>
                  <a:pt x="1214" y="679"/>
                  <a:pt x="1204" y="679"/>
                </a:cubicBezTo>
                <a:cubicBezTo>
                  <a:pt x="1201" y="679"/>
                  <a:pt x="1201" y="679"/>
                  <a:pt x="1201" y="678"/>
                </a:cubicBezTo>
                <a:cubicBezTo>
                  <a:pt x="1200" y="678"/>
                  <a:pt x="1200" y="677"/>
                  <a:pt x="1199" y="675"/>
                </a:cubicBezTo>
                <a:cubicBezTo>
                  <a:pt x="1198" y="674"/>
                  <a:pt x="1195" y="672"/>
                  <a:pt x="1192" y="672"/>
                </a:cubicBezTo>
                <a:cubicBezTo>
                  <a:pt x="1191" y="672"/>
                  <a:pt x="1190" y="672"/>
                  <a:pt x="1189" y="672"/>
                </a:cubicBezTo>
                <a:cubicBezTo>
                  <a:pt x="1185" y="674"/>
                  <a:pt x="1174" y="677"/>
                  <a:pt x="1166" y="681"/>
                </a:cubicBezTo>
                <a:cubicBezTo>
                  <a:pt x="1165" y="682"/>
                  <a:pt x="1162" y="683"/>
                  <a:pt x="1160" y="683"/>
                </a:cubicBezTo>
                <a:cubicBezTo>
                  <a:pt x="1159" y="683"/>
                  <a:pt x="1157" y="682"/>
                  <a:pt x="1157" y="682"/>
                </a:cubicBezTo>
                <a:cubicBezTo>
                  <a:pt x="1157" y="680"/>
                  <a:pt x="1157" y="679"/>
                  <a:pt x="1157" y="679"/>
                </a:cubicBezTo>
                <a:close/>
                <a:moveTo>
                  <a:pt x="1239" y="392"/>
                </a:moveTo>
                <a:cubicBezTo>
                  <a:pt x="1238" y="392"/>
                  <a:pt x="1238" y="392"/>
                  <a:pt x="1237" y="393"/>
                </a:cubicBezTo>
                <a:cubicBezTo>
                  <a:pt x="1236" y="393"/>
                  <a:pt x="1235" y="393"/>
                  <a:pt x="1234" y="393"/>
                </a:cubicBezTo>
                <a:cubicBezTo>
                  <a:pt x="1233" y="393"/>
                  <a:pt x="1233" y="393"/>
                  <a:pt x="1232" y="392"/>
                </a:cubicBezTo>
                <a:cubicBezTo>
                  <a:pt x="1232" y="392"/>
                  <a:pt x="1232" y="392"/>
                  <a:pt x="1231" y="391"/>
                </a:cubicBezTo>
                <a:cubicBezTo>
                  <a:pt x="1234" y="391"/>
                  <a:pt x="1236" y="392"/>
                  <a:pt x="1239" y="392"/>
                </a:cubicBezTo>
                <a:close/>
                <a:moveTo>
                  <a:pt x="1190" y="333"/>
                </a:moveTo>
                <a:cubicBezTo>
                  <a:pt x="1192" y="333"/>
                  <a:pt x="1194" y="333"/>
                  <a:pt x="1196" y="333"/>
                </a:cubicBezTo>
                <a:cubicBezTo>
                  <a:pt x="1198" y="333"/>
                  <a:pt x="1200" y="332"/>
                  <a:pt x="1202" y="332"/>
                </a:cubicBezTo>
                <a:cubicBezTo>
                  <a:pt x="1208" y="332"/>
                  <a:pt x="1213" y="333"/>
                  <a:pt x="1217" y="334"/>
                </a:cubicBezTo>
                <a:cubicBezTo>
                  <a:pt x="1218" y="334"/>
                  <a:pt x="1219" y="334"/>
                  <a:pt x="1219" y="334"/>
                </a:cubicBezTo>
                <a:cubicBezTo>
                  <a:pt x="1219" y="335"/>
                  <a:pt x="1219" y="336"/>
                  <a:pt x="1219" y="337"/>
                </a:cubicBezTo>
                <a:cubicBezTo>
                  <a:pt x="1219" y="339"/>
                  <a:pt x="1218" y="341"/>
                  <a:pt x="1218" y="342"/>
                </a:cubicBezTo>
                <a:cubicBezTo>
                  <a:pt x="1218" y="343"/>
                  <a:pt x="1217" y="343"/>
                  <a:pt x="1217" y="343"/>
                </a:cubicBezTo>
                <a:cubicBezTo>
                  <a:pt x="1215" y="344"/>
                  <a:pt x="1212" y="345"/>
                  <a:pt x="1208" y="347"/>
                </a:cubicBezTo>
                <a:cubicBezTo>
                  <a:pt x="1204" y="348"/>
                  <a:pt x="1199" y="352"/>
                  <a:pt x="1197" y="358"/>
                </a:cubicBezTo>
                <a:cubicBezTo>
                  <a:pt x="1197" y="358"/>
                  <a:pt x="1197" y="359"/>
                  <a:pt x="1197" y="359"/>
                </a:cubicBezTo>
                <a:cubicBezTo>
                  <a:pt x="1197" y="357"/>
                  <a:pt x="1197" y="356"/>
                  <a:pt x="1197" y="354"/>
                </a:cubicBezTo>
                <a:cubicBezTo>
                  <a:pt x="1197" y="349"/>
                  <a:pt x="1196" y="343"/>
                  <a:pt x="1191" y="339"/>
                </a:cubicBezTo>
                <a:cubicBezTo>
                  <a:pt x="1188" y="336"/>
                  <a:pt x="1185" y="334"/>
                  <a:pt x="1182" y="332"/>
                </a:cubicBezTo>
                <a:cubicBezTo>
                  <a:pt x="1184" y="333"/>
                  <a:pt x="1187" y="333"/>
                  <a:pt x="1190" y="333"/>
                </a:cubicBezTo>
                <a:close/>
                <a:moveTo>
                  <a:pt x="1102" y="289"/>
                </a:moveTo>
                <a:cubicBezTo>
                  <a:pt x="1101" y="287"/>
                  <a:pt x="1101" y="287"/>
                  <a:pt x="1101" y="287"/>
                </a:cubicBezTo>
                <a:cubicBezTo>
                  <a:pt x="1102" y="289"/>
                  <a:pt x="1102" y="289"/>
                  <a:pt x="1102" y="289"/>
                </a:cubicBezTo>
                <a:cubicBezTo>
                  <a:pt x="1102" y="289"/>
                  <a:pt x="1102" y="289"/>
                  <a:pt x="1102" y="289"/>
                </a:cubicBezTo>
                <a:close/>
                <a:moveTo>
                  <a:pt x="190" y="423"/>
                </a:moveTo>
                <a:cubicBezTo>
                  <a:pt x="188" y="425"/>
                  <a:pt x="186" y="427"/>
                  <a:pt x="184" y="427"/>
                </a:cubicBezTo>
                <a:cubicBezTo>
                  <a:pt x="183" y="427"/>
                  <a:pt x="183" y="427"/>
                  <a:pt x="183" y="427"/>
                </a:cubicBezTo>
                <a:cubicBezTo>
                  <a:pt x="181" y="427"/>
                  <a:pt x="180" y="427"/>
                  <a:pt x="179" y="426"/>
                </a:cubicBezTo>
                <a:cubicBezTo>
                  <a:pt x="180" y="426"/>
                  <a:pt x="182" y="425"/>
                  <a:pt x="183" y="423"/>
                </a:cubicBezTo>
                <a:cubicBezTo>
                  <a:pt x="186" y="420"/>
                  <a:pt x="188" y="420"/>
                  <a:pt x="191" y="420"/>
                </a:cubicBezTo>
                <a:cubicBezTo>
                  <a:pt x="192" y="420"/>
                  <a:pt x="192" y="420"/>
                  <a:pt x="193" y="420"/>
                </a:cubicBezTo>
                <a:cubicBezTo>
                  <a:pt x="192" y="421"/>
                  <a:pt x="191" y="422"/>
                  <a:pt x="190" y="423"/>
                </a:cubicBezTo>
                <a:close/>
                <a:moveTo>
                  <a:pt x="692" y="653"/>
                </a:moveTo>
                <a:cubicBezTo>
                  <a:pt x="692" y="653"/>
                  <a:pt x="692" y="652"/>
                  <a:pt x="692" y="652"/>
                </a:cubicBezTo>
                <a:cubicBezTo>
                  <a:pt x="692" y="652"/>
                  <a:pt x="692" y="652"/>
                  <a:pt x="692" y="652"/>
                </a:cubicBezTo>
                <a:cubicBezTo>
                  <a:pt x="692" y="653"/>
                  <a:pt x="693" y="653"/>
                  <a:pt x="693" y="653"/>
                </a:cubicBezTo>
                <a:cubicBezTo>
                  <a:pt x="693" y="653"/>
                  <a:pt x="692" y="653"/>
                  <a:pt x="692" y="653"/>
                </a:cubicBezTo>
                <a:close/>
                <a:moveTo>
                  <a:pt x="714" y="672"/>
                </a:moveTo>
                <a:cubicBezTo>
                  <a:pt x="714" y="673"/>
                  <a:pt x="716" y="676"/>
                  <a:pt x="716" y="680"/>
                </a:cubicBezTo>
                <a:cubicBezTo>
                  <a:pt x="715" y="677"/>
                  <a:pt x="714" y="675"/>
                  <a:pt x="714" y="672"/>
                </a:cubicBezTo>
                <a:close/>
                <a:moveTo>
                  <a:pt x="832" y="962"/>
                </a:moveTo>
                <a:cubicBezTo>
                  <a:pt x="832" y="961"/>
                  <a:pt x="832" y="960"/>
                  <a:pt x="835" y="957"/>
                </a:cubicBezTo>
                <a:cubicBezTo>
                  <a:pt x="835" y="957"/>
                  <a:pt x="836" y="957"/>
                  <a:pt x="836" y="956"/>
                </a:cubicBezTo>
                <a:cubicBezTo>
                  <a:pt x="837" y="957"/>
                  <a:pt x="838" y="960"/>
                  <a:pt x="839" y="963"/>
                </a:cubicBezTo>
                <a:cubicBezTo>
                  <a:pt x="840" y="967"/>
                  <a:pt x="841" y="972"/>
                  <a:pt x="843" y="977"/>
                </a:cubicBezTo>
                <a:cubicBezTo>
                  <a:pt x="843" y="977"/>
                  <a:pt x="843" y="977"/>
                  <a:pt x="843" y="977"/>
                </a:cubicBezTo>
                <a:cubicBezTo>
                  <a:pt x="836" y="970"/>
                  <a:pt x="831" y="964"/>
                  <a:pt x="832" y="962"/>
                </a:cubicBezTo>
                <a:close/>
                <a:moveTo>
                  <a:pt x="897" y="270"/>
                </a:moveTo>
                <a:cubicBezTo>
                  <a:pt x="897" y="270"/>
                  <a:pt x="896" y="270"/>
                  <a:pt x="896" y="270"/>
                </a:cubicBezTo>
                <a:cubicBezTo>
                  <a:pt x="892" y="270"/>
                  <a:pt x="888" y="270"/>
                  <a:pt x="883" y="271"/>
                </a:cubicBezTo>
                <a:cubicBezTo>
                  <a:pt x="873" y="272"/>
                  <a:pt x="857" y="275"/>
                  <a:pt x="850" y="275"/>
                </a:cubicBezTo>
                <a:cubicBezTo>
                  <a:pt x="849" y="275"/>
                  <a:pt x="849" y="275"/>
                  <a:pt x="849" y="275"/>
                </a:cubicBezTo>
                <a:cubicBezTo>
                  <a:pt x="848" y="275"/>
                  <a:pt x="847" y="275"/>
                  <a:pt x="847" y="275"/>
                </a:cubicBezTo>
                <a:cubicBezTo>
                  <a:pt x="846" y="274"/>
                  <a:pt x="844" y="271"/>
                  <a:pt x="836" y="268"/>
                </a:cubicBezTo>
                <a:cubicBezTo>
                  <a:pt x="824" y="261"/>
                  <a:pt x="818" y="261"/>
                  <a:pt x="812" y="258"/>
                </a:cubicBezTo>
                <a:cubicBezTo>
                  <a:pt x="816" y="256"/>
                  <a:pt x="818" y="254"/>
                  <a:pt x="821" y="252"/>
                </a:cubicBezTo>
                <a:cubicBezTo>
                  <a:pt x="823" y="251"/>
                  <a:pt x="824" y="250"/>
                  <a:pt x="825" y="249"/>
                </a:cubicBezTo>
                <a:cubicBezTo>
                  <a:pt x="826" y="249"/>
                  <a:pt x="827" y="249"/>
                  <a:pt x="827" y="249"/>
                </a:cubicBezTo>
                <a:cubicBezTo>
                  <a:pt x="828" y="250"/>
                  <a:pt x="829" y="253"/>
                  <a:pt x="831" y="256"/>
                </a:cubicBezTo>
                <a:cubicBezTo>
                  <a:pt x="832" y="259"/>
                  <a:pt x="834" y="264"/>
                  <a:pt x="839" y="267"/>
                </a:cubicBezTo>
                <a:cubicBezTo>
                  <a:pt x="844" y="269"/>
                  <a:pt x="849" y="270"/>
                  <a:pt x="855" y="270"/>
                </a:cubicBezTo>
                <a:cubicBezTo>
                  <a:pt x="860" y="270"/>
                  <a:pt x="866" y="269"/>
                  <a:pt x="871" y="268"/>
                </a:cubicBezTo>
                <a:cubicBezTo>
                  <a:pt x="873" y="267"/>
                  <a:pt x="881" y="266"/>
                  <a:pt x="887" y="266"/>
                </a:cubicBezTo>
                <a:cubicBezTo>
                  <a:pt x="893" y="266"/>
                  <a:pt x="899" y="266"/>
                  <a:pt x="902" y="267"/>
                </a:cubicBezTo>
                <a:cubicBezTo>
                  <a:pt x="904" y="267"/>
                  <a:pt x="908" y="268"/>
                  <a:pt x="913" y="269"/>
                </a:cubicBezTo>
                <a:cubicBezTo>
                  <a:pt x="913" y="270"/>
                  <a:pt x="913" y="271"/>
                  <a:pt x="913" y="272"/>
                </a:cubicBezTo>
                <a:cubicBezTo>
                  <a:pt x="913" y="273"/>
                  <a:pt x="913" y="274"/>
                  <a:pt x="913" y="276"/>
                </a:cubicBezTo>
                <a:cubicBezTo>
                  <a:pt x="908" y="272"/>
                  <a:pt x="902" y="270"/>
                  <a:pt x="897" y="270"/>
                </a:cubicBezTo>
                <a:close/>
                <a:moveTo>
                  <a:pt x="1692" y="1468"/>
                </a:moveTo>
                <a:cubicBezTo>
                  <a:pt x="1691" y="1470"/>
                  <a:pt x="1691" y="1471"/>
                  <a:pt x="1682" y="1473"/>
                </a:cubicBezTo>
                <a:cubicBezTo>
                  <a:pt x="1680" y="1474"/>
                  <a:pt x="1679" y="1474"/>
                  <a:pt x="1678" y="1474"/>
                </a:cubicBezTo>
                <a:cubicBezTo>
                  <a:pt x="1677" y="1474"/>
                  <a:pt x="1676" y="1474"/>
                  <a:pt x="1676" y="1474"/>
                </a:cubicBezTo>
                <a:cubicBezTo>
                  <a:pt x="1676" y="1473"/>
                  <a:pt x="1677" y="1473"/>
                  <a:pt x="1678" y="1473"/>
                </a:cubicBezTo>
                <a:cubicBezTo>
                  <a:pt x="1683" y="1472"/>
                  <a:pt x="1688" y="1470"/>
                  <a:pt x="1692" y="1467"/>
                </a:cubicBezTo>
                <a:cubicBezTo>
                  <a:pt x="1692" y="1467"/>
                  <a:pt x="1692" y="1468"/>
                  <a:pt x="1692" y="1468"/>
                </a:cubicBezTo>
                <a:close/>
                <a:moveTo>
                  <a:pt x="1712" y="1500"/>
                </a:moveTo>
                <a:cubicBezTo>
                  <a:pt x="1712" y="1500"/>
                  <a:pt x="1712" y="1500"/>
                  <a:pt x="1712" y="1500"/>
                </a:cubicBezTo>
                <a:cubicBezTo>
                  <a:pt x="1712" y="1500"/>
                  <a:pt x="1712" y="1500"/>
                  <a:pt x="1712" y="1500"/>
                </a:cubicBezTo>
                <a:cubicBezTo>
                  <a:pt x="1712" y="1500"/>
                  <a:pt x="1712" y="1500"/>
                  <a:pt x="1712" y="1500"/>
                </a:cubicBezTo>
                <a:cubicBezTo>
                  <a:pt x="1712" y="1500"/>
                  <a:pt x="1712" y="1500"/>
                  <a:pt x="1712" y="1500"/>
                </a:cubicBezTo>
                <a:close/>
                <a:moveTo>
                  <a:pt x="1024" y="266"/>
                </a:moveTo>
                <a:cubicBezTo>
                  <a:pt x="1021" y="266"/>
                  <a:pt x="1014" y="264"/>
                  <a:pt x="1008" y="264"/>
                </a:cubicBezTo>
                <a:cubicBezTo>
                  <a:pt x="1003" y="264"/>
                  <a:pt x="998" y="265"/>
                  <a:pt x="994" y="268"/>
                </a:cubicBezTo>
                <a:cubicBezTo>
                  <a:pt x="990" y="271"/>
                  <a:pt x="989" y="276"/>
                  <a:pt x="989" y="279"/>
                </a:cubicBezTo>
                <a:cubicBezTo>
                  <a:pt x="989" y="287"/>
                  <a:pt x="993" y="296"/>
                  <a:pt x="1003" y="297"/>
                </a:cubicBezTo>
                <a:cubicBezTo>
                  <a:pt x="1004" y="297"/>
                  <a:pt x="1005" y="297"/>
                  <a:pt x="1005" y="297"/>
                </a:cubicBezTo>
                <a:cubicBezTo>
                  <a:pt x="1012" y="297"/>
                  <a:pt x="1019" y="295"/>
                  <a:pt x="1023" y="294"/>
                </a:cubicBezTo>
                <a:cubicBezTo>
                  <a:pt x="1024" y="297"/>
                  <a:pt x="1025" y="302"/>
                  <a:pt x="1027" y="307"/>
                </a:cubicBezTo>
                <a:cubicBezTo>
                  <a:pt x="1030" y="312"/>
                  <a:pt x="1034" y="320"/>
                  <a:pt x="1044" y="320"/>
                </a:cubicBezTo>
                <a:cubicBezTo>
                  <a:pt x="1047" y="320"/>
                  <a:pt x="1049" y="319"/>
                  <a:pt x="1052" y="318"/>
                </a:cubicBezTo>
                <a:cubicBezTo>
                  <a:pt x="1060" y="313"/>
                  <a:pt x="1064" y="308"/>
                  <a:pt x="1066" y="305"/>
                </a:cubicBezTo>
                <a:cubicBezTo>
                  <a:pt x="1067" y="303"/>
                  <a:pt x="1068" y="302"/>
                  <a:pt x="1068" y="301"/>
                </a:cubicBezTo>
                <a:cubicBezTo>
                  <a:pt x="1071" y="300"/>
                  <a:pt x="1072" y="298"/>
                  <a:pt x="1073" y="297"/>
                </a:cubicBezTo>
                <a:cubicBezTo>
                  <a:pt x="1073" y="295"/>
                  <a:pt x="1073" y="294"/>
                  <a:pt x="1073" y="292"/>
                </a:cubicBezTo>
                <a:cubicBezTo>
                  <a:pt x="1073" y="284"/>
                  <a:pt x="1070" y="272"/>
                  <a:pt x="1063" y="265"/>
                </a:cubicBezTo>
                <a:cubicBezTo>
                  <a:pt x="1058" y="262"/>
                  <a:pt x="1053" y="262"/>
                  <a:pt x="1047" y="262"/>
                </a:cubicBezTo>
                <a:cubicBezTo>
                  <a:pt x="1039" y="262"/>
                  <a:pt x="1030" y="263"/>
                  <a:pt x="1025" y="266"/>
                </a:cubicBezTo>
                <a:cubicBezTo>
                  <a:pt x="1025" y="266"/>
                  <a:pt x="1025" y="266"/>
                  <a:pt x="1025" y="266"/>
                </a:cubicBezTo>
                <a:cubicBezTo>
                  <a:pt x="1025" y="266"/>
                  <a:pt x="1024" y="266"/>
                  <a:pt x="1024" y="266"/>
                </a:cubicBezTo>
                <a:close/>
                <a:moveTo>
                  <a:pt x="2576" y="835"/>
                </a:moveTo>
                <a:cubicBezTo>
                  <a:pt x="2575" y="835"/>
                  <a:pt x="2567" y="833"/>
                  <a:pt x="2559" y="833"/>
                </a:cubicBezTo>
                <a:cubicBezTo>
                  <a:pt x="2556" y="833"/>
                  <a:pt x="2552" y="833"/>
                  <a:pt x="2548" y="836"/>
                </a:cubicBezTo>
                <a:cubicBezTo>
                  <a:pt x="2546" y="837"/>
                  <a:pt x="2544" y="840"/>
                  <a:pt x="2544" y="843"/>
                </a:cubicBezTo>
                <a:cubicBezTo>
                  <a:pt x="2545" y="849"/>
                  <a:pt x="2548" y="851"/>
                  <a:pt x="2551" y="854"/>
                </a:cubicBezTo>
                <a:cubicBezTo>
                  <a:pt x="2555" y="857"/>
                  <a:pt x="2558" y="860"/>
                  <a:pt x="2562" y="862"/>
                </a:cubicBezTo>
                <a:cubicBezTo>
                  <a:pt x="2563" y="862"/>
                  <a:pt x="2565" y="864"/>
                  <a:pt x="2568" y="867"/>
                </a:cubicBezTo>
                <a:cubicBezTo>
                  <a:pt x="2570" y="869"/>
                  <a:pt x="2572" y="873"/>
                  <a:pt x="2577" y="874"/>
                </a:cubicBezTo>
                <a:cubicBezTo>
                  <a:pt x="2577" y="874"/>
                  <a:pt x="2577" y="874"/>
                  <a:pt x="2577" y="874"/>
                </a:cubicBezTo>
                <a:cubicBezTo>
                  <a:pt x="2577" y="874"/>
                  <a:pt x="2577" y="874"/>
                  <a:pt x="2577" y="874"/>
                </a:cubicBezTo>
                <a:cubicBezTo>
                  <a:pt x="2577" y="874"/>
                  <a:pt x="2577" y="874"/>
                  <a:pt x="2577" y="874"/>
                </a:cubicBezTo>
                <a:cubicBezTo>
                  <a:pt x="2579" y="875"/>
                  <a:pt x="2581" y="875"/>
                  <a:pt x="2583" y="875"/>
                </a:cubicBezTo>
                <a:cubicBezTo>
                  <a:pt x="2586" y="875"/>
                  <a:pt x="2590" y="874"/>
                  <a:pt x="2594" y="872"/>
                </a:cubicBezTo>
                <a:cubicBezTo>
                  <a:pt x="2598" y="870"/>
                  <a:pt x="2601" y="865"/>
                  <a:pt x="2601" y="859"/>
                </a:cubicBezTo>
                <a:cubicBezTo>
                  <a:pt x="2601" y="857"/>
                  <a:pt x="2600" y="855"/>
                  <a:pt x="2600" y="853"/>
                </a:cubicBezTo>
                <a:cubicBezTo>
                  <a:pt x="2594" y="836"/>
                  <a:pt x="2579" y="834"/>
                  <a:pt x="2576" y="835"/>
                </a:cubicBezTo>
                <a:close/>
                <a:moveTo>
                  <a:pt x="4079" y="1252"/>
                </a:moveTo>
                <a:cubicBezTo>
                  <a:pt x="4079" y="1252"/>
                  <a:pt x="4079" y="1252"/>
                  <a:pt x="4078" y="1252"/>
                </a:cubicBezTo>
                <a:cubicBezTo>
                  <a:pt x="4074" y="1252"/>
                  <a:pt x="4073" y="1255"/>
                  <a:pt x="4071" y="1256"/>
                </a:cubicBezTo>
                <a:cubicBezTo>
                  <a:pt x="4067" y="1261"/>
                  <a:pt x="4063" y="1269"/>
                  <a:pt x="4063" y="1277"/>
                </a:cubicBezTo>
                <a:cubicBezTo>
                  <a:pt x="4063" y="1280"/>
                  <a:pt x="4063" y="1282"/>
                  <a:pt x="4064" y="1284"/>
                </a:cubicBezTo>
                <a:cubicBezTo>
                  <a:pt x="4064" y="1284"/>
                  <a:pt x="4064" y="1284"/>
                  <a:pt x="4064" y="1284"/>
                </a:cubicBezTo>
                <a:cubicBezTo>
                  <a:pt x="4059" y="1279"/>
                  <a:pt x="4054" y="1273"/>
                  <a:pt x="4045" y="1272"/>
                </a:cubicBezTo>
                <a:cubicBezTo>
                  <a:pt x="4042" y="1272"/>
                  <a:pt x="4040" y="1273"/>
                  <a:pt x="4038" y="1274"/>
                </a:cubicBezTo>
                <a:cubicBezTo>
                  <a:pt x="4035" y="1275"/>
                  <a:pt x="4034" y="1277"/>
                  <a:pt x="4033" y="1278"/>
                </a:cubicBezTo>
                <a:cubicBezTo>
                  <a:pt x="4030" y="1283"/>
                  <a:pt x="4027" y="1290"/>
                  <a:pt x="4027" y="1298"/>
                </a:cubicBezTo>
                <a:cubicBezTo>
                  <a:pt x="4027" y="1301"/>
                  <a:pt x="4027" y="1304"/>
                  <a:pt x="4030" y="1307"/>
                </a:cubicBezTo>
                <a:cubicBezTo>
                  <a:pt x="4032" y="1310"/>
                  <a:pt x="4036" y="1312"/>
                  <a:pt x="4039" y="1311"/>
                </a:cubicBezTo>
                <a:cubicBezTo>
                  <a:pt x="4046" y="1311"/>
                  <a:pt x="4055" y="1313"/>
                  <a:pt x="4062" y="1313"/>
                </a:cubicBezTo>
                <a:cubicBezTo>
                  <a:pt x="4065" y="1313"/>
                  <a:pt x="4067" y="1313"/>
                  <a:pt x="4069" y="1312"/>
                </a:cubicBezTo>
                <a:cubicBezTo>
                  <a:pt x="4071" y="1312"/>
                  <a:pt x="4072" y="1311"/>
                  <a:pt x="4073" y="1310"/>
                </a:cubicBezTo>
                <a:cubicBezTo>
                  <a:pt x="4075" y="1309"/>
                  <a:pt x="4076" y="1307"/>
                  <a:pt x="4076" y="1304"/>
                </a:cubicBezTo>
                <a:cubicBezTo>
                  <a:pt x="4076" y="1302"/>
                  <a:pt x="4075" y="1301"/>
                  <a:pt x="4074" y="1299"/>
                </a:cubicBezTo>
                <a:cubicBezTo>
                  <a:pt x="4073" y="1297"/>
                  <a:pt x="4070" y="1293"/>
                  <a:pt x="4067" y="1289"/>
                </a:cubicBezTo>
                <a:cubicBezTo>
                  <a:pt x="4070" y="1291"/>
                  <a:pt x="4074" y="1292"/>
                  <a:pt x="4078" y="1292"/>
                </a:cubicBezTo>
                <a:cubicBezTo>
                  <a:pt x="4079" y="1292"/>
                  <a:pt x="4079" y="1292"/>
                  <a:pt x="4080" y="1292"/>
                </a:cubicBezTo>
                <a:cubicBezTo>
                  <a:pt x="4092" y="1292"/>
                  <a:pt x="4099" y="1283"/>
                  <a:pt x="4099" y="1274"/>
                </a:cubicBezTo>
                <a:cubicBezTo>
                  <a:pt x="4099" y="1264"/>
                  <a:pt x="4091" y="1252"/>
                  <a:pt x="4079" y="1252"/>
                </a:cubicBezTo>
                <a:close/>
                <a:moveTo>
                  <a:pt x="4392" y="2119"/>
                </a:moveTo>
                <a:cubicBezTo>
                  <a:pt x="4385" y="2120"/>
                  <a:pt x="4381" y="2124"/>
                  <a:pt x="4375" y="2127"/>
                </a:cubicBezTo>
                <a:cubicBezTo>
                  <a:pt x="4372" y="2129"/>
                  <a:pt x="4369" y="2131"/>
                  <a:pt x="4367" y="2132"/>
                </a:cubicBezTo>
                <a:cubicBezTo>
                  <a:pt x="4366" y="2133"/>
                  <a:pt x="4365" y="2133"/>
                  <a:pt x="4365" y="2133"/>
                </a:cubicBezTo>
                <a:cubicBezTo>
                  <a:pt x="4365" y="2133"/>
                  <a:pt x="4364" y="2133"/>
                  <a:pt x="4364" y="2133"/>
                </a:cubicBezTo>
                <a:cubicBezTo>
                  <a:pt x="4359" y="2132"/>
                  <a:pt x="4348" y="2127"/>
                  <a:pt x="4348" y="2127"/>
                </a:cubicBezTo>
                <a:cubicBezTo>
                  <a:pt x="4345" y="2126"/>
                  <a:pt x="4343" y="2127"/>
                  <a:pt x="4341" y="2129"/>
                </a:cubicBezTo>
                <a:cubicBezTo>
                  <a:pt x="4338" y="2132"/>
                  <a:pt x="4336" y="2136"/>
                  <a:pt x="4336" y="2140"/>
                </a:cubicBezTo>
                <a:cubicBezTo>
                  <a:pt x="4336" y="2148"/>
                  <a:pt x="4342" y="2151"/>
                  <a:pt x="4344" y="2154"/>
                </a:cubicBezTo>
                <a:cubicBezTo>
                  <a:pt x="4348" y="2157"/>
                  <a:pt x="4349" y="2158"/>
                  <a:pt x="4349" y="2160"/>
                </a:cubicBezTo>
                <a:cubicBezTo>
                  <a:pt x="4349" y="2161"/>
                  <a:pt x="4349" y="2161"/>
                  <a:pt x="4349" y="2162"/>
                </a:cubicBezTo>
                <a:cubicBezTo>
                  <a:pt x="4348" y="2163"/>
                  <a:pt x="4348" y="2165"/>
                  <a:pt x="4348" y="2166"/>
                </a:cubicBezTo>
                <a:cubicBezTo>
                  <a:pt x="4348" y="2170"/>
                  <a:pt x="4350" y="2175"/>
                  <a:pt x="4354" y="2177"/>
                </a:cubicBezTo>
                <a:cubicBezTo>
                  <a:pt x="4357" y="2179"/>
                  <a:pt x="4360" y="2179"/>
                  <a:pt x="4363" y="2179"/>
                </a:cubicBezTo>
                <a:cubicBezTo>
                  <a:pt x="4370" y="2179"/>
                  <a:pt x="4376" y="2177"/>
                  <a:pt x="4380" y="2175"/>
                </a:cubicBezTo>
                <a:cubicBezTo>
                  <a:pt x="4384" y="2173"/>
                  <a:pt x="4385" y="2171"/>
                  <a:pt x="4388" y="2167"/>
                </a:cubicBezTo>
                <a:cubicBezTo>
                  <a:pt x="4394" y="2157"/>
                  <a:pt x="4401" y="2140"/>
                  <a:pt x="4401" y="2129"/>
                </a:cubicBezTo>
                <a:cubicBezTo>
                  <a:pt x="4401" y="2128"/>
                  <a:pt x="4401" y="2127"/>
                  <a:pt x="4401" y="2125"/>
                </a:cubicBezTo>
                <a:cubicBezTo>
                  <a:pt x="4400" y="2122"/>
                  <a:pt x="4395" y="2119"/>
                  <a:pt x="4392" y="2119"/>
                </a:cubicBezTo>
                <a:close/>
                <a:moveTo>
                  <a:pt x="4086" y="1305"/>
                </a:moveTo>
                <a:cubicBezTo>
                  <a:pt x="4085" y="1304"/>
                  <a:pt x="4083" y="1303"/>
                  <a:pt x="4081" y="1304"/>
                </a:cubicBezTo>
                <a:cubicBezTo>
                  <a:pt x="4079" y="1304"/>
                  <a:pt x="4078" y="1305"/>
                  <a:pt x="4077" y="1306"/>
                </a:cubicBezTo>
                <a:cubicBezTo>
                  <a:pt x="4072" y="1313"/>
                  <a:pt x="4069" y="1318"/>
                  <a:pt x="4067" y="1320"/>
                </a:cubicBezTo>
                <a:cubicBezTo>
                  <a:pt x="4066" y="1321"/>
                  <a:pt x="4066" y="1322"/>
                  <a:pt x="4065" y="1322"/>
                </a:cubicBezTo>
                <a:cubicBezTo>
                  <a:pt x="4064" y="1321"/>
                  <a:pt x="4062" y="1320"/>
                  <a:pt x="4058" y="1318"/>
                </a:cubicBezTo>
                <a:cubicBezTo>
                  <a:pt x="4056" y="1317"/>
                  <a:pt x="4053" y="1316"/>
                  <a:pt x="4051" y="1316"/>
                </a:cubicBezTo>
                <a:cubicBezTo>
                  <a:pt x="4043" y="1316"/>
                  <a:pt x="4037" y="1320"/>
                  <a:pt x="4032" y="1324"/>
                </a:cubicBezTo>
                <a:cubicBezTo>
                  <a:pt x="4027" y="1329"/>
                  <a:pt x="4023" y="1334"/>
                  <a:pt x="4022" y="1341"/>
                </a:cubicBezTo>
                <a:cubicBezTo>
                  <a:pt x="4022" y="1342"/>
                  <a:pt x="4023" y="1344"/>
                  <a:pt x="4024" y="1346"/>
                </a:cubicBezTo>
                <a:cubicBezTo>
                  <a:pt x="4026" y="1350"/>
                  <a:pt x="4031" y="1351"/>
                  <a:pt x="4034" y="1352"/>
                </a:cubicBezTo>
                <a:cubicBezTo>
                  <a:pt x="4040" y="1352"/>
                  <a:pt x="4045" y="1352"/>
                  <a:pt x="4050" y="1353"/>
                </a:cubicBezTo>
                <a:cubicBezTo>
                  <a:pt x="4055" y="1353"/>
                  <a:pt x="4057" y="1355"/>
                  <a:pt x="4058" y="1356"/>
                </a:cubicBezTo>
                <a:cubicBezTo>
                  <a:pt x="4060" y="1361"/>
                  <a:pt x="4061" y="1364"/>
                  <a:pt x="4063" y="1367"/>
                </a:cubicBezTo>
                <a:cubicBezTo>
                  <a:pt x="4065" y="1370"/>
                  <a:pt x="4069" y="1372"/>
                  <a:pt x="4073" y="1372"/>
                </a:cubicBezTo>
                <a:cubicBezTo>
                  <a:pt x="4073" y="1372"/>
                  <a:pt x="4073" y="1372"/>
                  <a:pt x="4074" y="1372"/>
                </a:cubicBezTo>
                <a:cubicBezTo>
                  <a:pt x="4076" y="1372"/>
                  <a:pt x="4079" y="1371"/>
                  <a:pt x="4082" y="1371"/>
                </a:cubicBezTo>
                <a:cubicBezTo>
                  <a:pt x="4090" y="1369"/>
                  <a:pt x="4095" y="1363"/>
                  <a:pt x="4100" y="1357"/>
                </a:cubicBezTo>
                <a:cubicBezTo>
                  <a:pt x="4104" y="1351"/>
                  <a:pt x="4107" y="1344"/>
                  <a:pt x="4107" y="1337"/>
                </a:cubicBezTo>
                <a:cubicBezTo>
                  <a:pt x="4107" y="1335"/>
                  <a:pt x="4107" y="1333"/>
                  <a:pt x="4106" y="1331"/>
                </a:cubicBezTo>
                <a:cubicBezTo>
                  <a:pt x="4101" y="1319"/>
                  <a:pt x="4086" y="1306"/>
                  <a:pt x="4086" y="1305"/>
                </a:cubicBezTo>
                <a:close/>
                <a:moveTo>
                  <a:pt x="4425" y="1824"/>
                </a:moveTo>
                <a:cubicBezTo>
                  <a:pt x="4417" y="1815"/>
                  <a:pt x="4412" y="1805"/>
                  <a:pt x="4412" y="1803"/>
                </a:cubicBezTo>
                <a:cubicBezTo>
                  <a:pt x="4412" y="1803"/>
                  <a:pt x="4412" y="1803"/>
                  <a:pt x="4412" y="1803"/>
                </a:cubicBezTo>
                <a:cubicBezTo>
                  <a:pt x="4412" y="1802"/>
                  <a:pt x="4412" y="1802"/>
                  <a:pt x="4412" y="1802"/>
                </a:cubicBezTo>
                <a:cubicBezTo>
                  <a:pt x="4412" y="1802"/>
                  <a:pt x="4412" y="1801"/>
                  <a:pt x="4412" y="1801"/>
                </a:cubicBezTo>
                <a:cubicBezTo>
                  <a:pt x="4413" y="1796"/>
                  <a:pt x="4410" y="1792"/>
                  <a:pt x="4407" y="1789"/>
                </a:cubicBezTo>
                <a:cubicBezTo>
                  <a:pt x="4398" y="1782"/>
                  <a:pt x="4386" y="1781"/>
                  <a:pt x="4381" y="1775"/>
                </a:cubicBezTo>
                <a:cubicBezTo>
                  <a:pt x="4377" y="1772"/>
                  <a:pt x="4374" y="1764"/>
                  <a:pt x="4372" y="1753"/>
                </a:cubicBezTo>
                <a:cubicBezTo>
                  <a:pt x="4370" y="1743"/>
                  <a:pt x="4368" y="1732"/>
                  <a:pt x="4365" y="1722"/>
                </a:cubicBezTo>
                <a:cubicBezTo>
                  <a:pt x="4359" y="1704"/>
                  <a:pt x="4346" y="1693"/>
                  <a:pt x="4335" y="1678"/>
                </a:cubicBezTo>
                <a:cubicBezTo>
                  <a:pt x="4331" y="1672"/>
                  <a:pt x="4326" y="1661"/>
                  <a:pt x="4323" y="1651"/>
                </a:cubicBezTo>
                <a:cubicBezTo>
                  <a:pt x="4322" y="1646"/>
                  <a:pt x="4320" y="1642"/>
                  <a:pt x="4319" y="1638"/>
                </a:cubicBezTo>
                <a:cubicBezTo>
                  <a:pt x="4318" y="1636"/>
                  <a:pt x="4318" y="1635"/>
                  <a:pt x="4317" y="1633"/>
                </a:cubicBezTo>
                <a:cubicBezTo>
                  <a:pt x="4316" y="1633"/>
                  <a:pt x="4316" y="1631"/>
                  <a:pt x="4315" y="1630"/>
                </a:cubicBezTo>
                <a:cubicBezTo>
                  <a:pt x="4320" y="1627"/>
                  <a:pt x="4324" y="1621"/>
                  <a:pt x="4327" y="1615"/>
                </a:cubicBezTo>
                <a:cubicBezTo>
                  <a:pt x="4331" y="1607"/>
                  <a:pt x="4335" y="1599"/>
                  <a:pt x="4336" y="1597"/>
                </a:cubicBezTo>
                <a:cubicBezTo>
                  <a:pt x="4337" y="1596"/>
                  <a:pt x="4344" y="1593"/>
                  <a:pt x="4350" y="1593"/>
                </a:cubicBezTo>
                <a:cubicBezTo>
                  <a:pt x="4352" y="1593"/>
                  <a:pt x="4354" y="1594"/>
                  <a:pt x="4355" y="1594"/>
                </a:cubicBezTo>
                <a:cubicBezTo>
                  <a:pt x="4356" y="1595"/>
                  <a:pt x="4356" y="1595"/>
                  <a:pt x="4357" y="1596"/>
                </a:cubicBezTo>
                <a:cubicBezTo>
                  <a:pt x="4359" y="1610"/>
                  <a:pt x="4367" y="1624"/>
                  <a:pt x="4383" y="1633"/>
                </a:cubicBezTo>
                <a:cubicBezTo>
                  <a:pt x="4393" y="1639"/>
                  <a:pt x="4404" y="1646"/>
                  <a:pt x="4413" y="1646"/>
                </a:cubicBezTo>
                <a:cubicBezTo>
                  <a:pt x="4416" y="1647"/>
                  <a:pt x="4422" y="1644"/>
                  <a:pt x="4423" y="1639"/>
                </a:cubicBezTo>
                <a:cubicBezTo>
                  <a:pt x="4423" y="1638"/>
                  <a:pt x="4423" y="1637"/>
                  <a:pt x="4423" y="1636"/>
                </a:cubicBezTo>
                <a:cubicBezTo>
                  <a:pt x="4423" y="1630"/>
                  <a:pt x="4421" y="1622"/>
                  <a:pt x="4418" y="1614"/>
                </a:cubicBezTo>
                <a:cubicBezTo>
                  <a:pt x="4414" y="1606"/>
                  <a:pt x="4411" y="1599"/>
                  <a:pt x="4403" y="1595"/>
                </a:cubicBezTo>
                <a:cubicBezTo>
                  <a:pt x="4401" y="1594"/>
                  <a:pt x="4394" y="1588"/>
                  <a:pt x="4390" y="1580"/>
                </a:cubicBezTo>
                <a:cubicBezTo>
                  <a:pt x="4385" y="1574"/>
                  <a:pt x="4381" y="1565"/>
                  <a:pt x="4381" y="1563"/>
                </a:cubicBezTo>
                <a:cubicBezTo>
                  <a:pt x="4381" y="1555"/>
                  <a:pt x="4375" y="1550"/>
                  <a:pt x="4371" y="1547"/>
                </a:cubicBezTo>
                <a:cubicBezTo>
                  <a:pt x="4366" y="1544"/>
                  <a:pt x="4361" y="1542"/>
                  <a:pt x="4359" y="1540"/>
                </a:cubicBezTo>
                <a:cubicBezTo>
                  <a:pt x="4354" y="1536"/>
                  <a:pt x="4347" y="1513"/>
                  <a:pt x="4326" y="1508"/>
                </a:cubicBezTo>
                <a:cubicBezTo>
                  <a:pt x="4310" y="1504"/>
                  <a:pt x="4307" y="1498"/>
                  <a:pt x="4288" y="1486"/>
                </a:cubicBezTo>
                <a:cubicBezTo>
                  <a:pt x="4275" y="1479"/>
                  <a:pt x="4258" y="1477"/>
                  <a:pt x="4243" y="1477"/>
                </a:cubicBezTo>
                <a:cubicBezTo>
                  <a:pt x="4237" y="1477"/>
                  <a:pt x="4232" y="1477"/>
                  <a:pt x="4228" y="1478"/>
                </a:cubicBezTo>
                <a:cubicBezTo>
                  <a:pt x="4226" y="1478"/>
                  <a:pt x="4224" y="1479"/>
                  <a:pt x="4222" y="1480"/>
                </a:cubicBezTo>
                <a:cubicBezTo>
                  <a:pt x="4222" y="1480"/>
                  <a:pt x="4221" y="1481"/>
                  <a:pt x="4221" y="1481"/>
                </a:cubicBezTo>
                <a:cubicBezTo>
                  <a:pt x="4219" y="1479"/>
                  <a:pt x="4216" y="1478"/>
                  <a:pt x="4212" y="1476"/>
                </a:cubicBezTo>
                <a:cubicBezTo>
                  <a:pt x="4204" y="1473"/>
                  <a:pt x="4197" y="1473"/>
                  <a:pt x="4193" y="1473"/>
                </a:cubicBezTo>
                <a:cubicBezTo>
                  <a:pt x="4191" y="1472"/>
                  <a:pt x="4189" y="1472"/>
                  <a:pt x="4189" y="1472"/>
                </a:cubicBezTo>
                <a:cubicBezTo>
                  <a:pt x="4188" y="1471"/>
                  <a:pt x="4188" y="1472"/>
                  <a:pt x="4188" y="1470"/>
                </a:cubicBezTo>
                <a:cubicBezTo>
                  <a:pt x="4186" y="1464"/>
                  <a:pt x="4181" y="1458"/>
                  <a:pt x="4173" y="1458"/>
                </a:cubicBezTo>
                <a:cubicBezTo>
                  <a:pt x="4166" y="1458"/>
                  <a:pt x="4161" y="1462"/>
                  <a:pt x="4156" y="1468"/>
                </a:cubicBezTo>
                <a:cubicBezTo>
                  <a:pt x="4154" y="1471"/>
                  <a:pt x="4152" y="1473"/>
                  <a:pt x="4150" y="1474"/>
                </a:cubicBezTo>
                <a:cubicBezTo>
                  <a:pt x="4149" y="1476"/>
                  <a:pt x="4147" y="1478"/>
                  <a:pt x="4147" y="1482"/>
                </a:cubicBezTo>
                <a:cubicBezTo>
                  <a:pt x="4147" y="1484"/>
                  <a:pt x="4148" y="1487"/>
                  <a:pt x="4150" y="1488"/>
                </a:cubicBezTo>
                <a:cubicBezTo>
                  <a:pt x="4154" y="1491"/>
                  <a:pt x="4158" y="1491"/>
                  <a:pt x="4166" y="1493"/>
                </a:cubicBezTo>
                <a:cubicBezTo>
                  <a:pt x="4173" y="1495"/>
                  <a:pt x="4178" y="1496"/>
                  <a:pt x="4181" y="1497"/>
                </a:cubicBezTo>
                <a:cubicBezTo>
                  <a:pt x="4181" y="1497"/>
                  <a:pt x="4181" y="1497"/>
                  <a:pt x="4181" y="1497"/>
                </a:cubicBezTo>
                <a:cubicBezTo>
                  <a:pt x="4181" y="1497"/>
                  <a:pt x="4180" y="1498"/>
                  <a:pt x="4179" y="1499"/>
                </a:cubicBezTo>
                <a:cubicBezTo>
                  <a:pt x="4174" y="1507"/>
                  <a:pt x="4169" y="1516"/>
                  <a:pt x="4168" y="1524"/>
                </a:cubicBezTo>
                <a:cubicBezTo>
                  <a:pt x="4168" y="1528"/>
                  <a:pt x="4171" y="1534"/>
                  <a:pt x="4176" y="1535"/>
                </a:cubicBezTo>
                <a:cubicBezTo>
                  <a:pt x="4177" y="1535"/>
                  <a:pt x="4179" y="1535"/>
                  <a:pt x="4180" y="1535"/>
                </a:cubicBezTo>
                <a:cubicBezTo>
                  <a:pt x="4187" y="1535"/>
                  <a:pt x="4196" y="1533"/>
                  <a:pt x="4201" y="1533"/>
                </a:cubicBezTo>
                <a:cubicBezTo>
                  <a:pt x="4202" y="1533"/>
                  <a:pt x="4202" y="1533"/>
                  <a:pt x="4202" y="1533"/>
                </a:cubicBezTo>
                <a:cubicBezTo>
                  <a:pt x="4202" y="1533"/>
                  <a:pt x="4202" y="1535"/>
                  <a:pt x="4203" y="1537"/>
                </a:cubicBezTo>
                <a:cubicBezTo>
                  <a:pt x="4205" y="1540"/>
                  <a:pt x="4208" y="1541"/>
                  <a:pt x="4211" y="1543"/>
                </a:cubicBezTo>
                <a:cubicBezTo>
                  <a:pt x="4214" y="1544"/>
                  <a:pt x="4218" y="1545"/>
                  <a:pt x="4225" y="1546"/>
                </a:cubicBezTo>
                <a:cubicBezTo>
                  <a:pt x="4246" y="1550"/>
                  <a:pt x="4248" y="1557"/>
                  <a:pt x="4253" y="1563"/>
                </a:cubicBezTo>
                <a:cubicBezTo>
                  <a:pt x="4255" y="1565"/>
                  <a:pt x="4258" y="1569"/>
                  <a:pt x="4260" y="1572"/>
                </a:cubicBezTo>
                <a:cubicBezTo>
                  <a:pt x="4261" y="1574"/>
                  <a:pt x="4262" y="1576"/>
                  <a:pt x="4263" y="1577"/>
                </a:cubicBezTo>
                <a:cubicBezTo>
                  <a:pt x="4259" y="1578"/>
                  <a:pt x="4256" y="1580"/>
                  <a:pt x="4253" y="1583"/>
                </a:cubicBezTo>
                <a:cubicBezTo>
                  <a:pt x="4250" y="1586"/>
                  <a:pt x="4247" y="1590"/>
                  <a:pt x="4246" y="1595"/>
                </a:cubicBezTo>
                <a:cubicBezTo>
                  <a:pt x="4246" y="1599"/>
                  <a:pt x="4250" y="1603"/>
                  <a:pt x="4253" y="1604"/>
                </a:cubicBezTo>
                <a:cubicBezTo>
                  <a:pt x="4255" y="1604"/>
                  <a:pt x="4256" y="1605"/>
                  <a:pt x="4257" y="1605"/>
                </a:cubicBezTo>
                <a:cubicBezTo>
                  <a:pt x="4264" y="1605"/>
                  <a:pt x="4274" y="1604"/>
                  <a:pt x="4278" y="1604"/>
                </a:cubicBezTo>
                <a:cubicBezTo>
                  <a:pt x="4278" y="1604"/>
                  <a:pt x="4278" y="1604"/>
                  <a:pt x="4278" y="1604"/>
                </a:cubicBezTo>
                <a:cubicBezTo>
                  <a:pt x="4280" y="1604"/>
                  <a:pt x="4282" y="1612"/>
                  <a:pt x="4286" y="1618"/>
                </a:cubicBezTo>
                <a:cubicBezTo>
                  <a:pt x="4290" y="1624"/>
                  <a:pt x="4295" y="1631"/>
                  <a:pt x="4304" y="1633"/>
                </a:cubicBezTo>
                <a:cubicBezTo>
                  <a:pt x="4303" y="1635"/>
                  <a:pt x="4303" y="1636"/>
                  <a:pt x="4302" y="1638"/>
                </a:cubicBezTo>
                <a:cubicBezTo>
                  <a:pt x="4299" y="1647"/>
                  <a:pt x="4295" y="1662"/>
                  <a:pt x="4295" y="1675"/>
                </a:cubicBezTo>
                <a:cubicBezTo>
                  <a:pt x="4295" y="1682"/>
                  <a:pt x="4296" y="1688"/>
                  <a:pt x="4299" y="1693"/>
                </a:cubicBezTo>
                <a:cubicBezTo>
                  <a:pt x="4300" y="1695"/>
                  <a:pt x="4301" y="1698"/>
                  <a:pt x="4301" y="1701"/>
                </a:cubicBezTo>
                <a:cubicBezTo>
                  <a:pt x="4301" y="1712"/>
                  <a:pt x="4294" y="1729"/>
                  <a:pt x="4289" y="1742"/>
                </a:cubicBezTo>
                <a:cubicBezTo>
                  <a:pt x="4289" y="1743"/>
                  <a:pt x="4288" y="1744"/>
                  <a:pt x="4288" y="1744"/>
                </a:cubicBezTo>
                <a:cubicBezTo>
                  <a:pt x="4288" y="1744"/>
                  <a:pt x="4287" y="1744"/>
                  <a:pt x="4286" y="1743"/>
                </a:cubicBezTo>
                <a:cubicBezTo>
                  <a:pt x="4281" y="1740"/>
                  <a:pt x="4274" y="1733"/>
                  <a:pt x="4267" y="1728"/>
                </a:cubicBezTo>
                <a:cubicBezTo>
                  <a:pt x="4255" y="1719"/>
                  <a:pt x="4239" y="1713"/>
                  <a:pt x="4233" y="1705"/>
                </a:cubicBezTo>
                <a:cubicBezTo>
                  <a:pt x="4233" y="1705"/>
                  <a:pt x="4232" y="1705"/>
                  <a:pt x="4232" y="1704"/>
                </a:cubicBezTo>
                <a:cubicBezTo>
                  <a:pt x="4232" y="1701"/>
                  <a:pt x="4234" y="1694"/>
                  <a:pt x="4237" y="1688"/>
                </a:cubicBezTo>
                <a:cubicBezTo>
                  <a:pt x="4240" y="1681"/>
                  <a:pt x="4243" y="1675"/>
                  <a:pt x="4243" y="1668"/>
                </a:cubicBezTo>
                <a:cubicBezTo>
                  <a:pt x="4243" y="1666"/>
                  <a:pt x="4243" y="1663"/>
                  <a:pt x="4241" y="1661"/>
                </a:cubicBezTo>
                <a:cubicBezTo>
                  <a:pt x="4236" y="1654"/>
                  <a:pt x="4229" y="1653"/>
                  <a:pt x="4222" y="1653"/>
                </a:cubicBezTo>
                <a:cubicBezTo>
                  <a:pt x="4216" y="1653"/>
                  <a:pt x="4210" y="1654"/>
                  <a:pt x="4205" y="1655"/>
                </a:cubicBezTo>
                <a:cubicBezTo>
                  <a:pt x="4202" y="1655"/>
                  <a:pt x="4200" y="1656"/>
                  <a:pt x="4198" y="1656"/>
                </a:cubicBezTo>
                <a:cubicBezTo>
                  <a:pt x="4198" y="1656"/>
                  <a:pt x="4197" y="1656"/>
                  <a:pt x="4197" y="1656"/>
                </a:cubicBezTo>
                <a:cubicBezTo>
                  <a:pt x="4196" y="1655"/>
                  <a:pt x="4194" y="1653"/>
                  <a:pt x="4192" y="1650"/>
                </a:cubicBezTo>
                <a:cubicBezTo>
                  <a:pt x="4189" y="1647"/>
                  <a:pt x="4185" y="1643"/>
                  <a:pt x="4179" y="1643"/>
                </a:cubicBezTo>
                <a:cubicBezTo>
                  <a:pt x="4174" y="1643"/>
                  <a:pt x="4171" y="1646"/>
                  <a:pt x="4170" y="1649"/>
                </a:cubicBezTo>
                <a:cubicBezTo>
                  <a:pt x="4169" y="1652"/>
                  <a:pt x="4168" y="1655"/>
                  <a:pt x="4167" y="1659"/>
                </a:cubicBezTo>
                <a:cubicBezTo>
                  <a:pt x="4165" y="1656"/>
                  <a:pt x="4163" y="1653"/>
                  <a:pt x="4160" y="1650"/>
                </a:cubicBezTo>
                <a:cubicBezTo>
                  <a:pt x="4159" y="1649"/>
                  <a:pt x="4158" y="1648"/>
                  <a:pt x="4157" y="1647"/>
                </a:cubicBezTo>
                <a:cubicBezTo>
                  <a:pt x="4156" y="1646"/>
                  <a:pt x="4155" y="1645"/>
                  <a:pt x="4151" y="1644"/>
                </a:cubicBezTo>
                <a:cubicBezTo>
                  <a:pt x="4148" y="1644"/>
                  <a:pt x="4145" y="1648"/>
                  <a:pt x="4145" y="1649"/>
                </a:cubicBezTo>
                <a:cubicBezTo>
                  <a:pt x="4145" y="1650"/>
                  <a:pt x="4145" y="1651"/>
                  <a:pt x="4145" y="1652"/>
                </a:cubicBezTo>
                <a:cubicBezTo>
                  <a:pt x="4145" y="1654"/>
                  <a:pt x="4145" y="1657"/>
                  <a:pt x="4145" y="1659"/>
                </a:cubicBezTo>
                <a:cubicBezTo>
                  <a:pt x="4145" y="1663"/>
                  <a:pt x="4144" y="1668"/>
                  <a:pt x="4142" y="1671"/>
                </a:cubicBezTo>
                <a:cubicBezTo>
                  <a:pt x="4137" y="1677"/>
                  <a:pt x="4135" y="1679"/>
                  <a:pt x="4133" y="1683"/>
                </a:cubicBezTo>
                <a:cubicBezTo>
                  <a:pt x="4131" y="1686"/>
                  <a:pt x="4131" y="1688"/>
                  <a:pt x="4129" y="1695"/>
                </a:cubicBezTo>
                <a:cubicBezTo>
                  <a:pt x="4128" y="1697"/>
                  <a:pt x="4128" y="1699"/>
                  <a:pt x="4127" y="1699"/>
                </a:cubicBezTo>
                <a:cubicBezTo>
                  <a:pt x="4127" y="1699"/>
                  <a:pt x="4127" y="1700"/>
                  <a:pt x="4127" y="1700"/>
                </a:cubicBezTo>
                <a:cubicBezTo>
                  <a:pt x="4127" y="1700"/>
                  <a:pt x="4127" y="1700"/>
                  <a:pt x="4127" y="1700"/>
                </a:cubicBezTo>
                <a:cubicBezTo>
                  <a:pt x="4126" y="1700"/>
                  <a:pt x="4120" y="1696"/>
                  <a:pt x="4114" y="1688"/>
                </a:cubicBezTo>
                <a:cubicBezTo>
                  <a:pt x="4110" y="1682"/>
                  <a:pt x="4105" y="1679"/>
                  <a:pt x="4099" y="1678"/>
                </a:cubicBezTo>
                <a:cubicBezTo>
                  <a:pt x="4090" y="1679"/>
                  <a:pt x="4087" y="1685"/>
                  <a:pt x="4083" y="1686"/>
                </a:cubicBezTo>
                <a:cubicBezTo>
                  <a:pt x="4077" y="1691"/>
                  <a:pt x="4074" y="1698"/>
                  <a:pt x="4071" y="1705"/>
                </a:cubicBezTo>
                <a:cubicBezTo>
                  <a:pt x="4068" y="1712"/>
                  <a:pt x="4068" y="1720"/>
                  <a:pt x="4064" y="1721"/>
                </a:cubicBezTo>
                <a:cubicBezTo>
                  <a:pt x="4064" y="1721"/>
                  <a:pt x="4064" y="1721"/>
                  <a:pt x="4064" y="1721"/>
                </a:cubicBezTo>
                <a:cubicBezTo>
                  <a:pt x="4064" y="1722"/>
                  <a:pt x="4057" y="1726"/>
                  <a:pt x="4050" y="1729"/>
                </a:cubicBezTo>
                <a:cubicBezTo>
                  <a:pt x="4043" y="1732"/>
                  <a:pt x="4037" y="1735"/>
                  <a:pt x="4032" y="1740"/>
                </a:cubicBezTo>
                <a:cubicBezTo>
                  <a:pt x="4028" y="1745"/>
                  <a:pt x="4026" y="1753"/>
                  <a:pt x="4025" y="1760"/>
                </a:cubicBezTo>
                <a:cubicBezTo>
                  <a:pt x="4024" y="1766"/>
                  <a:pt x="4023" y="1772"/>
                  <a:pt x="4023" y="1775"/>
                </a:cubicBezTo>
                <a:cubicBezTo>
                  <a:pt x="4021" y="1776"/>
                  <a:pt x="4016" y="1777"/>
                  <a:pt x="4011" y="1777"/>
                </a:cubicBezTo>
                <a:cubicBezTo>
                  <a:pt x="4005" y="1778"/>
                  <a:pt x="3998" y="1779"/>
                  <a:pt x="3993" y="1783"/>
                </a:cubicBezTo>
                <a:cubicBezTo>
                  <a:pt x="3991" y="1785"/>
                  <a:pt x="3988" y="1786"/>
                  <a:pt x="3984" y="1786"/>
                </a:cubicBezTo>
                <a:cubicBezTo>
                  <a:pt x="3979" y="1786"/>
                  <a:pt x="3973" y="1785"/>
                  <a:pt x="3968" y="1785"/>
                </a:cubicBezTo>
                <a:cubicBezTo>
                  <a:pt x="3963" y="1785"/>
                  <a:pt x="3960" y="1787"/>
                  <a:pt x="3956" y="1790"/>
                </a:cubicBezTo>
                <a:cubicBezTo>
                  <a:pt x="3943" y="1798"/>
                  <a:pt x="3926" y="1814"/>
                  <a:pt x="3920" y="1819"/>
                </a:cubicBezTo>
                <a:cubicBezTo>
                  <a:pt x="3911" y="1826"/>
                  <a:pt x="3910" y="1837"/>
                  <a:pt x="3909" y="1847"/>
                </a:cubicBezTo>
                <a:cubicBezTo>
                  <a:pt x="3910" y="1854"/>
                  <a:pt x="3910" y="1861"/>
                  <a:pt x="3914" y="1866"/>
                </a:cubicBezTo>
                <a:cubicBezTo>
                  <a:pt x="3917" y="1870"/>
                  <a:pt x="3922" y="1881"/>
                  <a:pt x="3922" y="1884"/>
                </a:cubicBezTo>
                <a:cubicBezTo>
                  <a:pt x="3917" y="1888"/>
                  <a:pt x="3916" y="1895"/>
                  <a:pt x="3915" y="1902"/>
                </a:cubicBezTo>
                <a:cubicBezTo>
                  <a:pt x="3915" y="1911"/>
                  <a:pt x="3918" y="1921"/>
                  <a:pt x="3927" y="1931"/>
                </a:cubicBezTo>
                <a:cubicBezTo>
                  <a:pt x="3935" y="1942"/>
                  <a:pt x="3935" y="1945"/>
                  <a:pt x="3935" y="1949"/>
                </a:cubicBezTo>
                <a:cubicBezTo>
                  <a:pt x="3935" y="1950"/>
                  <a:pt x="3935" y="1951"/>
                  <a:pt x="3935" y="1953"/>
                </a:cubicBezTo>
                <a:cubicBezTo>
                  <a:pt x="3935" y="1954"/>
                  <a:pt x="3935" y="1955"/>
                  <a:pt x="3936" y="1957"/>
                </a:cubicBezTo>
                <a:cubicBezTo>
                  <a:pt x="3936" y="1962"/>
                  <a:pt x="3939" y="1967"/>
                  <a:pt x="3942" y="1970"/>
                </a:cubicBezTo>
                <a:cubicBezTo>
                  <a:pt x="3945" y="1974"/>
                  <a:pt x="3948" y="1978"/>
                  <a:pt x="3953" y="1984"/>
                </a:cubicBezTo>
                <a:cubicBezTo>
                  <a:pt x="3953" y="1985"/>
                  <a:pt x="3954" y="1986"/>
                  <a:pt x="3954" y="1987"/>
                </a:cubicBezTo>
                <a:cubicBezTo>
                  <a:pt x="3954" y="1989"/>
                  <a:pt x="3951" y="1993"/>
                  <a:pt x="3946" y="1997"/>
                </a:cubicBezTo>
                <a:cubicBezTo>
                  <a:pt x="3941" y="2002"/>
                  <a:pt x="3936" y="2005"/>
                  <a:pt x="3932" y="2012"/>
                </a:cubicBezTo>
                <a:cubicBezTo>
                  <a:pt x="3932" y="2013"/>
                  <a:pt x="3931" y="2015"/>
                  <a:pt x="3931" y="2017"/>
                </a:cubicBezTo>
                <a:cubicBezTo>
                  <a:pt x="3932" y="2030"/>
                  <a:pt x="3943" y="2039"/>
                  <a:pt x="3949" y="2046"/>
                </a:cubicBezTo>
                <a:cubicBezTo>
                  <a:pt x="3953" y="2050"/>
                  <a:pt x="3959" y="2051"/>
                  <a:pt x="3965" y="2051"/>
                </a:cubicBezTo>
                <a:cubicBezTo>
                  <a:pt x="3974" y="2051"/>
                  <a:pt x="3983" y="2049"/>
                  <a:pt x="3990" y="2046"/>
                </a:cubicBezTo>
                <a:cubicBezTo>
                  <a:pt x="3996" y="2043"/>
                  <a:pt x="4002" y="2039"/>
                  <a:pt x="4007" y="2036"/>
                </a:cubicBezTo>
                <a:cubicBezTo>
                  <a:pt x="4012" y="2032"/>
                  <a:pt x="4016" y="2030"/>
                  <a:pt x="4017" y="2030"/>
                </a:cubicBezTo>
                <a:cubicBezTo>
                  <a:pt x="4020" y="2029"/>
                  <a:pt x="4030" y="2028"/>
                  <a:pt x="4039" y="2028"/>
                </a:cubicBezTo>
                <a:cubicBezTo>
                  <a:pt x="4048" y="2027"/>
                  <a:pt x="4056" y="2027"/>
                  <a:pt x="4056" y="2027"/>
                </a:cubicBezTo>
                <a:cubicBezTo>
                  <a:pt x="4058" y="2027"/>
                  <a:pt x="4060" y="2026"/>
                  <a:pt x="4061" y="2024"/>
                </a:cubicBezTo>
                <a:cubicBezTo>
                  <a:pt x="4061" y="2024"/>
                  <a:pt x="4072" y="2003"/>
                  <a:pt x="4080" y="1993"/>
                </a:cubicBezTo>
                <a:cubicBezTo>
                  <a:pt x="4081" y="1991"/>
                  <a:pt x="4084" y="1990"/>
                  <a:pt x="4089" y="1990"/>
                </a:cubicBezTo>
                <a:cubicBezTo>
                  <a:pt x="4093" y="1990"/>
                  <a:pt x="4097" y="1991"/>
                  <a:pt x="4101" y="1992"/>
                </a:cubicBezTo>
                <a:cubicBezTo>
                  <a:pt x="4104" y="1993"/>
                  <a:pt x="4106" y="1993"/>
                  <a:pt x="4106" y="1993"/>
                </a:cubicBezTo>
                <a:cubicBezTo>
                  <a:pt x="4108" y="1994"/>
                  <a:pt x="4110" y="1994"/>
                  <a:pt x="4112" y="1993"/>
                </a:cubicBezTo>
                <a:cubicBezTo>
                  <a:pt x="4112" y="1993"/>
                  <a:pt x="4113" y="1992"/>
                  <a:pt x="4114" y="1992"/>
                </a:cubicBezTo>
                <a:cubicBezTo>
                  <a:pt x="4117" y="1989"/>
                  <a:pt x="4128" y="1984"/>
                  <a:pt x="4148" y="1978"/>
                </a:cubicBezTo>
                <a:cubicBezTo>
                  <a:pt x="4153" y="1977"/>
                  <a:pt x="4156" y="1977"/>
                  <a:pt x="4158" y="1977"/>
                </a:cubicBezTo>
                <a:cubicBezTo>
                  <a:pt x="4161" y="1977"/>
                  <a:pt x="4161" y="1977"/>
                  <a:pt x="4161" y="1977"/>
                </a:cubicBezTo>
                <a:cubicBezTo>
                  <a:pt x="4161" y="1977"/>
                  <a:pt x="4161" y="1977"/>
                  <a:pt x="4161" y="1977"/>
                </a:cubicBezTo>
                <a:cubicBezTo>
                  <a:pt x="4162" y="1978"/>
                  <a:pt x="4163" y="1986"/>
                  <a:pt x="4171" y="1989"/>
                </a:cubicBezTo>
                <a:cubicBezTo>
                  <a:pt x="4182" y="1994"/>
                  <a:pt x="4195" y="1997"/>
                  <a:pt x="4201" y="2002"/>
                </a:cubicBezTo>
                <a:cubicBezTo>
                  <a:pt x="4202" y="2003"/>
                  <a:pt x="4202" y="2004"/>
                  <a:pt x="4203" y="2007"/>
                </a:cubicBezTo>
                <a:cubicBezTo>
                  <a:pt x="4203" y="2012"/>
                  <a:pt x="4199" y="2021"/>
                  <a:pt x="4198" y="2027"/>
                </a:cubicBezTo>
                <a:cubicBezTo>
                  <a:pt x="4198" y="2027"/>
                  <a:pt x="4198" y="2028"/>
                  <a:pt x="4198" y="2028"/>
                </a:cubicBezTo>
                <a:cubicBezTo>
                  <a:pt x="4198" y="2032"/>
                  <a:pt x="4201" y="2036"/>
                  <a:pt x="4203" y="2036"/>
                </a:cubicBezTo>
                <a:cubicBezTo>
                  <a:pt x="4206" y="2038"/>
                  <a:pt x="4208" y="2038"/>
                  <a:pt x="4210" y="2038"/>
                </a:cubicBezTo>
                <a:cubicBezTo>
                  <a:pt x="4214" y="2038"/>
                  <a:pt x="4218" y="2037"/>
                  <a:pt x="4222" y="2036"/>
                </a:cubicBezTo>
                <a:cubicBezTo>
                  <a:pt x="4225" y="2034"/>
                  <a:pt x="4229" y="2032"/>
                  <a:pt x="4231" y="2026"/>
                </a:cubicBezTo>
                <a:cubicBezTo>
                  <a:pt x="4231" y="2022"/>
                  <a:pt x="4234" y="2017"/>
                  <a:pt x="4243" y="2011"/>
                </a:cubicBezTo>
                <a:cubicBezTo>
                  <a:pt x="4243" y="2013"/>
                  <a:pt x="4242" y="2015"/>
                  <a:pt x="4242" y="2018"/>
                </a:cubicBezTo>
                <a:cubicBezTo>
                  <a:pt x="4242" y="2022"/>
                  <a:pt x="4243" y="2026"/>
                  <a:pt x="4244" y="2030"/>
                </a:cubicBezTo>
                <a:cubicBezTo>
                  <a:pt x="4245" y="2032"/>
                  <a:pt x="4246" y="2033"/>
                  <a:pt x="4247" y="2034"/>
                </a:cubicBezTo>
                <a:cubicBezTo>
                  <a:pt x="4248" y="2036"/>
                  <a:pt x="4250" y="2037"/>
                  <a:pt x="4253" y="2037"/>
                </a:cubicBezTo>
                <a:cubicBezTo>
                  <a:pt x="4255" y="2037"/>
                  <a:pt x="4257" y="2036"/>
                  <a:pt x="4258" y="2035"/>
                </a:cubicBezTo>
                <a:cubicBezTo>
                  <a:pt x="4259" y="2037"/>
                  <a:pt x="4260" y="2038"/>
                  <a:pt x="4260" y="2039"/>
                </a:cubicBezTo>
                <a:cubicBezTo>
                  <a:pt x="4262" y="2043"/>
                  <a:pt x="4264" y="2044"/>
                  <a:pt x="4266" y="2045"/>
                </a:cubicBezTo>
                <a:cubicBezTo>
                  <a:pt x="4269" y="2047"/>
                  <a:pt x="4271" y="2048"/>
                  <a:pt x="4273" y="2050"/>
                </a:cubicBezTo>
                <a:cubicBezTo>
                  <a:pt x="4275" y="2052"/>
                  <a:pt x="4276" y="2053"/>
                  <a:pt x="4276" y="2057"/>
                </a:cubicBezTo>
                <a:cubicBezTo>
                  <a:pt x="4276" y="2064"/>
                  <a:pt x="4276" y="2069"/>
                  <a:pt x="4277" y="2074"/>
                </a:cubicBezTo>
                <a:cubicBezTo>
                  <a:pt x="4277" y="2078"/>
                  <a:pt x="4278" y="2083"/>
                  <a:pt x="4282" y="2086"/>
                </a:cubicBezTo>
                <a:cubicBezTo>
                  <a:pt x="4285" y="2089"/>
                  <a:pt x="4287" y="2088"/>
                  <a:pt x="4290" y="2089"/>
                </a:cubicBezTo>
                <a:cubicBezTo>
                  <a:pt x="4297" y="2090"/>
                  <a:pt x="4305" y="2091"/>
                  <a:pt x="4310" y="2101"/>
                </a:cubicBezTo>
                <a:cubicBezTo>
                  <a:pt x="4313" y="2107"/>
                  <a:pt x="4316" y="2111"/>
                  <a:pt x="4323" y="2112"/>
                </a:cubicBezTo>
                <a:cubicBezTo>
                  <a:pt x="4329" y="2111"/>
                  <a:pt x="4332" y="2107"/>
                  <a:pt x="4334" y="2104"/>
                </a:cubicBezTo>
                <a:cubicBezTo>
                  <a:pt x="4336" y="2101"/>
                  <a:pt x="4338" y="2100"/>
                  <a:pt x="4339" y="2096"/>
                </a:cubicBezTo>
                <a:cubicBezTo>
                  <a:pt x="4339" y="2096"/>
                  <a:pt x="4339" y="2096"/>
                  <a:pt x="4339" y="2096"/>
                </a:cubicBezTo>
                <a:cubicBezTo>
                  <a:pt x="4342" y="2096"/>
                  <a:pt x="4353" y="2102"/>
                  <a:pt x="4355" y="2105"/>
                </a:cubicBezTo>
                <a:cubicBezTo>
                  <a:pt x="4356" y="2107"/>
                  <a:pt x="4359" y="2108"/>
                  <a:pt x="4362" y="2108"/>
                </a:cubicBezTo>
                <a:cubicBezTo>
                  <a:pt x="4369" y="2107"/>
                  <a:pt x="4372" y="2103"/>
                  <a:pt x="4378" y="2100"/>
                </a:cubicBezTo>
                <a:cubicBezTo>
                  <a:pt x="4383" y="2096"/>
                  <a:pt x="4389" y="2092"/>
                  <a:pt x="4396" y="2090"/>
                </a:cubicBezTo>
                <a:cubicBezTo>
                  <a:pt x="4404" y="2087"/>
                  <a:pt x="4408" y="2086"/>
                  <a:pt x="4412" y="2084"/>
                </a:cubicBezTo>
                <a:cubicBezTo>
                  <a:pt x="4416" y="2082"/>
                  <a:pt x="4417" y="2078"/>
                  <a:pt x="4419" y="2075"/>
                </a:cubicBezTo>
                <a:cubicBezTo>
                  <a:pt x="4424" y="2064"/>
                  <a:pt x="4427" y="2043"/>
                  <a:pt x="4437" y="2028"/>
                </a:cubicBezTo>
                <a:cubicBezTo>
                  <a:pt x="4447" y="2011"/>
                  <a:pt x="4462" y="1982"/>
                  <a:pt x="4462" y="1957"/>
                </a:cubicBezTo>
                <a:cubicBezTo>
                  <a:pt x="4462" y="1935"/>
                  <a:pt x="4461" y="1884"/>
                  <a:pt x="4447" y="1858"/>
                </a:cubicBezTo>
                <a:cubicBezTo>
                  <a:pt x="4441" y="1846"/>
                  <a:pt x="4432" y="1834"/>
                  <a:pt x="4425" y="1824"/>
                </a:cubicBezTo>
                <a:close/>
                <a:moveTo>
                  <a:pt x="4055" y="1637"/>
                </a:moveTo>
                <a:cubicBezTo>
                  <a:pt x="4057" y="1639"/>
                  <a:pt x="4060" y="1640"/>
                  <a:pt x="4062" y="1640"/>
                </a:cubicBezTo>
                <a:cubicBezTo>
                  <a:pt x="4062" y="1640"/>
                  <a:pt x="4062" y="1640"/>
                  <a:pt x="4062" y="1640"/>
                </a:cubicBezTo>
                <a:cubicBezTo>
                  <a:pt x="4069" y="1640"/>
                  <a:pt x="4074" y="1635"/>
                  <a:pt x="4079" y="1632"/>
                </a:cubicBezTo>
                <a:cubicBezTo>
                  <a:pt x="4082" y="1629"/>
                  <a:pt x="4085" y="1627"/>
                  <a:pt x="4086" y="1626"/>
                </a:cubicBezTo>
                <a:cubicBezTo>
                  <a:pt x="4088" y="1625"/>
                  <a:pt x="4091" y="1624"/>
                  <a:pt x="4095" y="1623"/>
                </a:cubicBezTo>
                <a:cubicBezTo>
                  <a:pt x="4097" y="1622"/>
                  <a:pt x="4100" y="1620"/>
                  <a:pt x="4103" y="1618"/>
                </a:cubicBezTo>
                <a:cubicBezTo>
                  <a:pt x="4105" y="1616"/>
                  <a:pt x="4108" y="1612"/>
                  <a:pt x="4108" y="1607"/>
                </a:cubicBezTo>
                <a:cubicBezTo>
                  <a:pt x="4107" y="1601"/>
                  <a:pt x="4104" y="1596"/>
                  <a:pt x="4100" y="1592"/>
                </a:cubicBezTo>
                <a:cubicBezTo>
                  <a:pt x="4095" y="1589"/>
                  <a:pt x="4090" y="1586"/>
                  <a:pt x="4084" y="1586"/>
                </a:cubicBezTo>
                <a:cubicBezTo>
                  <a:pt x="4079" y="1586"/>
                  <a:pt x="4074" y="1588"/>
                  <a:pt x="4071" y="1593"/>
                </a:cubicBezTo>
                <a:cubicBezTo>
                  <a:pt x="4068" y="1598"/>
                  <a:pt x="4064" y="1603"/>
                  <a:pt x="4060" y="1608"/>
                </a:cubicBezTo>
                <a:cubicBezTo>
                  <a:pt x="4056" y="1614"/>
                  <a:pt x="4052" y="1619"/>
                  <a:pt x="4052" y="1627"/>
                </a:cubicBezTo>
                <a:cubicBezTo>
                  <a:pt x="4052" y="1627"/>
                  <a:pt x="4052" y="1628"/>
                  <a:pt x="4052" y="1629"/>
                </a:cubicBezTo>
                <a:cubicBezTo>
                  <a:pt x="4052" y="1632"/>
                  <a:pt x="4053" y="1634"/>
                  <a:pt x="4055" y="1637"/>
                </a:cubicBezTo>
                <a:close/>
                <a:moveTo>
                  <a:pt x="4022" y="1470"/>
                </a:moveTo>
                <a:cubicBezTo>
                  <a:pt x="4023" y="1470"/>
                  <a:pt x="4024" y="1470"/>
                  <a:pt x="4025" y="1470"/>
                </a:cubicBezTo>
                <a:cubicBezTo>
                  <a:pt x="4038" y="1469"/>
                  <a:pt x="4065" y="1464"/>
                  <a:pt x="4069" y="1464"/>
                </a:cubicBezTo>
                <a:cubicBezTo>
                  <a:pt x="4076" y="1464"/>
                  <a:pt x="4079" y="1459"/>
                  <a:pt x="4081" y="1455"/>
                </a:cubicBezTo>
                <a:cubicBezTo>
                  <a:pt x="4084" y="1451"/>
                  <a:pt x="4086" y="1447"/>
                  <a:pt x="4086" y="1442"/>
                </a:cubicBezTo>
                <a:cubicBezTo>
                  <a:pt x="4086" y="1441"/>
                  <a:pt x="4086" y="1440"/>
                  <a:pt x="4085" y="1438"/>
                </a:cubicBezTo>
                <a:cubicBezTo>
                  <a:pt x="4083" y="1436"/>
                  <a:pt x="4081" y="1434"/>
                  <a:pt x="4078" y="1434"/>
                </a:cubicBezTo>
                <a:cubicBezTo>
                  <a:pt x="4072" y="1435"/>
                  <a:pt x="4043" y="1441"/>
                  <a:pt x="4036" y="1443"/>
                </a:cubicBezTo>
                <a:cubicBezTo>
                  <a:pt x="4036" y="1443"/>
                  <a:pt x="4036" y="1443"/>
                  <a:pt x="4036" y="1443"/>
                </a:cubicBezTo>
                <a:cubicBezTo>
                  <a:pt x="4033" y="1443"/>
                  <a:pt x="4028" y="1442"/>
                  <a:pt x="4023" y="1442"/>
                </a:cubicBezTo>
                <a:cubicBezTo>
                  <a:pt x="4019" y="1441"/>
                  <a:pt x="4015" y="1440"/>
                  <a:pt x="4015" y="1440"/>
                </a:cubicBezTo>
                <a:cubicBezTo>
                  <a:pt x="4013" y="1440"/>
                  <a:pt x="4011" y="1440"/>
                  <a:pt x="4009" y="1442"/>
                </a:cubicBezTo>
                <a:cubicBezTo>
                  <a:pt x="4006" y="1446"/>
                  <a:pt x="4004" y="1450"/>
                  <a:pt x="4004" y="1455"/>
                </a:cubicBezTo>
                <a:cubicBezTo>
                  <a:pt x="4004" y="1459"/>
                  <a:pt x="4006" y="1463"/>
                  <a:pt x="4010" y="1466"/>
                </a:cubicBezTo>
                <a:cubicBezTo>
                  <a:pt x="4013" y="1469"/>
                  <a:pt x="4017" y="1470"/>
                  <a:pt x="4022" y="1470"/>
                </a:cubicBezTo>
                <a:close/>
                <a:moveTo>
                  <a:pt x="4825" y="1720"/>
                </a:moveTo>
                <a:cubicBezTo>
                  <a:pt x="4825" y="1720"/>
                  <a:pt x="4825" y="1720"/>
                  <a:pt x="4825" y="1720"/>
                </a:cubicBezTo>
                <a:cubicBezTo>
                  <a:pt x="4824" y="1720"/>
                  <a:pt x="4822" y="1719"/>
                  <a:pt x="4821" y="1719"/>
                </a:cubicBezTo>
                <a:cubicBezTo>
                  <a:pt x="4816" y="1720"/>
                  <a:pt x="4812" y="1722"/>
                  <a:pt x="4808" y="1725"/>
                </a:cubicBezTo>
                <a:cubicBezTo>
                  <a:pt x="4797" y="1735"/>
                  <a:pt x="4787" y="1751"/>
                  <a:pt x="4787" y="1752"/>
                </a:cubicBezTo>
                <a:cubicBezTo>
                  <a:pt x="4786" y="1753"/>
                  <a:pt x="4786" y="1755"/>
                  <a:pt x="4786" y="1757"/>
                </a:cubicBezTo>
                <a:cubicBezTo>
                  <a:pt x="4787" y="1758"/>
                  <a:pt x="4788" y="1759"/>
                  <a:pt x="4789" y="1759"/>
                </a:cubicBezTo>
                <a:cubicBezTo>
                  <a:pt x="4792" y="1760"/>
                  <a:pt x="4794" y="1760"/>
                  <a:pt x="4796" y="1760"/>
                </a:cubicBezTo>
                <a:cubicBezTo>
                  <a:pt x="4797" y="1760"/>
                  <a:pt x="4797" y="1760"/>
                  <a:pt x="4797" y="1760"/>
                </a:cubicBezTo>
                <a:cubicBezTo>
                  <a:pt x="4806" y="1760"/>
                  <a:pt x="4813" y="1755"/>
                  <a:pt x="4820" y="1749"/>
                </a:cubicBezTo>
                <a:cubicBezTo>
                  <a:pt x="4826" y="1743"/>
                  <a:pt x="4831" y="1737"/>
                  <a:pt x="4831" y="1729"/>
                </a:cubicBezTo>
                <a:cubicBezTo>
                  <a:pt x="4832" y="1726"/>
                  <a:pt x="4829" y="1722"/>
                  <a:pt x="4825" y="1720"/>
                </a:cubicBezTo>
                <a:close/>
                <a:moveTo>
                  <a:pt x="4791" y="2070"/>
                </a:moveTo>
                <a:cubicBezTo>
                  <a:pt x="4787" y="2070"/>
                  <a:pt x="4785" y="2072"/>
                  <a:pt x="4784" y="2072"/>
                </a:cubicBezTo>
                <a:cubicBezTo>
                  <a:pt x="4782" y="2073"/>
                  <a:pt x="4782" y="2073"/>
                  <a:pt x="4782" y="2073"/>
                </a:cubicBezTo>
                <a:cubicBezTo>
                  <a:pt x="4781" y="2073"/>
                  <a:pt x="4780" y="2073"/>
                  <a:pt x="4777" y="2071"/>
                </a:cubicBezTo>
                <a:cubicBezTo>
                  <a:pt x="4771" y="2067"/>
                  <a:pt x="4770" y="2066"/>
                  <a:pt x="4769" y="2066"/>
                </a:cubicBezTo>
                <a:cubicBezTo>
                  <a:pt x="4769" y="2065"/>
                  <a:pt x="4767" y="2062"/>
                  <a:pt x="4764" y="2055"/>
                </a:cubicBezTo>
                <a:cubicBezTo>
                  <a:pt x="4761" y="2050"/>
                  <a:pt x="4759" y="2044"/>
                  <a:pt x="4757" y="2038"/>
                </a:cubicBezTo>
                <a:cubicBezTo>
                  <a:pt x="4756" y="2035"/>
                  <a:pt x="4755" y="2033"/>
                  <a:pt x="4753" y="2030"/>
                </a:cubicBezTo>
                <a:cubicBezTo>
                  <a:pt x="4751" y="2028"/>
                  <a:pt x="4748" y="2026"/>
                  <a:pt x="4744" y="2026"/>
                </a:cubicBezTo>
                <a:cubicBezTo>
                  <a:pt x="4741" y="2026"/>
                  <a:pt x="4738" y="2027"/>
                  <a:pt x="4736" y="2028"/>
                </a:cubicBezTo>
                <a:cubicBezTo>
                  <a:pt x="4731" y="2031"/>
                  <a:pt x="4731" y="2035"/>
                  <a:pt x="4731" y="2038"/>
                </a:cubicBezTo>
                <a:cubicBezTo>
                  <a:pt x="4731" y="2046"/>
                  <a:pt x="4734" y="2055"/>
                  <a:pt x="4739" y="2061"/>
                </a:cubicBezTo>
                <a:cubicBezTo>
                  <a:pt x="4740" y="2061"/>
                  <a:pt x="4741" y="2065"/>
                  <a:pt x="4742" y="2070"/>
                </a:cubicBezTo>
                <a:cubicBezTo>
                  <a:pt x="4743" y="2074"/>
                  <a:pt x="4744" y="2080"/>
                  <a:pt x="4744" y="2083"/>
                </a:cubicBezTo>
                <a:cubicBezTo>
                  <a:pt x="4744" y="2084"/>
                  <a:pt x="4743" y="2085"/>
                  <a:pt x="4743" y="2085"/>
                </a:cubicBezTo>
                <a:cubicBezTo>
                  <a:pt x="4743" y="2086"/>
                  <a:pt x="4740" y="2088"/>
                  <a:pt x="4737" y="2091"/>
                </a:cubicBezTo>
                <a:cubicBezTo>
                  <a:pt x="4734" y="2093"/>
                  <a:pt x="4730" y="2096"/>
                  <a:pt x="4729" y="2102"/>
                </a:cubicBezTo>
                <a:cubicBezTo>
                  <a:pt x="4729" y="2106"/>
                  <a:pt x="4732" y="2109"/>
                  <a:pt x="4734" y="2111"/>
                </a:cubicBezTo>
                <a:cubicBezTo>
                  <a:pt x="4741" y="2116"/>
                  <a:pt x="4748" y="2116"/>
                  <a:pt x="4753" y="2116"/>
                </a:cubicBezTo>
                <a:cubicBezTo>
                  <a:pt x="4754" y="2116"/>
                  <a:pt x="4754" y="2116"/>
                  <a:pt x="4755" y="2116"/>
                </a:cubicBezTo>
                <a:cubicBezTo>
                  <a:pt x="4753" y="2120"/>
                  <a:pt x="4750" y="2125"/>
                  <a:pt x="4750" y="2131"/>
                </a:cubicBezTo>
                <a:cubicBezTo>
                  <a:pt x="4749" y="2129"/>
                  <a:pt x="4747" y="2127"/>
                  <a:pt x="4744" y="2125"/>
                </a:cubicBezTo>
                <a:cubicBezTo>
                  <a:pt x="4743" y="2123"/>
                  <a:pt x="4740" y="2121"/>
                  <a:pt x="4738" y="2119"/>
                </a:cubicBezTo>
                <a:cubicBezTo>
                  <a:pt x="4736" y="2117"/>
                  <a:pt x="4735" y="2115"/>
                  <a:pt x="4730" y="2115"/>
                </a:cubicBezTo>
                <a:cubicBezTo>
                  <a:pt x="4728" y="2114"/>
                  <a:pt x="4724" y="2118"/>
                  <a:pt x="4724" y="2120"/>
                </a:cubicBezTo>
                <a:cubicBezTo>
                  <a:pt x="4724" y="2121"/>
                  <a:pt x="4722" y="2122"/>
                  <a:pt x="4719" y="2124"/>
                </a:cubicBezTo>
                <a:cubicBezTo>
                  <a:pt x="4716" y="2126"/>
                  <a:pt x="4711" y="2128"/>
                  <a:pt x="4707" y="2132"/>
                </a:cubicBezTo>
                <a:cubicBezTo>
                  <a:pt x="4703" y="2137"/>
                  <a:pt x="4702" y="2141"/>
                  <a:pt x="4701" y="2143"/>
                </a:cubicBezTo>
                <a:cubicBezTo>
                  <a:pt x="4700" y="2145"/>
                  <a:pt x="4698" y="2148"/>
                  <a:pt x="4688" y="2155"/>
                </a:cubicBezTo>
                <a:cubicBezTo>
                  <a:pt x="4669" y="2169"/>
                  <a:pt x="4645" y="2183"/>
                  <a:pt x="4638" y="2199"/>
                </a:cubicBezTo>
                <a:cubicBezTo>
                  <a:pt x="4637" y="2202"/>
                  <a:pt x="4636" y="2205"/>
                  <a:pt x="4636" y="2207"/>
                </a:cubicBezTo>
                <a:cubicBezTo>
                  <a:pt x="4636" y="2214"/>
                  <a:pt x="4640" y="2220"/>
                  <a:pt x="4646" y="2223"/>
                </a:cubicBezTo>
                <a:cubicBezTo>
                  <a:pt x="4651" y="2226"/>
                  <a:pt x="4658" y="2228"/>
                  <a:pt x="4666" y="2228"/>
                </a:cubicBezTo>
                <a:cubicBezTo>
                  <a:pt x="4673" y="2229"/>
                  <a:pt x="4676" y="2230"/>
                  <a:pt x="4680" y="2230"/>
                </a:cubicBezTo>
                <a:cubicBezTo>
                  <a:pt x="4680" y="2230"/>
                  <a:pt x="4680" y="2230"/>
                  <a:pt x="4680" y="2230"/>
                </a:cubicBezTo>
                <a:cubicBezTo>
                  <a:pt x="4684" y="2230"/>
                  <a:pt x="4687" y="2228"/>
                  <a:pt x="4689" y="2225"/>
                </a:cubicBezTo>
                <a:cubicBezTo>
                  <a:pt x="4692" y="2223"/>
                  <a:pt x="4694" y="2220"/>
                  <a:pt x="4698" y="2215"/>
                </a:cubicBezTo>
                <a:cubicBezTo>
                  <a:pt x="4710" y="2199"/>
                  <a:pt x="4721" y="2189"/>
                  <a:pt x="4736" y="2176"/>
                </a:cubicBezTo>
                <a:cubicBezTo>
                  <a:pt x="4750" y="2162"/>
                  <a:pt x="4753" y="2145"/>
                  <a:pt x="4753" y="2139"/>
                </a:cubicBezTo>
                <a:cubicBezTo>
                  <a:pt x="4755" y="2141"/>
                  <a:pt x="4757" y="2142"/>
                  <a:pt x="4759" y="2143"/>
                </a:cubicBezTo>
                <a:cubicBezTo>
                  <a:pt x="4761" y="2143"/>
                  <a:pt x="4762" y="2143"/>
                  <a:pt x="4764" y="2143"/>
                </a:cubicBezTo>
                <a:cubicBezTo>
                  <a:pt x="4771" y="2143"/>
                  <a:pt x="4775" y="2138"/>
                  <a:pt x="4778" y="2134"/>
                </a:cubicBezTo>
                <a:cubicBezTo>
                  <a:pt x="4781" y="2129"/>
                  <a:pt x="4783" y="2124"/>
                  <a:pt x="4785" y="2120"/>
                </a:cubicBezTo>
                <a:cubicBezTo>
                  <a:pt x="4789" y="2110"/>
                  <a:pt x="4793" y="2103"/>
                  <a:pt x="4799" y="2099"/>
                </a:cubicBezTo>
                <a:cubicBezTo>
                  <a:pt x="4803" y="2096"/>
                  <a:pt x="4805" y="2091"/>
                  <a:pt x="4805" y="2088"/>
                </a:cubicBezTo>
                <a:cubicBezTo>
                  <a:pt x="4805" y="2083"/>
                  <a:pt x="4803" y="2079"/>
                  <a:pt x="4801" y="2076"/>
                </a:cubicBezTo>
                <a:cubicBezTo>
                  <a:pt x="4798" y="2073"/>
                  <a:pt x="4796" y="2070"/>
                  <a:pt x="4791" y="2070"/>
                </a:cubicBezTo>
                <a:close/>
                <a:moveTo>
                  <a:pt x="4639" y="1836"/>
                </a:moveTo>
                <a:cubicBezTo>
                  <a:pt x="4646" y="1836"/>
                  <a:pt x="4651" y="1831"/>
                  <a:pt x="4652" y="1824"/>
                </a:cubicBezTo>
                <a:cubicBezTo>
                  <a:pt x="4646" y="1823"/>
                  <a:pt x="4646" y="1823"/>
                  <a:pt x="4646" y="1823"/>
                </a:cubicBezTo>
                <a:cubicBezTo>
                  <a:pt x="4652" y="1825"/>
                  <a:pt x="4652" y="1825"/>
                  <a:pt x="4652" y="1825"/>
                </a:cubicBezTo>
                <a:cubicBezTo>
                  <a:pt x="4652" y="1823"/>
                  <a:pt x="4652" y="1822"/>
                  <a:pt x="4652" y="1821"/>
                </a:cubicBezTo>
                <a:cubicBezTo>
                  <a:pt x="4652" y="1811"/>
                  <a:pt x="4644" y="1801"/>
                  <a:pt x="4624" y="1796"/>
                </a:cubicBezTo>
                <a:cubicBezTo>
                  <a:pt x="4620" y="1795"/>
                  <a:pt x="4617" y="1794"/>
                  <a:pt x="4614" y="1794"/>
                </a:cubicBezTo>
                <a:cubicBezTo>
                  <a:pt x="4613" y="1794"/>
                  <a:pt x="4611" y="1794"/>
                  <a:pt x="4609" y="1795"/>
                </a:cubicBezTo>
                <a:cubicBezTo>
                  <a:pt x="4607" y="1796"/>
                  <a:pt x="4606" y="1799"/>
                  <a:pt x="4606" y="1802"/>
                </a:cubicBezTo>
                <a:cubicBezTo>
                  <a:pt x="4606" y="1805"/>
                  <a:pt x="4607" y="1806"/>
                  <a:pt x="4608" y="1807"/>
                </a:cubicBezTo>
                <a:cubicBezTo>
                  <a:pt x="4610" y="1812"/>
                  <a:pt x="4615" y="1816"/>
                  <a:pt x="4617" y="1821"/>
                </a:cubicBezTo>
                <a:cubicBezTo>
                  <a:pt x="4623" y="1829"/>
                  <a:pt x="4630" y="1836"/>
                  <a:pt x="4639" y="1836"/>
                </a:cubicBezTo>
                <a:cubicBezTo>
                  <a:pt x="4639" y="1836"/>
                  <a:pt x="4639" y="1836"/>
                  <a:pt x="4639" y="1836"/>
                </a:cubicBezTo>
                <a:close/>
                <a:moveTo>
                  <a:pt x="2422" y="804"/>
                </a:moveTo>
                <a:cubicBezTo>
                  <a:pt x="2416" y="804"/>
                  <a:pt x="2413" y="808"/>
                  <a:pt x="2409" y="815"/>
                </a:cubicBezTo>
                <a:cubicBezTo>
                  <a:pt x="2409" y="816"/>
                  <a:pt x="2408" y="817"/>
                  <a:pt x="2408" y="819"/>
                </a:cubicBezTo>
                <a:cubicBezTo>
                  <a:pt x="2408" y="823"/>
                  <a:pt x="2411" y="826"/>
                  <a:pt x="2413" y="827"/>
                </a:cubicBezTo>
                <a:cubicBezTo>
                  <a:pt x="2415" y="828"/>
                  <a:pt x="2417" y="828"/>
                  <a:pt x="2420" y="828"/>
                </a:cubicBezTo>
                <a:cubicBezTo>
                  <a:pt x="2424" y="828"/>
                  <a:pt x="2429" y="827"/>
                  <a:pt x="2432" y="821"/>
                </a:cubicBezTo>
                <a:cubicBezTo>
                  <a:pt x="2432" y="821"/>
                  <a:pt x="2432" y="821"/>
                  <a:pt x="2432" y="821"/>
                </a:cubicBezTo>
                <a:cubicBezTo>
                  <a:pt x="2432" y="819"/>
                  <a:pt x="2433" y="818"/>
                  <a:pt x="2433" y="816"/>
                </a:cubicBezTo>
                <a:cubicBezTo>
                  <a:pt x="2433" y="813"/>
                  <a:pt x="2432" y="811"/>
                  <a:pt x="2430" y="809"/>
                </a:cubicBezTo>
                <a:cubicBezTo>
                  <a:pt x="2429" y="806"/>
                  <a:pt x="2426" y="804"/>
                  <a:pt x="2422" y="804"/>
                </a:cubicBezTo>
                <a:close/>
                <a:moveTo>
                  <a:pt x="4023" y="1526"/>
                </a:moveTo>
                <a:cubicBezTo>
                  <a:pt x="4023" y="1530"/>
                  <a:pt x="4024" y="1536"/>
                  <a:pt x="4028" y="1543"/>
                </a:cubicBezTo>
                <a:cubicBezTo>
                  <a:pt x="4037" y="1556"/>
                  <a:pt x="4051" y="1557"/>
                  <a:pt x="4055" y="1557"/>
                </a:cubicBezTo>
                <a:cubicBezTo>
                  <a:pt x="4056" y="1557"/>
                  <a:pt x="4057" y="1557"/>
                  <a:pt x="4057" y="1557"/>
                </a:cubicBezTo>
                <a:cubicBezTo>
                  <a:pt x="4060" y="1557"/>
                  <a:pt x="4063" y="1554"/>
                  <a:pt x="4063" y="1551"/>
                </a:cubicBezTo>
                <a:cubicBezTo>
                  <a:pt x="4063" y="1550"/>
                  <a:pt x="4062" y="1542"/>
                  <a:pt x="4060" y="1532"/>
                </a:cubicBezTo>
                <a:cubicBezTo>
                  <a:pt x="4058" y="1522"/>
                  <a:pt x="4055" y="1511"/>
                  <a:pt x="4046" y="1504"/>
                </a:cubicBezTo>
                <a:cubicBezTo>
                  <a:pt x="4044" y="1503"/>
                  <a:pt x="4043" y="1502"/>
                  <a:pt x="4041" y="1501"/>
                </a:cubicBezTo>
                <a:cubicBezTo>
                  <a:pt x="4042" y="1501"/>
                  <a:pt x="4043" y="1501"/>
                  <a:pt x="4043" y="1501"/>
                </a:cubicBezTo>
                <a:cubicBezTo>
                  <a:pt x="4049" y="1501"/>
                  <a:pt x="4053" y="1500"/>
                  <a:pt x="4057" y="1497"/>
                </a:cubicBezTo>
                <a:cubicBezTo>
                  <a:pt x="4061" y="1495"/>
                  <a:pt x="4063" y="1490"/>
                  <a:pt x="4063" y="1486"/>
                </a:cubicBezTo>
                <a:cubicBezTo>
                  <a:pt x="4063" y="1484"/>
                  <a:pt x="4063" y="1482"/>
                  <a:pt x="4062" y="1480"/>
                </a:cubicBezTo>
                <a:cubicBezTo>
                  <a:pt x="4058" y="1471"/>
                  <a:pt x="4050" y="1471"/>
                  <a:pt x="4043" y="1471"/>
                </a:cubicBezTo>
                <a:cubicBezTo>
                  <a:pt x="4035" y="1471"/>
                  <a:pt x="4027" y="1472"/>
                  <a:pt x="4023" y="1473"/>
                </a:cubicBezTo>
                <a:cubicBezTo>
                  <a:pt x="4023" y="1473"/>
                  <a:pt x="4023" y="1473"/>
                  <a:pt x="4022" y="1473"/>
                </a:cubicBezTo>
                <a:cubicBezTo>
                  <a:pt x="4021" y="1473"/>
                  <a:pt x="4017" y="1472"/>
                  <a:pt x="4015" y="1471"/>
                </a:cubicBezTo>
                <a:cubicBezTo>
                  <a:pt x="4012" y="1470"/>
                  <a:pt x="4010" y="1469"/>
                  <a:pt x="4010" y="1469"/>
                </a:cubicBezTo>
                <a:cubicBezTo>
                  <a:pt x="4009" y="1467"/>
                  <a:pt x="4007" y="1467"/>
                  <a:pt x="4005" y="1468"/>
                </a:cubicBezTo>
                <a:cubicBezTo>
                  <a:pt x="3999" y="1470"/>
                  <a:pt x="3996" y="1475"/>
                  <a:pt x="3995" y="1480"/>
                </a:cubicBezTo>
                <a:cubicBezTo>
                  <a:pt x="3994" y="1485"/>
                  <a:pt x="3994" y="1489"/>
                  <a:pt x="3993" y="1496"/>
                </a:cubicBezTo>
                <a:cubicBezTo>
                  <a:pt x="3992" y="1504"/>
                  <a:pt x="3986" y="1511"/>
                  <a:pt x="3986" y="1520"/>
                </a:cubicBezTo>
                <a:cubicBezTo>
                  <a:pt x="3986" y="1525"/>
                  <a:pt x="3988" y="1529"/>
                  <a:pt x="3992" y="1532"/>
                </a:cubicBezTo>
                <a:cubicBezTo>
                  <a:pt x="3994" y="1534"/>
                  <a:pt x="3996" y="1534"/>
                  <a:pt x="3999" y="1534"/>
                </a:cubicBezTo>
                <a:cubicBezTo>
                  <a:pt x="4007" y="1534"/>
                  <a:pt x="4011" y="1529"/>
                  <a:pt x="4016" y="1525"/>
                </a:cubicBezTo>
                <a:cubicBezTo>
                  <a:pt x="4019" y="1522"/>
                  <a:pt x="4021" y="1520"/>
                  <a:pt x="4022" y="1519"/>
                </a:cubicBezTo>
                <a:cubicBezTo>
                  <a:pt x="4023" y="1521"/>
                  <a:pt x="4023" y="1523"/>
                  <a:pt x="4023" y="1526"/>
                </a:cubicBezTo>
                <a:close/>
                <a:moveTo>
                  <a:pt x="4598" y="517"/>
                </a:moveTo>
                <a:cubicBezTo>
                  <a:pt x="4598" y="516"/>
                  <a:pt x="4598" y="514"/>
                  <a:pt x="4599" y="511"/>
                </a:cubicBezTo>
                <a:cubicBezTo>
                  <a:pt x="4603" y="504"/>
                  <a:pt x="4605" y="498"/>
                  <a:pt x="4608" y="496"/>
                </a:cubicBezTo>
                <a:cubicBezTo>
                  <a:pt x="4611" y="493"/>
                  <a:pt x="4618" y="490"/>
                  <a:pt x="4634" y="490"/>
                </a:cubicBezTo>
                <a:cubicBezTo>
                  <a:pt x="4662" y="490"/>
                  <a:pt x="4659" y="492"/>
                  <a:pt x="4672" y="492"/>
                </a:cubicBezTo>
                <a:cubicBezTo>
                  <a:pt x="4676" y="492"/>
                  <a:pt x="4680" y="492"/>
                  <a:pt x="4685" y="491"/>
                </a:cubicBezTo>
                <a:cubicBezTo>
                  <a:pt x="4700" y="491"/>
                  <a:pt x="4711" y="485"/>
                  <a:pt x="4721" y="480"/>
                </a:cubicBezTo>
                <a:cubicBezTo>
                  <a:pt x="4730" y="474"/>
                  <a:pt x="4739" y="469"/>
                  <a:pt x="4751" y="465"/>
                </a:cubicBezTo>
                <a:cubicBezTo>
                  <a:pt x="4771" y="458"/>
                  <a:pt x="4788" y="454"/>
                  <a:pt x="4797" y="454"/>
                </a:cubicBezTo>
                <a:cubicBezTo>
                  <a:pt x="4800" y="454"/>
                  <a:pt x="4801" y="454"/>
                  <a:pt x="4802" y="455"/>
                </a:cubicBezTo>
                <a:cubicBezTo>
                  <a:pt x="4805" y="456"/>
                  <a:pt x="4809" y="457"/>
                  <a:pt x="4812" y="457"/>
                </a:cubicBezTo>
                <a:cubicBezTo>
                  <a:pt x="4815" y="457"/>
                  <a:pt x="4818" y="457"/>
                  <a:pt x="4821" y="455"/>
                </a:cubicBezTo>
                <a:cubicBezTo>
                  <a:pt x="4823" y="454"/>
                  <a:pt x="4826" y="450"/>
                  <a:pt x="4826" y="447"/>
                </a:cubicBezTo>
                <a:cubicBezTo>
                  <a:pt x="4826" y="443"/>
                  <a:pt x="4824" y="440"/>
                  <a:pt x="4822" y="437"/>
                </a:cubicBezTo>
                <a:cubicBezTo>
                  <a:pt x="4818" y="433"/>
                  <a:pt x="4813" y="428"/>
                  <a:pt x="4809" y="424"/>
                </a:cubicBezTo>
                <a:cubicBezTo>
                  <a:pt x="4808" y="423"/>
                  <a:pt x="4806" y="421"/>
                  <a:pt x="4805" y="420"/>
                </a:cubicBezTo>
                <a:cubicBezTo>
                  <a:pt x="4809" y="419"/>
                  <a:pt x="4812" y="418"/>
                  <a:pt x="4816" y="416"/>
                </a:cubicBezTo>
                <a:cubicBezTo>
                  <a:pt x="4821" y="413"/>
                  <a:pt x="4826" y="409"/>
                  <a:pt x="4828" y="402"/>
                </a:cubicBezTo>
                <a:cubicBezTo>
                  <a:pt x="4828" y="400"/>
                  <a:pt x="4828" y="398"/>
                  <a:pt x="4828" y="396"/>
                </a:cubicBezTo>
                <a:cubicBezTo>
                  <a:pt x="4828" y="385"/>
                  <a:pt x="4821" y="374"/>
                  <a:pt x="4822" y="367"/>
                </a:cubicBezTo>
                <a:cubicBezTo>
                  <a:pt x="4822" y="365"/>
                  <a:pt x="4822" y="364"/>
                  <a:pt x="4823" y="362"/>
                </a:cubicBezTo>
                <a:cubicBezTo>
                  <a:pt x="4826" y="359"/>
                  <a:pt x="4827" y="355"/>
                  <a:pt x="4827" y="351"/>
                </a:cubicBezTo>
                <a:cubicBezTo>
                  <a:pt x="4827" y="344"/>
                  <a:pt x="4823" y="338"/>
                  <a:pt x="4818" y="334"/>
                </a:cubicBezTo>
                <a:cubicBezTo>
                  <a:pt x="4813" y="330"/>
                  <a:pt x="4807" y="326"/>
                  <a:pt x="4801" y="325"/>
                </a:cubicBezTo>
                <a:cubicBezTo>
                  <a:pt x="4798" y="324"/>
                  <a:pt x="4793" y="324"/>
                  <a:pt x="4788" y="324"/>
                </a:cubicBezTo>
                <a:cubicBezTo>
                  <a:pt x="4778" y="324"/>
                  <a:pt x="4766" y="325"/>
                  <a:pt x="4756" y="325"/>
                </a:cubicBezTo>
                <a:cubicBezTo>
                  <a:pt x="4746" y="325"/>
                  <a:pt x="4738" y="323"/>
                  <a:pt x="4737" y="323"/>
                </a:cubicBezTo>
                <a:cubicBezTo>
                  <a:pt x="4730" y="318"/>
                  <a:pt x="4719" y="313"/>
                  <a:pt x="4710" y="312"/>
                </a:cubicBezTo>
                <a:cubicBezTo>
                  <a:pt x="4707" y="312"/>
                  <a:pt x="4704" y="313"/>
                  <a:pt x="4702" y="315"/>
                </a:cubicBezTo>
                <a:cubicBezTo>
                  <a:pt x="4698" y="319"/>
                  <a:pt x="4695" y="325"/>
                  <a:pt x="4691" y="332"/>
                </a:cubicBezTo>
                <a:cubicBezTo>
                  <a:pt x="4689" y="335"/>
                  <a:pt x="4688" y="338"/>
                  <a:pt x="4687" y="340"/>
                </a:cubicBezTo>
                <a:cubicBezTo>
                  <a:pt x="4686" y="339"/>
                  <a:pt x="4684" y="338"/>
                  <a:pt x="4681" y="333"/>
                </a:cubicBezTo>
                <a:cubicBezTo>
                  <a:pt x="4676" y="325"/>
                  <a:pt x="4666" y="323"/>
                  <a:pt x="4657" y="321"/>
                </a:cubicBezTo>
                <a:cubicBezTo>
                  <a:pt x="4647" y="319"/>
                  <a:pt x="4636" y="319"/>
                  <a:pt x="4628" y="319"/>
                </a:cubicBezTo>
                <a:cubicBezTo>
                  <a:pt x="4624" y="319"/>
                  <a:pt x="4621" y="319"/>
                  <a:pt x="4619" y="319"/>
                </a:cubicBezTo>
                <a:cubicBezTo>
                  <a:pt x="4607" y="319"/>
                  <a:pt x="4594" y="322"/>
                  <a:pt x="4582" y="323"/>
                </a:cubicBezTo>
                <a:cubicBezTo>
                  <a:pt x="4575" y="324"/>
                  <a:pt x="4570" y="326"/>
                  <a:pt x="4567" y="325"/>
                </a:cubicBezTo>
                <a:cubicBezTo>
                  <a:pt x="4564" y="325"/>
                  <a:pt x="4562" y="325"/>
                  <a:pt x="4558" y="321"/>
                </a:cubicBezTo>
                <a:cubicBezTo>
                  <a:pt x="4548" y="310"/>
                  <a:pt x="4534" y="306"/>
                  <a:pt x="4531" y="303"/>
                </a:cubicBezTo>
                <a:cubicBezTo>
                  <a:pt x="4528" y="300"/>
                  <a:pt x="4524" y="300"/>
                  <a:pt x="4520" y="299"/>
                </a:cubicBezTo>
                <a:cubicBezTo>
                  <a:pt x="4516" y="298"/>
                  <a:pt x="4511" y="298"/>
                  <a:pt x="4505" y="298"/>
                </a:cubicBezTo>
                <a:cubicBezTo>
                  <a:pt x="4496" y="298"/>
                  <a:pt x="4486" y="299"/>
                  <a:pt x="4477" y="300"/>
                </a:cubicBezTo>
                <a:cubicBezTo>
                  <a:pt x="4461" y="302"/>
                  <a:pt x="4445" y="303"/>
                  <a:pt x="4440" y="303"/>
                </a:cubicBezTo>
                <a:cubicBezTo>
                  <a:pt x="4439" y="302"/>
                  <a:pt x="4437" y="301"/>
                  <a:pt x="4435" y="300"/>
                </a:cubicBezTo>
                <a:cubicBezTo>
                  <a:pt x="4431" y="298"/>
                  <a:pt x="4426" y="295"/>
                  <a:pt x="4419" y="290"/>
                </a:cubicBezTo>
                <a:cubicBezTo>
                  <a:pt x="4412" y="285"/>
                  <a:pt x="4405" y="281"/>
                  <a:pt x="4399" y="278"/>
                </a:cubicBezTo>
                <a:cubicBezTo>
                  <a:pt x="4393" y="275"/>
                  <a:pt x="4388" y="273"/>
                  <a:pt x="4383" y="272"/>
                </a:cubicBezTo>
                <a:cubicBezTo>
                  <a:pt x="4379" y="272"/>
                  <a:pt x="4363" y="275"/>
                  <a:pt x="4350" y="275"/>
                </a:cubicBezTo>
                <a:cubicBezTo>
                  <a:pt x="4344" y="276"/>
                  <a:pt x="4339" y="274"/>
                  <a:pt x="4339" y="274"/>
                </a:cubicBezTo>
                <a:cubicBezTo>
                  <a:pt x="4331" y="267"/>
                  <a:pt x="4324" y="263"/>
                  <a:pt x="4316" y="262"/>
                </a:cubicBezTo>
                <a:cubicBezTo>
                  <a:pt x="4321" y="260"/>
                  <a:pt x="4327" y="259"/>
                  <a:pt x="4334" y="257"/>
                </a:cubicBezTo>
                <a:cubicBezTo>
                  <a:pt x="4343" y="254"/>
                  <a:pt x="4351" y="251"/>
                  <a:pt x="4351" y="251"/>
                </a:cubicBezTo>
                <a:cubicBezTo>
                  <a:pt x="4353" y="250"/>
                  <a:pt x="4354" y="249"/>
                  <a:pt x="4355" y="247"/>
                </a:cubicBezTo>
                <a:cubicBezTo>
                  <a:pt x="4355" y="246"/>
                  <a:pt x="4355" y="244"/>
                  <a:pt x="4354" y="242"/>
                </a:cubicBezTo>
                <a:cubicBezTo>
                  <a:pt x="4354" y="242"/>
                  <a:pt x="4351" y="238"/>
                  <a:pt x="4347" y="234"/>
                </a:cubicBezTo>
                <a:cubicBezTo>
                  <a:pt x="4343" y="229"/>
                  <a:pt x="4337" y="224"/>
                  <a:pt x="4328" y="224"/>
                </a:cubicBezTo>
                <a:cubicBezTo>
                  <a:pt x="4324" y="224"/>
                  <a:pt x="4316" y="223"/>
                  <a:pt x="4308" y="221"/>
                </a:cubicBezTo>
                <a:cubicBezTo>
                  <a:pt x="4301" y="219"/>
                  <a:pt x="4295" y="217"/>
                  <a:pt x="4290" y="217"/>
                </a:cubicBezTo>
                <a:cubicBezTo>
                  <a:pt x="4288" y="217"/>
                  <a:pt x="4285" y="218"/>
                  <a:pt x="4284" y="219"/>
                </a:cubicBezTo>
                <a:cubicBezTo>
                  <a:pt x="4283" y="220"/>
                  <a:pt x="4282" y="221"/>
                  <a:pt x="4282" y="222"/>
                </a:cubicBezTo>
                <a:cubicBezTo>
                  <a:pt x="4281" y="222"/>
                  <a:pt x="4280" y="222"/>
                  <a:pt x="4279" y="222"/>
                </a:cubicBezTo>
                <a:cubicBezTo>
                  <a:pt x="4271" y="220"/>
                  <a:pt x="4264" y="216"/>
                  <a:pt x="4255" y="216"/>
                </a:cubicBezTo>
                <a:cubicBezTo>
                  <a:pt x="4251" y="216"/>
                  <a:pt x="4247" y="217"/>
                  <a:pt x="4244" y="220"/>
                </a:cubicBezTo>
                <a:cubicBezTo>
                  <a:pt x="4242" y="222"/>
                  <a:pt x="4239" y="224"/>
                  <a:pt x="4235" y="226"/>
                </a:cubicBezTo>
                <a:cubicBezTo>
                  <a:pt x="4232" y="229"/>
                  <a:pt x="4229" y="232"/>
                  <a:pt x="4228" y="238"/>
                </a:cubicBezTo>
                <a:cubicBezTo>
                  <a:pt x="4228" y="241"/>
                  <a:pt x="4230" y="244"/>
                  <a:pt x="4232" y="246"/>
                </a:cubicBezTo>
                <a:cubicBezTo>
                  <a:pt x="4234" y="248"/>
                  <a:pt x="4237" y="249"/>
                  <a:pt x="4240" y="250"/>
                </a:cubicBezTo>
                <a:cubicBezTo>
                  <a:pt x="4250" y="253"/>
                  <a:pt x="4259" y="253"/>
                  <a:pt x="4265" y="253"/>
                </a:cubicBezTo>
                <a:cubicBezTo>
                  <a:pt x="4272" y="253"/>
                  <a:pt x="4275" y="255"/>
                  <a:pt x="4275" y="255"/>
                </a:cubicBezTo>
                <a:cubicBezTo>
                  <a:pt x="4276" y="257"/>
                  <a:pt x="4276" y="258"/>
                  <a:pt x="4276" y="259"/>
                </a:cubicBezTo>
                <a:cubicBezTo>
                  <a:pt x="4276" y="261"/>
                  <a:pt x="4274" y="264"/>
                  <a:pt x="4274" y="270"/>
                </a:cubicBezTo>
                <a:cubicBezTo>
                  <a:pt x="4274" y="270"/>
                  <a:pt x="4272" y="276"/>
                  <a:pt x="4269" y="280"/>
                </a:cubicBezTo>
                <a:cubicBezTo>
                  <a:pt x="4267" y="284"/>
                  <a:pt x="4263" y="288"/>
                  <a:pt x="4262" y="288"/>
                </a:cubicBezTo>
                <a:cubicBezTo>
                  <a:pt x="4262" y="288"/>
                  <a:pt x="4262" y="288"/>
                  <a:pt x="4262" y="288"/>
                </a:cubicBezTo>
                <a:cubicBezTo>
                  <a:pt x="4260" y="288"/>
                  <a:pt x="4257" y="287"/>
                  <a:pt x="4251" y="287"/>
                </a:cubicBezTo>
                <a:cubicBezTo>
                  <a:pt x="4248" y="287"/>
                  <a:pt x="4243" y="289"/>
                  <a:pt x="4238" y="292"/>
                </a:cubicBezTo>
                <a:cubicBezTo>
                  <a:pt x="4234" y="294"/>
                  <a:pt x="4224" y="296"/>
                  <a:pt x="4216" y="296"/>
                </a:cubicBezTo>
                <a:cubicBezTo>
                  <a:pt x="4213" y="296"/>
                  <a:pt x="4211" y="296"/>
                  <a:pt x="4210" y="296"/>
                </a:cubicBezTo>
                <a:cubicBezTo>
                  <a:pt x="4206" y="296"/>
                  <a:pt x="4203" y="295"/>
                  <a:pt x="4201" y="295"/>
                </a:cubicBezTo>
                <a:cubicBezTo>
                  <a:pt x="4199" y="296"/>
                  <a:pt x="4197" y="295"/>
                  <a:pt x="4196" y="296"/>
                </a:cubicBezTo>
                <a:cubicBezTo>
                  <a:pt x="4195" y="295"/>
                  <a:pt x="4194" y="294"/>
                  <a:pt x="4193" y="293"/>
                </a:cubicBezTo>
                <a:cubicBezTo>
                  <a:pt x="4190" y="291"/>
                  <a:pt x="4188" y="288"/>
                  <a:pt x="4182" y="287"/>
                </a:cubicBezTo>
                <a:cubicBezTo>
                  <a:pt x="4181" y="287"/>
                  <a:pt x="4180" y="288"/>
                  <a:pt x="4178" y="288"/>
                </a:cubicBezTo>
                <a:cubicBezTo>
                  <a:pt x="4174" y="291"/>
                  <a:pt x="4169" y="295"/>
                  <a:pt x="4164" y="300"/>
                </a:cubicBezTo>
                <a:cubicBezTo>
                  <a:pt x="4159" y="304"/>
                  <a:pt x="4152" y="307"/>
                  <a:pt x="4152" y="307"/>
                </a:cubicBezTo>
                <a:cubicBezTo>
                  <a:pt x="4152" y="307"/>
                  <a:pt x="4152" y="307"/>
                  <a:pt x="4152" y="307"/>
                </a:cubicBezTo>
                <a:cubicBezTo>
                  <a:pt x="4148" y="306"/>
                  <a:pt x="4139" y="298"/>
                  <a:pt x="4139" y="291"/>
                </a:cubicBezTo>
                <a:cubicBezTo>
                  <a:pt x="4139" y="285"/>
                  <a:pt x="4139" y="278"/>
                  <a:pt x="4137" y="272"/>
                </a:cubicBezTo>
                <a:cubicBezTo>
                  <a:pt x="4136" y="267"/>
                  <a:pt x="4135" y="262"/>
                  <a:pt x="4130" y="258"/>
                </a:cubicBezTo>
                <a:cubicBezTo>
                  <a:pt x="4128" y="257"/>
                  <a:pt x="4126" y="257"/>
                  <a:pt x="4124" y="256"/>
                </a:cubicBezTo>
                <a:cubicBezTo>
                  <a:pt x="4118" y="255"/>
                  <a:pt x="4108" y="254"/>
                  <a:pt x="4099" y="254"/>
                </a:cubicBezTo>
                <a:cubicBezTo>
                  <a:pt x="4095" y="254"/>
                  <a:pt x="4091" y="254"/>
                  <a:pt x="4088" y="255"/>
                </a:cubicBezTo>
                <a:cubicBezTo>
                  <a:pt x="4084" y="255"/>
                  <a:pt x="4074" y="256"/>
                  <a:pt x="4065" y="258"/>
                </a:cubicBezTo>
                <a:cubicBezTo>
                  <a:pt x="4060" y="259"/>
                  <a:pt x="4056" y="260"/>
                  <a:pt x="4052" y="261"/>
                </a:cubicBezTo>
                <a:cubicBezTo>
                  <a:pt x="4048" y="262"/>
                  <a:pt x="4045" y="263"/>
                  <a:pt x="4042" y="266"/>
                </a:cubicBezTo>
                <a:cubicBezTo>
                  <a:pt x="4040" y="269"/>
                  <a:pt x="4027" y="274"/>
                  <a:pt x="4021" y="274"/>
                </a:cubicBezTo>
                <a:cubicBezTo>
                  <a:pt x="4020" y="274"/>
                  <a:pt x="4016" y="272"/>
                  <a:pt x="4011" y="269"/>
                </a:cubicBezTo>
                <a:cubicBezTo>
                  <a:pt x="4006" y="267"/>
                  <a:pt x="3999" y="263"/>
                  <a:pt x="3990" y="261"/>
                </a:cubicBezTo>
                <a:cubicBezTo>
                  <a:pt x="3976" y="259"/>
                  <a:pt x="3953" y="259"/>
                  <a:pt x="3939" y="259"/>
                </a:cubicBezTo>
                <a:cubicBezTo>
                  <a:pt x="3933" y="259"/>
                  <a:pt x="3930" y="260"/>
                  <a:pt x="3927" y="260"/>
                </a:cubicBezTo>
                <a:cubicBezTo>
                  <a:pt x="3927" y="260"/>
                  <a:pt x="3927" y="260"/>
                  <a:pt x="3927" y="260"/>
                </a:cubicBezTo>
                <a:cubicBezTo>
                  <a:pt x="3926" y="260"/>
                  <a:pt x="3923" y="259"/>
                  <a:pt x="3922" y="259"/>
                </a:cubicBezTo>
                <a:cubicBezTo>
                  <a:pt x="3924" y="256"/>
                  <a:pt x="3927" y="253"/>
                  <a:pt x="3930" y="250"/>
                </a:cubicBezTo>
                <a:cubicBezTo>
                  <a:pt x="3933" y="244"/>
                  <a:pt x="3937" y="239"/>
                  <a:pt x="3937" y="232"/>
                </a:cubicBezTo>
                <a:cubicBezTo>
                  <a:pt x="3937" y="227"/>
                  <a:pt x="3935" y="223"/>
                  <a:pt x="3931" y="220"/>
                </a:cubicBezTo>
                <a:cubicBezTo>
                  <a:pt x="3918" y="210"/>
                  <a:pt x="3895" y="211"/>
                  <a:pt x="3885" y="209"/>
                </a:cubicBezTo>
                <a:cubicBezTo>
                  <a:pt x="3878" y="208"/>
                  <a:pt x="3870" y="206"/>
                  <a:pt x="3861" y="206"/>
                </a:cubicBezTo>
                <a:cubicBezTo>
                  <a:pt x="3856" y="206"/>
                  <a:pt x="3851" y="207"/>
                  <a:pt x="3846" y="208"/>
                </a:cubicBezTo>
                <a:cubicBezTo>
                  <a:pt x="3840" y="209"/>
                  <a:pt x="3835" y="211"/>
                  <a:pt x="3831" y="213"/>
                </a:cubicBezTo>
                <a:cubicBezTo>
                  <a:pt x="3830" y="213"/>
                  <a:pt x="3830" y="213"/>
                  <a:pt x="3830" y="213"/>
                </a:cubicBezTo>
                <a:cubicBezTo>
                  <a:pt x="3830" y="212"/>
                  <a:pt x="3829" y="211"/>
                  <a:pt x="3829" y="211"/>
                </a:cubicBezTo>
                <a:cubicBezTo>
                  <a:pt x="3828" y="210"/>
                  <a:pt x="3828" y="210"/>
                  <a:pt x="3827" y="210"/>
                </a:cubicBezTo>
                <a:cubicBezTo>
                  <a:pt x="3826" y="209"/>
                  <a:pt x="3823" y="207"/>
                  <a:pt x="3817" y="204"/>
                </a:cubicBezTo>
                <a:cubicBezTo>
                  <a:pt x="3802" y="197"/>
                  <a:pt x="3791" y="194"/>
                  <a:pt x="3783" y="194"/>
                </a:cubicBezTo>
                <a:cubicBezTo>
                  <a:pt x="3777" y="194"/>
                  <a:pt x="3772" y="195"/>
                  <a:pt x="3768" y="197"/>
                </a:cubicBezTo>
                <a:cubicBezTo>
                  <a:pt x="3766" y="199"/>
                  <a:pt x="3765" y="200"/>
                  <a:pt x="3764" y="201"/>
                </a:cubicBezTo>
                <a:cubicBezTo>
                  <a:pt x="3762" y="203"/>
                  <a:pt x="3763" y="202"/>
                  <a:pt x="3762" y="203"/>
                </a:cubicBezTo>
                <a:cubicBezTo>
                  <a:pt x="3761" y="203"/>
                  <a:pt x="3758" y="204"/>
                  <a:pt x="3752" y="207"/>
                </a:cubicBezTo>
                <a:cubicBezTo>
                  <a:pt x="3734" y="215"/>
                  <a:pt x="3723" y="220"/>
                  <a:pt x="3719" y="220"/>
                </a:cubicBezTo>
                <a:cubicBezTo>
                  <a:pt x="3719" y="220"/>
                  <a:pt x="3719" y="220"/>
                  <a:pt x="3719" y="220"/>
                </a:cubicBezTo>
                <a:cubicBezTo>
                  <a:pt x="3717" y="220"/>
                  <a:pt x="3709" y="219"/>
                  <a:pt x="3702" y="217"/>
                </a:cubicBezTo>
                <a:cubicBezTo>
                  <a:pt x="3698" y="216"/>
                  <a:pt x="3694" y="215"/>
                  <a:pt x="3692" y="214"/>
                </a:cubicBezTo>
                <a:cubicBezTo>
                  <a:pt x="3690" y="214"/>
                  <a:pt x="3689" y="214"/>
                  <a:pt x="3689" y="213"/>
                </a:cubicBezTo>
                <a:cubicBezTo>
                  <a:pt x="3688" y="213"/>
                  <a:pt x="3688" y="213"/>
                  <a:pt x="3688" y="213"/>
                </a:cubicBezTo>
                <a:cubicBezTo>
                  <a:pt x="3688" y="213"/>
                  <a:pt x="3688" y="213"/>
                  <a:pt x="3688" y="213"/>
                </a:cubicBezTo>
                <a:cubicBezTo>
                  <a:pt x="3684" y="211"/>
                  <a:pt x="3683" y="211"/>
                  <a:pt x="3681" y="211"/>
                </a:cubicBezTo>
                <a:cubicBezTo>
                  <a:pt x="3673" y="211"/>
                  <a:pt x="3663" y="215"/>
                  <a:pt x="3654" y="219"/>
                </a:cubicBezTo>
                <a:cubicBezTo>
                  <a:pt x="3643" y="225"/>
                  <a:pt x="3636" y="231"/>
                  <a:pt x="3630" y="230"/>
                </a:cubicBezTo>
                <a:cubicBezTo>
                  <a:pt x="3629" y="230"/>
                  <a:pt x="3628" y="230"/>
                  <a:pt x="3626" y="230"/>
                </a:cubicBezTo>
                <a:cubicBezTo>
                  <a:pt x="3621" y="228"/>
                  <a:pt x="3615" y="228"/>
                  <a:pt x="3608" y="228"/>
                </a:cubicBezTo>
                <a:cubicBezTo>
                  <a:pt x="3599" y="228"/>
                  <a:pt x="3589" y="229"/>
                  <a:pt x="3581" y="233"/>
                </a:cubicBezTo>
                <a:cubicBezTo>
                  <a:pt x="3571" y="238"/>
                  <a:pt x="3562" y="238"/>
                  <a:pt x="3549" y="249"/>
                </a:cubicBezTo>
                <a:cubicBezTo>
                  <a:pt x="3544" y="253"/>
                  <a:pt x="3536" y="257"/>
                  <a:pt x="3529" y="259"/>
                </a:cubicBezTo>
                <a:cubicBezTo>
                  <a:pt x="3525" y="261"/>
                  <a:pt x="3520" y="262"/>
                  <a:pt x="3519" y="263"/>
                </a:cubicBezTo>
                <a:cubicBezTo>
                  <a:pt x="3514" y="262"/>
                  <a:pt x="3499" y="261"/>
                  <a:pt x="3489" y="261"/>
                </a:cubicBezTo>
                <a:cubicBezTo>
                  <a:pt x="3485" y="261"/>
                  <a:pt x="3481" y="261"/>
                  <a:pt x="3476" y="262"/>
                </a:cubicBezTo>
                <a:cubicBezTo>
                  <a:pt x="3474" y="262"/>
                  <a:pt x="3472" y="263"/>
                  <a:pt x="3470" y="264"/>
                </a:cubicBezTo>
                <a:cubicBezTo>
                  <a:pt x="3468" y="265"/>
                  <a:pt x="3465" y="268"/>
                  <a:pt x="3465" y="272"/>
                </a:cubicBezTo>
                <a:cubicBezTo>
                  <a:pt x="3465" y="276"/>
                  <a:pt x="3467" y="278"/>
                  <a:pt x="3470" y="281"/>
                </a:cubicBezTo>
                <a:cubicBezTo>
                  <a:pt x="3476" y="287"/>
                  <a:pt x="3485" y="292"/>
                  <a:pt x="3494" y="296"/>
                </a:cubicBezTo>
                <a:cubicBezTo>
                  <a:pt x="3494" y="296"/>
                  <a:pt x="3494" y="297"/>
                  <a:pt x="3494" y="297"/>
                </a:cubicBezTo>
                <a:cubicBezTo>
                  <a:pt x="3492" y="296"/>
                  <a:pt x="3490" y="295"/>
                  <a:pt x="3487" y="293"/>
                </a:cubicBezTo>
                <a:cubicBezTo>
                  <a:pt x="3480" y="291"/>
                  <a:pt x="3476" y="290"/>
                  <a:pt x="3474" y="289"/>
                </a:cubicBezTo>
                <a:cubicBezTo>
                  <a:pt x="3473" y="289"/>
                  <a:pt x="3471" y="287"/>
                  <a:pt x="3465" y="281"/>
                </a:cubicBezTo>
                <a:cubicBezTo>
                  <a:pt x="3458" y="274"/>
                  <a:pt x="3450" y="270"/>
                  <a:pt x="3443" y="270"/>
                </a:cubicBezTo>
                <a:cubicBezTo>
                  <a:pt x="3436" y="270"/>
                  <a:pt x="3429" y="274"/>
                  <a:pt x="3426" y="279"/>
                </a:cubicBezTo>
                <a:cubicBezTo>
                  <a:pt x="3421" y="285"/>
                  <a:pt x="3421" y="292"/>
                  <a:pt x="3420" y="297"/>
                </a:cubicBezTo>
                <a:cubicBezTo>
                  <a:pt x="3420" y="300"/>
                  <a:pt x="3420" y="302"/>
                  <a:pt x="3419" y="303"/>
                </a:cubicBezTo>
                <a:cubicBezTo>
                  <a:pt x="3419" y="303"/>
                  <a:pt x="3419" y="303"/>
                  <a:pt x="3419" y="303"/>
                </a:cubicBezTo>
                <a:cubicBezTo>
                  <a:pt x="3416" y="304"/>
                  <a:pt x="3413" y="305"/>
                  <a:pt x="3412" y="305"/>
                </a:cubicBezTo>
                <a:cubicBezTo>
                  <a:pt x="3412" y="305"/>
                  <a:pt x="3411" y="304"/>
                  <a:pt x="3411" y="303"/>
                </a:cubicBezTo>
                <a:cubicBezTo>
                  <a:pt x="3411" y="298"/>
                  <a:pt x="3411" y="291"/>
                  <a:pt x="3410" y="286"/>
                </a:cubicBezTo>
                <a:cubicBezTo>
                  <a:pt x="3410" y="283"/>
                  <a:pt x="3409" y="280"/>
                  <a:pt x="3408" y="278"/>
                </a:cubicBezTo>
                <a:cubicBezTo>
                  <a:pt x="3408" y="276"/>
                  <a:pt x="3407" y="275"/>
                  <a:pt x="3406" y="274"/>
                </a:cubicBezTo>
                <a:cubicBezTo>
                  <a:pt x="3405" y="273"/>
                  <a:pt x="3403" y="271"/>
                  <a:pt x="3400" y="271"/>
                </a:cubicBezTo>
                <a:cubicBezTo>
                  <a:pt x="3394" y="272"/>
                  <a:pt x="3393" y="275"/>
                  <a:pt x="3391" y="278"/>
                </a:cubicBezTo>
                <a:cubicBezTo>
                  <a:pt x="3387" y="285"/>
                  <a:pt x="3384" y="288"/>
                  <a:pt x="3382" y="291"/>
                </a:cubicBezTo>
                <a:cubicBezTo>
                  <a:pt x="3380" y="293"/>
                  <a:pt x="3378" y="297"/>
                  <a:pt x="3379" y="302"/>
                </a:cubicBezTo>
                <a:cubicBezTo>
                  <a:pt x="3379" y="311"/>
                  <a:pt x="3384" y="316"/>
                  <a:pt x="3384" y="323"/>
                </a:cubicBezTo>
                <a:cubicBezTo>
                  <a:pt x="3384" y="324"/>
                  <a:pt x="3384" y="326"/>
                  <a:pt x="3383" y="327"/>
                </a:cubicBezTo>
                <a:cubicBezTo>
                  <a:pt x="3382" y="333"/>
                  <a:pt x="3382" y="338"/>
                  <a:pt x="3382" y="342"/>
                </a:cubicBezTo>
                <a:cubicBezTo>
                  <a:pt x="3382" y="344"/>
                  <a:pt x="3382" y="347"/>
                  <a:pt x="3383" y="349"/>
                </a:cubicBezTo>
                <a:cubicBezTo>
                  <a:pt x="3383" y="351"/>
                  <a:pt x="3385" y="353"/>
                  <a:pt x="3387" y="354"/>
                </a:cubicBezTo>
                <a:cubicBezTo>
                  <a:pt x="3380" y="363"/>
                  <a:pt x="3372" y="375"/>
                  <a:pt x="3369" y="378"/>
                </a:cubicBezTo>
                <a:cubicBezTo>
                  <a:pt x="3367" y="380"/>
                  <a:pt x="3363" y="382"/>
                  <a:pt x="3358" y="384"/>
                </a:cubicBezTo>
                <a:cubicBezTo>
                  <a:pt x="3356" y="385"/>
                  <a:pt x="3355" y="386"/>
                  <a:pt x="3353" y="387"/>
                </a:cubicBezTo>
                <a:cubicBezTo>
                  <a:pt x="3356" y="382"/>
                  <a:pt x="3361" y="378"/>
                  <a:pt x="3364" y="376"/>
                </a:cubicBezTo>
                <a:cubicBezTo>
                  <a:pt x="3373" y="368"/>
                  <a:pt x="3380" y="357"/>
                  <a:pt x="3380" y="348"/>
                </a:cubicBezTo>
                <a:cubicBezTo>
                  <a:pt x="3380" y="346"/>
                  <a:pt x="3380" y="343"/>
                  <a:pt x="3378" y="341"/>
                </a:cubicBezTo>
                <a:cubicBezTo>
                  <a:pt x="3378" y="341"/>
                  <a:pt x="3378" y="341"/>
                  <a:pt x="3378" y="341"/>
                </a:cubicBezTo>
                <a:cubicBezTo>
                  <a:pt x="3376" y="339"/>
                  <a:pt x="3373" y="321"/>
                  <a:pt x="3373" y="313"/>
                </a:cubicBezTo>
                <a:cubicBezTo>
                  <a:pt x="3373" y="311"/>
                  <a:pt x="3373" y="309"/>
                  <a:pt x="3373" y="309"/>
                </a:cubicBezTo>
                <a:cubicBezTo>
                  <a:pt x="3374" y="306"/>
                  <a:pt x="3379" y="301"/>
                  <a:pt x="3380" y="292"/>
                </a:cubicBezTo>
                <a:cubicBezTo>
                  <a:pt x="3380" y="287"/>
                  <a:pt x="3377" y="282"/>
                  <a:pt x="3372" y="279"/>
                </a:cubicBezTo>
                <a:cubicBezTo>
                  <a:pt x="3361" y="272"/>
                  <a:pt x="3353" y="264"/>
                  <a:pt x="3342" y="259"/>
                </a:cubicBezTo>
                <a:cubicBezTo>
                  <a:pt x="3341" y="258"/>
                  <a:pt x="3339" y="258"/>
                  <a:pt x="3337" y="258"/>
                </a:cubicBezTo>
                <a:cubicBezTo>
                  <a:pt x="3329" y="259"/>
                  <a:pt x="3324" y="265"/>
                  <a:pt x="3320" y="270"/>
                </a:cubicBezTo>
                <a:cubicBezTo>
                  <a:pt x="3315" y="275"/>
                  <a:pt x="3311" y="280"/>
                  <a:pt x="3309" y="282"/>
                </a:cubicBezTo>
                <a:cubicBezTo>
                  <a:pt x="3304" y="285"/>
                  <a:pt x="3301" y="289"/>
                  <a:pt x="3300" y="291"/>
                </a:cubicBezTo>
                <a:cubicBezTo>
                  <a:pt x="3298" y="293"/>
                  <a:pt x="3298" y="294"/>
                  <a:pt x="3294" y="294"/>
                </a:cubicBezTo>
                <a:cubicBezTo>
                  <a:pt x="3285" y="296"/>
                  <a:pt x="3278" y="304"/>
                  <a:pt x="3278" y="313"/>
                </a:cubicBezTo>
                <a:cubicBezTo>
                  <a:pt x="3278" y="321"/>
                  <a:pt x="3283" y="328"/>
                  <a:pt x="3292" y="333"/>
                </a:cubicBezTo>
                <a:cubicBezTo>
                  <a:pt x="3298" y="337"/>
                  <a:pt x="3303" y="340"/>
                  <a:pt x="3306" y="343"/>
                </a:cubicBezTo>
                <a:cubicBezTo>
                  <a:pt x="3307" y="344"/>
                  <a:pt x="3308" y="345"/>
                  <a:pt x="3308" y="346"/>
                </a:cubicBezTo>
                <a:cubicBezTo>
                  <a:pt x="3308" y="346"/>
                  <a:pt x="3308" y="346"/>
                  <a:pt x="3308" y="346"/>
                </a:cubicBezTo>
                <a:cubicBezTo>
                  <a:pt x="3308" y="346"/>
                  <a:pt x="3308" y="346"/>
                  <a:pt x="3307" y="346"/>
                </a:cubicBezTo>
                <a:cubicBezTo>
                  <a:pt x="3305" y="346"/>
                  <a:pt x="3301" y="345"/>
                  <a:pt x="3297" y="344"/>
                </a:cubicBezTo>
                <a:cubicBezTo>
                  <a:pt x="3294" y="343"/>
                  <a:pt x="3291" y="342"/>
                  <a:pt x="3291" y="342"/>
                </a:cubicBezTo>
                <a:cubicBezTo>
                  <a:pt x="3291" y="342"/>
                  <a:pt x="3291" y="342"/>
                  <a:pt x="3291" y="342"/>
                </a:cubicBezTo>
                <a:cubicBezTo>
                  <a:pt x="3289" y="340"/>
                  <a:pt x="3276" y="333"/>
                  <a:pt x="3265" y="333"/>
                </a:cubicBezTo>
                <a:cubicBezTo>
                  <a:pt x="3258" y="333"/>
                  <a:pt x="3247" y="327"/>
                  <a:pt x="3236" y="325"/>
                </a:cubicBezTo>
                <a:cubicBezTo>
                  <a:pt x="3232" y="324"/>
                  <a:pt x="3228" y="324"/>
                  <a:pt x="3223" y="324"/>
                </a:cubicBezTo>
                <a:cubicBezTo>
                  <a:pt x="3214" y="324"/>
                  <a:pt x="3205" y="324"/>
                  <a:pt x="3198" y="331"/>
                </a:cubicBezTo>
                <a:cubicBezTo>
                  <a:pt x="3196" y="334"/>
                  <a:pt x="3193" y="338"/>
                  <a:pt x="3189" y="341"/>
                </a:cubicBezTo>
                <a:cubicBezTo>
                  <a:pt x="3186" y="345"/>
                  <a:pt x="3182" y="347"/>
                  <a:pt x="3181" y="347"/>
                </a:cubicBezTo>
                <a:cubicBezTo>
                  <a:pt x="3181" y="347"/>
                  <a:pt x="3181" y="346"/>
                  <a:pt x="3181" y="346"/>
                </a:cubicBezTo>
                <a:cubicBezTo>
                  <a:pt x="3178" y="345"/>
                  <a:pt x="3176" y="343"/>
                  <a:pt x="3174" y="341"/>
                </a:cubicBezTo>
                <a:cubicBezTo>
                  <a:pt x="3172" y="340"/>
                  <a:pt x="3168" y="338"/>
                  <a:pt x="3164" y="338"/>
                </a:cubicBezTo>
                <a:cubicBezTo>
                  <a:pt x="3161" y="338"/>
                  <a:pt x="3157" y="339"/>
                  <a:pt x="3153" y="340"/>
                </a:cubicBezTo>
                <a:cubicBezTo>
                  <a:pt x="3151" y="341"/>
                  <a:pt x="3149" y="342"/>
                  <a:pt x="3146" y="342"/>
                </a:cubicBezTo>
                <a:cubicBezTo>
                  <a:pt x="3142" y="342"/>
                  <a:pt x="3137" y="341"/>
                  <a:pt x="3132" y="341"/>
                </a:cubicBezTo>
                <a:cubicBezTo>
                  <a:pt x="3128" y="340"/>
                  <a:pt x="3122" y="342"/>
                  <a:pt x="3119" y="346"/>
                </a:cubicBezTo>
                <a:cubicBezTo>
                  <a:pt x="3118" y="348"/>
                  <a:pt x="3117" y="349"/>
                  <a:pt x="3116" y="350"/>
                </a:cubicBezTo>
                <a:cubicBezTo>
                  <a:pt x="3114" y="349"/>
                  <a:pt x="3109" y="347"/>
                  <a:pt x="3102" y="344"/>
                </a:cubicBezTo>
                <a:cubicBezTo>
                  <a:pt x="3097" y="342"/>
                  <a:pt x="3093" y="341"/>
                  <a:pt x="3089" y="341"/>
                </a:cubicBezTo>
                <a:cubicBezTo>
                  <a:pt x="3082" y="341"/>
                  <a:pt x="3077" y="345"/>
                  <a:pt x="3074" y="348"/>
                </a:cubicBezTo>
                <a:cubicBezTo>
                  <a:pt x="3071" y="350"/>
                  <a:pt x="3068" y="352"/>
                  <a:pt x="3061" y="354"/>
                </a:cubicBezTo>
                <a:cubicBezTo>
                  <a:pt x="3057" y="355"/>
                  <a:pt x="3053" y="355"/>
                  <a:pt x="3049" y="355"/>
                </a:cubicBezTo>
                <a:cubicBezTo>
                  <a:pt x="3043" y="355"/>
                  <a:pt x="3038" y="354"/>
                  <a:pt x="3033" y="354"/>
                </a:cubicBezTo>
                <a:cubicBezTo>
                  <a:pt x="3028" y="354"/>
                  <a:pt x="3022" y="355"/>
                  <a:pt x="3018" y="360"/>
                </a:cubicBezTo>
                <a:cubicBezTo>
                  <a:pt x="3016" y="363"/>
                  <a:pt x="3015" y="366"/>
                  <a:pt x="3013" y="369"/>
                </a:cubicBezTo>
                <a:cubicBezTo>
                  <a:pt x="3013" y="367"/>
                  <a:pt x="3014" y="365"/>
                  <a:pt x="3015" y="364"/>
                </a:cubicBezTo>
                <a:cubicBezTo>
                  <a:pt x="3017" y="359"/>
                  <a:pt x="3019" y="355"/>
                  <a:pt x="3019" y="350"/>
                </a:cubicBezTo>
                <a:cubicBezTo>
                  <a:pt x="3019" y="347"/>
                  <a:pt x="3018" y="344"/>
                  <a:pt x="3016" y="342"/>
                </a:cubicBezTo>
                <a:cubicBezTo>
                  <a:pt x="3011" y="337"/>
                  <a:pt x="3005" y="337"/>
                  <a:pt x="2999" y="337"/>
                </a:cubicBezTo>
                <a:cubicBezTo>
                  <a:pt x="2994" y="337"/>
                  <a:pt x="2989" y="337"/>
                  <a:pt x="2985" y="338"/>
                </a:cubicBezTo>
                <a:cubicBezTo>
                  <a:pt x="2980" y="339"/>
                  <a:pt x="2977" y="340"/>
                  <a:pt x="2974" y="343"/>
                </a:cubicBezTo>
                <a:cubicBezTo>
                  <a:pt x="2971" y="348"/>
                  <a:pt x="2971" y="351"/>
                  <a:pt x="2971" y="355"/>
                </a:cubicBezTo>
                <a:cubicBezTo>
                  <a:pt x="2971" y="362"/>
                  <a:pt x="2972" y="370"/>
                  <a:pt x="2974" y="375"/>
                </a:cubicBezTo>
                <a:cubicBezTo>
                  <a:pt x="2974" y="375"/>
                  <a:pt x="2974" y="376"/>
                  <a:pt x="2975" y="377"/>
                </a:cubicBezTo>
                <a:cubicBezTo>
                  <a:pt x="2973" y="375"/>
                  <a:pt x="2970" y="373"/>
                  <a:pt x="2967" y="373"/>
                </a:cubicBezTo>
                <a:cubicBezTo>
                  <a:pt x="2966" y="373"/>
                  <a:pt x="2965" y="373"/>
                  <a:pt x="2964" y="373"/>
                </a:cubicBezTo>
                <a:cubicBezTo>
                  <a:pt x="2961" y="374"/>
                  <a:pt x="2958" y="375"/>
                  <a:pt x="2956" y="376"/>
                </a:cubicBezTo>
                <a:cubicBezTo>
                  <a:pt x="2957" y="375"/>
                  <a:pt x="2957" y="373"/>
                  <a:pt x="2957" y="371"/>
                </a:cubicBezTo>
                <a:cubicBezTo>
                  <a:pt x="2957" y="365"/>
                  <a:pt x="2953" y="363"/>
                  <a:pt x="2950" y="361"/>
                </a:cubicBezTo>
                <a:cubicBezTo>
                  <a:pt x="2940" y="356"/>
                  <a:pt x="2929" y="350"/>
                  <a:pt x="2911" y="347"/>
                </a:cubicBezTo>
                <a:cubicBezTo>
                  <a:pt x="2895" y="344"/>
                  <a:pt x="2874" y="344"/>
                  <a:pt x="2850" y="334"/>
                </a:cubicBezTo>
                <a:cubicBezTo>
                  <a:pt x="2825" y="323"/>
                  <a:pt x="2819" y="318"/>
                  <a:pt x="2807" y="315"/>
                </a:cubicBezTo>
                <a:cubicBezTo>
                  <a:pt x="2798" y="313"/>
                  <a:pt x="2754" y="304"/>
                  <a:pt x="2721" y="304"/>
                </a:cubicBezTo>
                <a:cubicBezTo>
                  <a:pt x="2714" y="304"/>
                  <a:pt x="2708" y="304"/>
                  <a:pt x="2702" y="306"/>
                </a:cubicBezTo>
                <a:cubicBezTo>
                  <a:pt x="2687" y="308"/>
                  <a:pt x="2660" y="316"/>
                  <a:pt x="2636" y="323"/>
                </a:cubicBezTo>
                <a:cubicBezTo>
                  <a:pt x="2624" y="327"/>
                  <a:pt x="2613" y="331"/>
                  <a:pt x="2604" y="334"/>
                </a:cubicBezTo>
                <a:cubicBezTo>
                  <a:pt x="2600" y="335"/>
                  <a:pt x="2596" y="337"/>
                  <a:pt x="2593" y="338"/>
                </a:cubicBezTo>
                <a:cubicBezTo>
                  <a:pt x="2590" y="339"/>
                  <a:pt x="2589" y="340"/>
                  <a:pt x="2586" y="341"/>
                </a:cubicBezTo>
                <a:cubicBezTo>
                  <a:pt x="2583" y="345"/>
                  <a:pt x="2580" y="350"/>
                  <a:pt x="2576" y="356"/>
                </a:cubicBezTo>
                <a:cubicBezTo>
                  <a:pt x="2572" y="362"/>
                  <a:pt x="2567" y="370"/>
                  <a:pt x="2560" y="376"/>
                </a:cubicBezTo>
                <a:cubicBezTo>
                  <a:pt x="2545" y="390"/>
                  <a:pt x="2517" y="421"/>
                  <a:pt x="2498" y="426"/>
                </a:cubicBezTo>
                <a:cubicBezTo>
                  <a:pt x="2486" y="429"/>
                  <a:pt x="2474" y="436"/>
                  <a:pt x="2464" y="443"/>
                </a:cubicBezTo>
                <a:cubicBezTo>
                  <a:pt x="2460" y="447"/>
                  <a:pt x="2455" y="450"/>
                  <a:pt x="2452" y="454"/>
                </a:cubicBezTo>
                <a:cubicBezTo>
                  <a:pt x="2450" y="457"/>
                  <a:pt x="2447" y="459"/>
                  <a:pt x="2446" y="465"/>
                </a:cubicBezTo>
                <a:cubicBezTo>
                  <a:pt x="2447" y="469"/>
                  <a:pt x="2449" y="474"/>
                  <a:pt x="2450" y="480"/>
                </a:cubicBezTo>
                <a:cubicBezTo>
                  <a:pt x="2452" y="485"/>
                  <a:pt x="2454" y="491"/>
                  <a:pt x="2454" y="493"/>
                </a:cubicBezTo>
                <a:cubicBezTo>
                  <a:pt x="2453" y="494"/>
                  <a:pt x="2453" y="496"/>
                  <a:pt x="2453" y="497"/>
                </a:cubicBezTo>
                <a:cubicBezTo>
                  <a:pt x="2453" y="502"/>
                  <a:pt x="2455" y="509"/>
                  <a:pt x="2458" y="515"/>
                </a:cubicBezTo>
                <a:cubicBezTo>
                  <a:pt x="2462" y="521"/>
                  <a:pt x="2467" y="527"/>
                  <a:pt x="2474" y="531"/>
                </a:cubicBezTo>
                <a:cubicBezTo>
                  <a:pt x="2480" y="533"/>
                  <a:pt x="2488" y="534"/>
                  <a:pt x="2494" y="535"/>
                </a:cubicBezTo>
                <a:cubicBezTo>
                  <a:pt x="2498" y="535"/>
                  <a:pt x="2501" y="534"/>
                  <a:pt x="2503" y="534"/>
                </a:cubicBezTo>
                <a:cubicBezTo>
                  <a:pt x="2503" y="534"/>
                  <a:pt x="2503" y="534"/>
                  <a:pt x="2503" y="534"/>
                </a:cubicBezTo>
                <a:cubicBezTo>
                  <a:pt x="2498" y="536"/>
                  <a:pt x="2492" y="539"/>
                  <a:pt x="2489" y="545"/>
                </a:cubicBezTo>
                <a:cubicBezTo>
                  <a:pt x="2487" y="551"/>
                  <a:pt x="2485" y="560"/>
                  <a:pt x="2484" y="568"/>
                </a:cubicBezTo>
                <a:cubicBezTo>
                  <a:pt x="2485" y="572"/>
                  <a:pt x="2485" y="577"/>
                  <a:pt x="2488" y="581"/>
                </a:cubicBezTo>
                <a:cubicBezTo>
                  <a:pt x="2489" y="583"/>
                  <a:pt x="2490" y="584"/>
                  <a:pt x="2492" y="586"/>
                </a:cubicBezTo>
                <a:cubicBezTo>
                  <a:pt x="2488" y="585"/>
                  <a:pt x="2483" y="585"/>
                  <a:pt x="2479" y="585"/>
                </a:cubicBezTo>
                <a:cubicBezTo>
                  <a:pt x="2471" y="585"/>
                  <a:pt x="2463" y="587"/>
                  <a:pt x="2457" y="592"/>
                </a:cubicBezTo>
                <a:cubicBezTo>
                  <a:pt x="2449" y="599"/>
                  <a:pt x="2437" y="613"/>
                  <a:pt x="2432" y="617"/>
                </a:cubicBezTo>
                <a:cubicBezTo>
                  <a:pt x="2429" y="618"/>
                  <a:pt x="2425" y="618"/>
                  <a:pt x="2419" y="620"/>
                </a:cubicBezTo>
                <a:cubicBezTo>
                  <a:pt x="2418" y="620"/>
                  <a:pt x="2416" y="621"/>
                  <a:pt x="2414" y="621"/>
                </a:cubicBezTo>
                <a:cubicBezTo>
                  <a:pt x="2414" y="621"/>
                  <a:pt x="2414" y="620"/>
                  <a:pt x="2414" y="620"/>
                </a:cubicBezTo>
                <a:cubicBezTo>
                  <a:pt x="2412" y="607"/>
                  <a:pt x="2400" y="592"/>
                  <a:pt x="2387" y="585"/>
                </a:cubicBezTo>
                <a:cubicBezTo>
                  <a:pt x="2384" y="583"/>
                  <a:pt x="2379" y="576"/>
                  <a:pt x="2374" y="569"/>
                </a:cubicBezTo>
                <a:cubicBezTo>
                  <a:pt x="2369" y="561"/>
                  <a:pt x="2364" y="554"/>
                  <a:pt x="2360" y="550"/>
                </a:cubicBezTo>
                <a:cubicBezTo>
                  <a:pt x="2360" y="550"/>
                  <a:pt x="2360" y="550"/>
                  <a:pt x="2360" y="550"/>
                </a:cubicBezTo>
                <a:cubicBezTo>
                  <a:pt x="2360" y="548"/>
                  <a:pt x="2363" y="541"/>
                  <a:pt x="2363" y="533"/>
                </a:cubicBezTo>
                <a:cubicBezTo>
                  <a:pt x="2363" y="529"/>
                  <a:pt x="2362" y="525"/>
                  <a:pt x="2359" y="521"/>
                </a:cubicBezTo>
                <a:cubicBezTo>
                  <a:pt x="2355" y="516"/>
                  <a:pt x="2350" y="513"/>
                  <a:pt x="2346" y="511"/>
                </a:cubicBezTo>
                <a:cubicBezTo>
                  <a:pt x="2342" y="509"/>
                  <a:pt x="2339" y="508"/>
                  <a:pt x="2335" y="505"/>
                </a:cubicBezTo>
                <a:cubicBezTo>
                  <a:pt x="2332" y="503"/>
                  <a:pt x="2328" y="501"/>
                  <a:pt x="2325" y="501"/>
                </a:cubicBezTo>
                <a:cubicBezTo>
                  <a:pt x="2314" y="502"/>
                  <a:pt x="2308" y="510"/>
                  <a:pt x="2304" y="516"/>
                </a:cubicBezTo>
                <a:cubicBezTo>
                  <a:pt x="2303" y="517"/>
                  <a:pt x="2303" y="517"/>
                  <a:pt x="2303" y="517"/>
                </a:cubicBezTo>
                <a:cubicBezTo>
                  <a:pt x="2303" y="517"/>
                  <a:pt x="2303" y="517"/>
                  <a:pt x="2303" y="517"/>
                </a:cubicBezTo>
                <a:cubicBezTo>
                  <a:pt x="2302" y="517"/>
                  <a:pt x="2298" y="515"/>
                  <a:pt x="2292" y="514"/>
                </a:cubicBezTo>
                <a:cubicBezTo>
                  <a:pt x="2290" y="514"/>
                  <a:pt x="2289" y="515"/>
                  <a:pt x="2287" y="515"/>
                </a:cubicBezTo>
                <a:cubicBezTo>
                  <a:pt x="2280" y="518"/>
                  <a:pt x="2277" y="525"/>
                  <a:pt x="2277" y="531"/>
                </a:cubicBezTo>
                <a:cubicBezTo>
                  <a:pt x="2277" y="538"/>
                  <a:pt x="2280" y="544"/>
                  <a:pt x="2283" y="549"/>
                </a:cubicBezTo>
                <a:cubicBezTo>
                  <a:pt x="2284" y="551"/>
                  <a:pt x="2286" y="554"/>
                  <a:pt x="2288" y="557"/>
                </a:cubicBezTo>
                <a:cubicBezTo>
                  <a:pt x="2285" y="556"/>
                  <a:pt x="2283" y="556"/>
                  <a:pt x="2281" y="556"/>
                </a:cubicBezTo>
                <a:cubicBezTo>
                  <a:pt x="2279" y="556"/>
                  <a:pt x="2277" y="556"/>
                  <a:pt x="2275" y="557"/>
                </a:cubicBezTo>
                <a:cubicBezTo>
                  <a:pt x="2267" y="558"/>
                  <a:pt x="2263" y="564"/>
                  <a:pt x="2261" y="567"/>
                </a:cubicBezTo>
                <a:cubicBezTo>
                  <a:pt x="2260" y="569"/>
                  <a:pt x="2259" y="571"/>
                  <a:pt x="2258" y="571"/>
                </a:cubicBezTo>
                <a:cubicBezTo>
                  <a:pt x="2258" y="571"/>
                  <a:pt x="2258" y="571"/>
                  <a:pt x="2258" y="572"/>
                </a:cubicBezTo>
                <a:cubicBezTo>
                  <a:pt x="2254" y="572"/>
                  <a:pt x="2250" y="572"/>
                  <a:pt x="2246" y="574"/>
                </a:cubicBezTo>
                <a:cubicBezTo>
                  <a:pt x="2242" y="576"/>
                  <a:pt x="2239" y="581"/>
                  <a:pt x="2239" y="587"/>
                </a:cubicBezTo>
                <a:cubicBezTo>
                  <a:pt x="2239" y="588"/>
                  <a:pt x="2239" y="590"/>
                  <a:pt x="2239" y="591"/>
                </a:cubicBezTo>
                <a:cubicBezTo>
                  <a:pt x="2241" y="598"/>
                  <a:pt x="2243" y="603"/>
                  <a:pt x="2243" y="605"/>
                </a:cubicBezTo>
                <a:cubicBezTo>
                  <a:pt x="2243" y="605"/>
                  <a:pt x="2243" y="605"/>
                  <a:pt x="2243" y="605"/>
                </a:cubicBezTo>
                <a:cubicBezTo>
                  <a:pt x="2243" y="605"/>
                  <a:pt x="2243" y="605"/>
                  <a:pt x="2242" y="605"/>
                </a:cubicBezTo>
                <a:cubicBezTo>
                  <a:pt x="2238" y="608"/>
                  <a:pt x="2237" y="612"/>
                  <a:pt x="2237" y="616"/>
                </a:cubicBezTo>
                <a:cubicBezTo>
                  <a:pt x="2237" y="621"/>
                  <a:pt x="2239" y="626"/>
                  <a:pt x="2242" y="630"/>
                </a:cubicBezTo>
                <a:cubicBezTo>
                  <a:pt x="2245" y="634"/>
                  <a:pt x="2249" y="638"/>
                  <a:pt x="2255" y="639"/>
                </a:cubicBezTo>
                <a:cubicBezTo>
                  <a:pt x="2255" y="639"/>
                  <a:pt x="2255" y="639"/>
                  <a:pt x="2255" y="639"/>
                </a:cubicBezTo>
                <a:cubicBezTo>
                  <a:pt x="2256" y="639"/>
                  <a:pt x="2257" y="639"/>
                  <a:pt x="2258" y="639"/>
                </a:cubicBezTo>
                <a:cubicBezTo>
                  <a:pt x="2270" y="639"/>
                  <a:pt x="2279" y="630"/>
                  <a:pt x="2286" y="627"/>
                </a:cubicBezTo>
                <a:cubicBezTo>
                  <a:pt x="2295" y="623"/>
                  <a:pt x="2309" y="614"/>
                  <a:pt x="2309" y="597"/>
                </a:cubicBezTo>
                <a:cubicBezTo>
                  <a:pt x="2309" y="590"/>
                  <a:pt x="2308" y="583"/>
                  <a:pt x="2307" y="577"/>
                </a:cubicBezTo>
                <a:cubicBezTo>
                  <a:pt x="2308" y="578"/>
                  <a:pt x="2309" y="578"/>
                  <a:pt x="2309" y="579"/>
                </a:cubicBezTo>
                <a:cubicBezTo>
                  <a:pt x="2312" y="573"/>
                  <a:pt x="2312" y="573"/>
                  <a:pt x="2312" y="573"/>
                </a:cubicBezTo>
                <a:cubicBezTo>
                  <a:pt x="2309" y="579"/>
                  <a:pt x="2309" y="579"/>
                  <a:pt x="2309" y="579"/>
                </a:cubicBezTo>
                <a:cubicBezTo>
                  <a:pt x="2315" y="581"/>
                  <a:pt x="2322" y="584"/>
                  <a:pt x="2328" y="586"/>
                </a:cubicBezTo>
                <a:cubicBezTo>
                  <a:pt x="2329" y="587"/>
                  <a:pt x="2330" y="587"/>
                  <a:pt x="2331" y="588"/>
                </a:cubicBezTo>
                <a:cubicBezTo>
                  <a:pt x="2327" y="591"/>
                  <a:pt x="2322" y="595"/>
                  <a:pt x="2318" y="599"/>
                </a:cubicBezTo>
                <a:cubicBezTo>
                  <a:pt x="2312" y="605"/>
                  <a:pt x="2307" y="611"/>
                  <a:pt x="2305" y="617"/>
                </a:cubicBezTo>
                <a:cubicBezTo>
                  <a:pt x="2305" y="618"/>
                  <a:pt x="2305" y="619"/>
                  <a:pt x="2305" y="620"/>
                </a:cubicBezTo>
                <a:cubicBezTo>
                  <a:pt x="2306" y="629"/>
                  <a:pt x="2312" y="633"/>
                  <a:pt x="2318" y="636"/>
                </a:cubicBezTo>
                <a:cubicBezTo>
                  <a:pt x="2319" y="637"/>
                  <a:pt x="2321" y="638"/>
                  <a:pt x="2322" y="638"/>
                </a:cubicBezTo>
                <a:cubicBezTo>
                  <a:pt x="2322" y="640"/>
                  <a:pt x="2321" y="642"/>
                  <a:pt x="2321" y="644"/>
                </a:cubicBezTo>
                <a:cubicBezTo>
                  <a:pt x="2321" y="647"/>
                  <a:pt x="2323" y="652"/>
                  <a:pt x="2327" y="653"/>
                </a:cubicBezTo>
                <a:cubicBezTo>
                  <a:pt x="2328" y="654"/>
                  <a:pt x="2330" y="654"/>
                  <a:pt x="2331" y="654"/>
                </a:cubicBezTo>
                <a:cubicBezTo>
                  <a:pt x="2338" y="654"/>
                  <a:pt x="2340" y="650"/>
                  <a:pt x="2342" y="648"/>
                </a:cubicBezTo>
                <a:cubicBezTo>
                  <a:pt x="2345" y="645"/>
                  <a:pt x="2346" y="644"/>
                  <a:pt x="2348" y="644"/>
                </a:cubicBezTo>
                <a:cubicBezTo>
                  <a:pt x="2355" y="644"/>
                  <a:pt x="2372" y="650"/>
                  <a:pt x="2383" y="651"/>
                </a:cubicBezTo>
                <a:cubicBezTo>
                  <a:pt x="2375" y="653"/>
                  <a:pt x="2366" y="655"/>
                  <a:pt x="2357" y="657"/>
                </a:cubicBezTo>
                <a:cubicBezTo>
                  <a:pt x="2349" y="659"/>
                  <a:pt x="2345" y="662"/>
                  <a:pt x="2341" y="664"/>
                </a:cubicBezTo>
                <a:cubicBezTo>
                  <a:pt x="2338" y="666"/>
                  <a:pt x="2336" y="667"/>
                  <a:pt x="2329" y="668"/>
                </a:cubicBezTo>
                <a:cubicBezTo>
                  <a:pt x="2324" y="668"/>
                  <a:pt x="2320" y="669"/>
                  <a:pt x="2317" y="671"/>
                </a:cubicBezTo>
                <a:cubicBezTo>
                  <a:pt x="2313" y="673"/>
                  <a:pt x="2310" y="675"/>
                  <a:pt x="2310" y="680"/>
                </a:cubicBezTo>
                <a:cubicBezTo>
                  <a:pt x="2310" y="685"/>
                  <a:pt x="2313" y="687"/>
                  <a:pt x="2315" y="689"/>
                </a:cubicBezTo>
                <a:cubicBezTo>
                  <a:pt x="2318" y="691"/>
                  <a:pt x="2321" y="692"/>
                  <a:pt x="2325" y="692"/>
                </a:cubicBezTo>
                <a:cubicBezTo>
                  <a:pt x="2331" y="694"/>
                  <a:pt x="2341" y="697"/>
                  <a:pt x="2348" y="701"/>
                </a:cubicBezTo>
                <a:cubicBezTo>
                  <a:pt x="2355" y="705"/>
                  <a:pt x="2359" y="711"/>
                  <a:pt x="2359" y="713"/>
                </a:cubicBezTo>
                <a:cubicBezTo>
                  <a:pt x="2359" y="715"/>
                  <a:pt x="2359" y="717"/>
                  <a:pt x="2359" y="719"/>
                </a:cubicBezTo>
                <a:cubicBezTo>
                  <a:pt x="2359" y="729"/>
                  <a:pt x="2356" y="739"/>
                  <a:pt x="2352" y="749"/>
                </a:cubicBezTo>
                <a:cubicBezTo>
                  <a:pt x="2352" y="749"/>
                  <a:pt x="2352" y="749"/>
                  <a:pt x="2352" y="749"/>
                </a:cubicBezTo>
                <a:cubicBezTo>
                  <a:pt x="2352" y="749"/>
                  <a:pt x="2349" y="750"/>
                  <a:pt x="2344" y="750"/>
                </a:cubicBezTo>
                <a:cubicBezTo>
                  <a:pt x="2336" y="750"/>
                  <a:pt x="2325" y="748"/>
                  <a:pt x="2316" y="748"/>
                </a:cubicBezTo>
                <a:cubicBezTo>
                  <a:pt x="2308" y="748"/>
                  <a:pt x="2293" y="746"/>
                  <a:pt x="2279" y="746"/>
                </a:cubicBezTo>
                <a:cubicBezTo>
                  <a:pt x="2273" y="746"/>
                  <a:pt x="2267" y="746"/>
                  <a:pt x="2261" y="749"/>
                </a:cubicBezTo>
                <a:cubicBezTo>
                  <a:pt x="2250" y="754"/>
                  <a:pt x="2249" y="767"/>
                  <a:pt x="2249" y="778"/>
                </a:cubicBezTo>
                <a:cubicBezTo>
                  <a:pt x="2249" y="786"/>
                  <a:pt x="2250" y="795"/>
                  <a:pt x="2252" y="801"/>
                </a:cubicBezTo>
                <a:cubicBezTo>
                  <a:pt x="2253" y="804"/>
                  <a:pt x="2253" y="806"/>
                  <a:pt x="2253" y="808"/>
                </a:cubicBezTo>
                <a:cubicBezTo>
                  <a:pt x="2253" y="813"/>
                  <a:pt x="2251" y="816"/>
                  <a:pt x="2248" y="818"/>
                </a:cubicBezTo>
                <a:cubicBezTo>
                  <a:pt x="2244" y="823"/>
                  <a:pt x="2242" y="828"/>
                  <a:pt x="2242" y="834"/>
                </a:cubicBezTo>
                <a:cubicBezTo>
                  <a:pt x="2242" y="839"/>
                  <a:pt x="2244" y="845"/>
                  <a:pt x="2248" y="849"/>
                </a:cubicBezTo>
                <a:cubicBezTo>
                  <a:pt x="2250" y="851"/>
                  <a:pt x="2253" y="855"/>
                  <a:pt x="2255" y="859"/>
                </a:cubicBezTo>
                <a:cubicBezTo>
                  <a:pt x="2258" y="863"/>
                  <a:pt x="2259" y="868"/>
                  <a:pt x="2265" y="870"/>
                </a:cubicBezTo>
                <a:cubicBezTo>
                  <a:pt x="2267" y="871"/>
                  <a:pt x="2268" y="871"/>
                  <a:pt x="2269" y="871"/>
                </a:cubicBezTo>
                <a:cubicBezTo>
                  <a:pt x="2274" y="871"/>
                  <a:pt x="2278" y="869"/>
                  <a:pt x="2282" y="870"/>
                </a:cubicBezTo>
                <a:cubicBezTo>
                  <a:pt x="2286" y="870"/>
                  <a:pt x="2288" y="870"/>
                  <a:pt x="2288" y="871"/>
                </a:cubicBezTo>
                <a:cubicBezTo>
                  <a:pt x="2290" y="873"/>
                  <a:pt x="2292" y="878"/>
                  <a:pt x="2295" y="882"/>
                </a:cubicBezTo>
                <a:cubicBezTo>
                  <a:pt x="2296" y="884"/>
                  <a:pt x="2297" y="887"/>
                  <a:pt x="2299" y="888"/>
                </a:cubicBezTo>
                <a:cubicBezTo>
                  <a:pt x="2299" y="889"/>
                  <a:pt x="2299" y="889"/>
                  <a:pt x="2299" y="889"/>
                </a:cubicBezTo>
                <a:cubicBezTo>
                  <a:pt x="2299" y="889"/>
                  <a:pt x="2299" y="889"/>
                  <a:pt x="2298" y="890"/>
                </a:cubicBezTo>
                <a:cubicBezTo>
                  <a:pt x="2291" y="894"/>
                  <a:pt x="2284" y="901"/>
                  <a:pt x="2279" y="905"/>
                </a:cubicBezTo>
                <a:cubicBezTo>
                  <a:pt x="2276" y="908"/>
                  <a:pt x="2274" y="910"/>
                  <a:pt x="2272" y="911"/>
                </a:cubicBezTo>
                <a:cubicBezTo>
                  <a:pt x="2272" y="911"/>
                  <a:pt x="2271" y="912"/>
                  <a:pt x="2271" y="912"/>
                </a:cubicBezTo>
                <a:cubicBezTo>
                  <a:pt x="2268" y="912"/>
                  <a:pt x="2266" y="914"/>
                  <a:pt x="2264" y="915"/>
                </a:cubicBezTo>
                <a:cubicBezTo>
                  <a:pt x="2258" y="920"/>
                  <a:pt x="2251" y="930"/>
                  <a:pt x="2245" y="946"/>
                </a:cubicBezTo>
                <a:cubicBezTo>
                  <a:pt x="2242" y="958"/>
                  <a:pt x="2242" y="968"/>
                  <a:pt x="2241" y="976"/>
                </a:cubicBezTo>
                <a:cubicBezTo>
                  <a:pt x="2241" y="984"/>
                  <a:pt x="2240" y="987"/>
                  <a:pt x="2237" y="989"/>
                </a:cubicBezTo>
                <a:cubicBezTo>
                  <a:pt x="2224" y="996"/>
                  <a:pt x="2201" y="1011"/>
                  <a:pt x="2190" y="1023"/>
                </a:cubicBezTo>
                <a:cubicBezTo>
                  <a:pt x="2184" y="1030"/>
                  <a:pt x="2179" y="1042"/>
                  <a:pt x="2174" y="1056"/>
                </a:cubicBezTo>
                <a:cubicBezTo>
                  <a:pt x="2168" y="1069"/>
                  <a:pt x="2163" y="1083"/>
                  <a:pt x="2157" y="1091"/>
                </a:cubicBezTo>
                <a:cubicBezTo>
                  <a:pt x="2153" y="1098"/>
                  <a:pt x="2151" y="1105"/>
                  <a:pt x="2151" y="1111"/>
                </a:cubicBezTo>
                <a:cubicBezTo>
                  <a:pt x="2152" y="1125"/>
                  <a:pt x="2158" y="1135"/>
                  <a:pt x="2159" y="1141"/>
                </a:cubicBezTo>
                <a:cubicBezTo>
                  <a:pt x="2160" y="1148"/>
                  <a:pt x="2163" y="1157"/>
                  <a:pt x="2163" y="1167"/>
                </a:cubicBezTo>
                <a:cubicBezTo>
                  <a:pt x="2163" y="1174"/>
                  <a:pt x="2162" y="1181"/>
                  <a:pt x="2157" y="1188"/>
                </a:cubicBezTo>
                <a:cubicBezTo>
                  <a:pt x="2151" y="1198"/>
                  <a:pt x="2148" y="1206"/>
                  <a:pt x="2146" y="1211"/>
                </a:cubicBezTo>
                <a:cubicBezTo>
                  <a:pt x="2145" y="1213"/>
                  <a:pt x="2144" y="1215"/>
                  <a:pt x="2144" y="1215"/>
                </a:cubicBezTo>
                <a:cubicBezTo>
                  <a:pt x="2143" y="1216"/>
                  <a:pt x="2143" y="1216"/>
                  <a:pt x="2143" y="1216"/>
                </a:cubicBezTo>
                <a:cubicBezTo>
                  <a:pt x="2142" y="1216"/>
                  <a:pt x="2141" y="1216"/>
                  <a:pt x="2140" y="1217"/>
                </a:cubicBezTo>
                <a:cubicBezTo>
                  <a:pt x="2139" y="1218"/>
                  <a:pt x="2138" y="1221"/>
                  <a:pt x="2138" y="1223"/>
                </a:cubicBezTo>
                <a:cubicBezTo>
                  <a:pt x="2138" y="1226"/>
                  <a:pt x="2139" y="1227"/>
                  <a:pt x="2140" y="1229"/>
                </a:cubicBezTo>
                <a:cubicBezTo>
                  <a:pt x="2143" y="1232"/>
                  <a:pt x="2146" y="1236"/>
                  <a:pt x="2147" y="1243"/>
                </a:cubicBezTo>
                <a:cubicBezTo>
                  <a:pt x="2148" y="1244"/>
                  <a:pt x="2148" y="1245"/>
                  <a:pt x="2148" y="1246"/>
                </a:cubicBezTo>
                <a:cubicBezTo>
                  <a:pt x="2148" y="1250"/>
                  <a:pt x="2146" y="1256"/>
                  <a:pt x="2146" y="1263"/>
                </a:cubicBezTo>
                <a:cubicBezTo>
                  <a:pt x="2145" y="1271"/>
                  <a:pt x="2150" y="1281"/>
                  <a:pt x="2162" y="1287"/>
                </a:cubicBezTo>
                <a:cubicBezTo>
                  <a:pt x="2183" y="1299"/>
                  <a:pt x="2192" y="1309"/>
                  <a:pt x="2197" y="1324"/>
                </a:cubicBezTo>
                <a:cubicBezTo>
                  <a:pt x="2204" y="1343"/>
                  <a:pt x="2233" y="1370"/>
                  <a:pt x="2233" y="1370"/>
                </a:cubicBezTo>
                <a:cubicBezTo>
                  <a:pt x="2233" y="1371"/>
                  <a:pt x="2254" y="1392"/>
                  <a:pt x="2264" y="1402"/>
                </a:cubicBezTo>
                <a:cubicBezTo>
                  <a:pt x="2269" y="1406"/>
                  <a:pt x="2272" y="1409"/>
                  <a:pt x="2277" y="1409"/>
                </a:cubicBezTo>
                <a:cubicBezTo>
                  <a:pt x="2282" y="1409"/>
                  <a:pt x="2285" y="1406"/>
                  <a:pt x="2287" y="1403"/>
                </a:cubicBezTo>
                <a:cubicBezTo>
                  <a:pt x="2289" y="1400"/>
                  <a:pt x="2290" y="1397"/>
                  <a:pt x="2290" y="1394"/>
                </a:cubicBezTo>
                <a:cubicBezTo>
                  <a:pt x="2291" y="1392"/>
                  <a:pt x="2292" y="1390"/>
                  <a:pt x="2297" y="1389"/>
                </a:cubicBezTo>
                <a:cubicBezTo>
                  <a:pt x="2302" y="1388"/>
                  <a:pt x="2309" y="1387"/>
                  <a:pt x="2317" y="1387"/>
                </a:cubicBezTo>
                <a:cubicBezTo>
                  <a:pt x="2328" y="1387"/>
                  <a:pt x="2337" y="1390"/>
                  <a:pt x="2349" y="1390"/>
                </a:cubicBezTo>
                <a:cubicBezTo>
                  <a:pt x="2353" y="1390"/>
                  <a:pt x="2357" y="1389"/>
                  <a:pt x="2361" y="1389"/>
                </a:cubicBezTo>
                <a:cubicBezTo>
                  <a:pt x="2380" y="1385"/>
                  <a:pt x="2396" y="1372"/>
                  <a:pt x="2401" y="1370"/>
                </a:cubicBezTo>
                <a:cubicBezTo>
                  <a:pt x="2406" y="1367"/>
                  <a:pt x="2417" y="1360"/>
                  <a:pt x="2426" y="1360"/>
                </a:cubicBezTo>
                <a:cubicBezTo>
                  <a:pt x="2430" y="1360"/>
                  <a:pt x="2432" y="1361"/>
                  <a:pt x="2435" y="1363"/>
                </a:cubicBezTo>
                <a:cubicBezTo>
                  <a:pt x="2441" y="1367"/>
                  <a:pt x="2444" y="1372"/>
                  <a:pt x="2446" y="1378"/>
                </a:cubicBezTo>
                <a:cubicBezTo>
                  <a:pt x="2448" y="1384"/>
                  <a:pt x="2450" y="1391"/>
                  <a:pt x="2455" y="1398"/>
                </a:cubicBezTo>
                <a:cubicBezTo>
                  <a:pt x="2459" y="1402"/>
                  <a:pt x="2465" y="1405"/>
                  <a:pt x="2470" y="1405"/>
                </a:cubicBezTo>
                <a:cubicBezTo>
                  <a:pt x="2480" y="1405"/>
                  <a:pt x="2488" y="1399"/>
                  <a:pt x="2496" y="1393"/>
                </a:cubicBezTo>
                <a:cubicBezTo>
                  <a:pt x="2497" y="1391"/>
                  <a:pt x="2498" y="1390"/>
                  <a:pt x="2499" y="1390"/>
                </a:cubicBezTo>
                <a:cubicBezTo>
                  <a:pt x="2500" y="1391"/>
                  <a:pt x="2503" y="1394"/>
                  <a:pt x="2507" y="1396"/>
                </a:cubicBezTo>
                <a:cubicBezTo>
                  <a:pt x="2514" y="1401"/>
                  <a:pt x="2517" y="1405"/>
                  <a:pt x="2517" y="1407"/>
                </a:cubicBezTo>
                <a:cubicBezTo>
                  <a:pt x="2517" y="1409"/>
                  <a:pt x="2516" y="1412"/>
                  <a:pt x="2513" y="1416"/>
                </a:cubicBezTo>
                <a:cubicBezTo>
                  <a:pt x="2505" y="1424"/>
                  <a:pt x="2504" y="1433"/>
                  <a:pt x="2503" y="1442"/>
                </a:cubicBezTo>
                <a:cubicBezTo>
                  <a:pt x="2503" y="1451"/>
                  <a:pt x="2503" y="1460"/>
                  <a:pt x="2500" y="1469"/>
                </a:cubicBezTo>
                <a:cubicBezTo>
                  <a:pt x="2497" y="1477"/>
                  <a:pt x="2495" y="1482"/>
                  <a:pt x="2495" y="1487"/>
                </a:cubicBezTo>
                <a:cubicBezTo>
                  <a:pt x="2495" y="1491"/>
                  <a:pt x="2497" y="1496"/>
                  <a:pt x="2499" y="1499"/>
                </a:cubicBezTo>
                <a:cubicBezTo>
                  <a:pt x="2502" y="1501"/>
                  <a:pt x="2505" y="1504"/>
                  <a:pt x="2509" y="1506"/>
                </a:cubicBezTo>
                <a:cubicBezTo>
                  <a:pt x="2513" y="1508"/>
                  <a:pt x="2523" y="1523"/>
                  <a:pt x="2530" y="1538"/>
                </a:cubicBezTo>
                <a:cubicBezTo>
                  <a:pt x="2539" y="1553"/>
                  <a:pt x="2546" y="1568"/>
                  <a:pt x="2550" y="1574"/>
                </a:cubicBezTo>
                <a:cubicBezTo>
                  <a:pt x="2551" y="1575"/>
                  <a:pt x="2552" y="1579"/>
                  <a:pt x="2552" y="1584"/>
                </a:cubicBezTo>
                <a:cubicBezTo>
                  <a:pt x="2552" y="1590"/>
                  <a:pt x="2551" y="1596"/>
                  <a:pt x="2551" y="1603"/>
                </a:cubicBezTo>
                <a:cubicBezTo>
                  <a:pt x="2551" y="1611"/>
                  <a:pt x="2552" y="1619"/>
                  <a:pt x="2555" y="1627"/>
                </a:cubicBezTo>
                <a:cubicBezTo>
                  <a:pt x="2561" y="1638"/>
                  <a:pt x="2566" y="1647"/>
                  <a:pt x="2566" y="1651"/>
                </a:cubicBezTo>
                <a:cubicBezTo>
                  <a:pt x="2565" y="1653"/>
                  <a:pt x="2565" y="1653"/>
                  <a:pt x="2564" y="1655"/>
                </a:cubicBezTo>
                <a:cubicBezTo>
                  <a:pt x="2554" y="1664"/>
                  <a:pt x="2536" y="1680"/>
                  <a:pt x="2535" y="1710"/>
                </a:cubicBezTo>
                <a:cubicBezTo>
                  <a:pt x="2535" y="1713"/>
                  <a:pt x="2535" y="1716"/>
                  <a:pt x="2535" y="1718"/>
                </a:cubicBezTo>
                <a:cubicBezTo>
                  <a:pt x="2535" y="1743"/>
                  <a:pt x="2540" y="1760"/>
                  <a:pt x="2545" y="1770"/>
                </a:cubicBezTo>
                <a:cubicBezTo>
                  <a:pt x="2549" y="1779"/>
                  <a:pt x="2561" y="1805"/>
                  <a:pt x="2567" y="1816"/>
                </a:cubicBezTo>
                <a:cubicBezTo>
                  <a:pt x="2572" y="1824"/>
                  <a:pt x="2579" y="1848"/>
                  <a:pt x="2580" y="1861"/>
                </a:cubicBezTo>
                <a:cubicBezTo>
                  <a:pt x="2580" y="1864"/>
                  <a:pt x="2580" y="1866"/>
                  <a:pt x="2580" y="1869"/>
                </a:cubicBezTo>
                <a:cubicBezTo>
                  <a:pt x="2580" y="1874"/>
                  <a:pt x="2580" y="1879"/>
                  <a:pt x="2580" y="1884"/>
                </a:cubicBezTo>
                <a:cubicBezTo>
                  <a:pt x="2580" y="1892"/>
                  <a:pt x="2580" y="1899"/>
                  <a:pt x="2584" y="1906"/>
                </a:cubicBezTo>
                <a:cubicBezTo>
                  <a:pt x="2589" y="1913"/>
                  <a:pt x="2593" y="1926"/>
                  <a:pt x="2605" y="1938"/>
                </a:cubicBezTo>
                <a:cubicBezTo>
                  <a:pt x="2609" y="1942"/>
                  <a:pt x="2612" y="1950"/>
                  <a:pt x="2614" y="1957"/>
                </a:cubicBezTo>
                <a:cubicBezTo>
                  <a:pt x="2616" y="1964"/>
                  <a:pt x="2617" y="1969"/>
                  <a:pt x="2617" y="1969"/>
                </a:cubicBezTo>
                <a:cubicBezTo>
                  <a:pt x="2617" y="1971"/>
                  <a:pt x="2617" y="1971"/>
                  <a:pt x="2617" y="1971"/>
                </a:cubicBezTo>
                <a:cubicBezTo>
                  <a:pt x="2617" y="1971"/>
                  <a:pt x="2618" y="1973"/>
                  <a:pt x="2619" y="1977"/>
                </a:cubicBezTo>
                <a:cubicBezTo>
                  <a:pt x="2620" y="1981"/>
                  <a:pt x="2621" y="1987"/>
                  <a:pt x="2621" y="1994"/>
                </a:cubicBezTo>
                <a:cubicBezTo>
                  <a:pt x="2622" y="2001"/>
                  <a:pt x="2622" y="2008"/>
                  <a:pt x="2625" y="2014"/>
                </a:cubicBezTo>
                <a:cubicBezTo>
                  <a:pt x="2627" y="2021"/>
                  <a:pt x="2631" y="2026"/>
                  <a:pt x="2638" y="2030"/>
                </a:cubicBezTo>
                <a:cubicBezTo>
                  <a:pt x="2645" y="2034"/>
                  <a:pt x="2651" y="2036"/>
                  <a:pt x="2657" y="2036"/>
                </a:cubicBezTo>
                <a:cubicBezTo>
                  <a:pt x="2658" y="2036"/>
                  <a:pt x="2658" y="2036"/>
                  <a:pt x="2658" y="2036"/>
                </a:cubicBezTo>
                <a:cubicBezTo>
                  <a:pt x="2663" y="2036"/>
                  <a:pt x="2668" y="2034"/>
                  <a:pt x="2671" y="2030"/>
                </a:cubicBezTo>
                <a:cubicBezTo>
                  <a:pt x="2671" y="2030"/>
                  <a:pt x="2672" y="2029"/>
                  <a:pt x="2674" y="2028"/>
                </a:cubicBezTo>
                <a:cubicBezTo>
                  <a:pt x="2681" y="2026"/>
                  <a:pt x="2693" y="2025"/>
                  <a:pt x="2704" y="2025"/>
                </a:cubicBezTo>
                <a:cubicBezTo>
                  <a:pt x="2708" y="2025"/>
                  <a:pt x="2712" y="2025"/>
                  <a:pt x="2715" y="2026"/>
                </a:cubicBezTo>
                <a:cubicBezTo>
                  <a:pt x="2717" y="2026"/>
                  <a:pt x="2718" y="2026"/>
                  <a:pt x="2719" y="2026"/>
                </a:cubicBezTo>
                <a:cubicBezTo>
                  <a:pt x="2736" y="2026"/>
                  <a:pt x="2752" y="2015"/>
                  <a:pt x="2767" y="2003"/>
                </a:cubicBezTo>
                <a:cubicBezTo>
                  <a:pt x="2783" y="1990"/>
                  <a:pt x="2805" y="1957"/>
                  <a:pt x="2813" y="1948"/>
                </a:cubicBezTo>
                <a:cubicBezTo>
                  <a:pt x="2816" y="1943"/>
                  <a:pt x="2822" y="1937"/>
                  <a:pt x="2828" y="1930"/>
                </a:cubicBezTo>
                <a:cubicBezTo>
                  <a:pt x="2833" y="1923"/>
                  <a:pt x="2838" y="1916"/>
                  <a:pt x="2838" y="1907"/>
                </a:cubicBezTo>
                <a:cubicBezTo>
                  <a:pt x="2838" y="1906"/>
                  <a:pt x="2838" y="1905"/>
                  <a:pt x="2838" y="1904"/>
                </a:cubicBezTo>
                <a:cubicBezTo>
                  <a:pt x="2837" y="1897"/>
                  <a:pt x="2835" y="1892"/>
                  <a:pt x="2835" y="1888"/>
                </a:cubicBezTo>
                <a:cubicBezTo>
                  <a:pt x="2835" y="1885"/>
                  <a:pt x="2835" y="1884"/>
                  <a:pt x="2838" y="1883"/>
                </a:cubicBezTo>
                <a:cubicBezTo>
                  <a:pt x="2842" y="1880"/>
                  <a:pt x="2850" y="1876"/>
                  <a:pt x="2857" y="1871"/>
                </a:cubicBezTo>
                <a:cubicBezTo>
                  <a:pt x="2864" y="1866"/>
                  <a:pt x="2871" y="1862"/>
                  <a:pt x="2873" y="1853"/>
                </a:cubicBezTo>
                <a:cubicBezTo>
                  <a:pt x="2873" y="1853"/>
                  <a:pt x="2873" y="1852"/>
                  <a:pt x="2873" y="1851"/>
                </a:cubicBezTo>
                <a:cubicBezTo>
                  <a:pt x="2873" y="1838"/>
                  <a:pt x="2864" y="1808"/>
                  <a:pt x="2862" y="1801"/>
                </a:cubicBezTo>
                <a:cubicBezTo>
                  <a:pt x="2862" y="1801"/>
                  <a:pt x="2862" y="1801"/>
                  <a:pt x="2862" y="1800"/>
                </a:cubicBezTo>
                <a:cubicBezTo>
                  <a:pt x="2862" y="1797"/>
                  <a:pt x="2868" y="1785"/>
                  <a:pt x="2876" y="1773"/>
                </a:cubicBezTo>
                <a:cubicBezTo>
                  <a:pt x="2880" y="1768"/>
                  <a:pt x="2889" y="1762"/>
                  <a:pt x="2897" y="1758"/>
                </a:cubicBezTo>
                <a:cubicBezTo>
                  <a:pt x="2902" y="1755"/>
                  <a:pt x="2906" y="1753"/>
                  <a:pt x="2910" y="1751"/>
                </a:cubicBezTo>
                <a:cubicBezTo>
                  <a:pt x="2913" y="1749"/>
                  <a:pt x="2916" y="1748"/>
                  <a:pt x="2919" y="1745"/>
                </a:cubicBezTo>
                <a:cubicBezTo>
                  <a:pt x="2924" y="1738"/>
                  <a:pt x="2937" y="1715"/>
                  <a:pt x="2939" y="1695"/>
                </a:cubicBezTo>
                <a:cubicBezTo>
                  <a:pt x="2940" y="1692"/>
                  <a:pt x="2940" y="1689"/>
                  <a:pt x="2940" y="1686"/>
                </a:cubicBezTo>
                <a:cubicBezTo>
                  <a:pt x="2940" y="1674"/>
                  <a:pt x="2938" y="1662"/>
                  <a:pt x="2938" y="1654"/>
                </a:cubicBezTo>
                <a:cubicBezTo>
                  <a:pt x="2938" y="1651"/>
                  <a:pt x="2938" y="1648"/>
                  <a:pt x="2939" y="1647"/>
                </a:cubicBezTo>
                <a:cubicBezTo>
                  <a:pt x="2941" y="1644"/>
                  <a:pt x="2942" y="1640"/>
                  <a:pt x="2942" y="1636"/>
                </a:cubicBezTo>
                <a:cubicBezTo>
                  <a:pt x="2941" y="1627"/>
                  <a:pt x="2936" y="1620"/>
                  <a:pt x="2929" y="1611"/>
                </a:cubicBezTo>
                <a:cubicBezTo>
                  <a:pt x="2925" y="1608"/>
                  <a:pt x="2923" y="1598"/>
                  <a:pt x="2922" y="1588"/>
                </a:cubicBezTo>
                <a:cubicBezTo>
                  <a:pt x="2921" y="1583"/>
                  <a:pt x="2921" y="1578"/>
                  <a:pt x="2921" y="1574"/>
                </a:cubicBezTo>
                <a:cubicBezTo>
                  <a:pt x="2920" y="1570"/>
                  <a:pt x="2920" y="1567"/>
                  <a:pt x="2918" y="1563"/>
                </a:cubicBezTo>
                <a:cubicBezTo>
                  <a:pt x="2918" y="1563"/>
                  <a:pt x="2918" y="1563"/>
                  <a:pt x="2918" y="1563"/>
                </a:cubicBezTo>
                <a:cubicBezTo>
                  <a:pt x="2918" y="1563"/>
                  <a:pt x="2918" y="1563"/>
                  <a:pt x="2918" y="1563"/>
                </a:cubicBezTo>
                <a:cubicBezTo>
                  <a:pt x="2918" y="1563"/>
                  <a:pt x="2918" y="1563"/>
                  <a:pt x="2918" y="1563"/>
                </a:cubicBezTo>
                <a:cubicBezTo>
                  <a:pt x="2918" y="1563"/>
                  <a:pt x="2917" y="1559"/>
                  <a:pt x="2917" y="1556"/>
                </a:cubicBezTo>
                <a:cubicBezTo>
                  <a:pt x="2917" y="1551"/>
                  <a:pt x="2918" y="1545"/>
                  <a:pt x="2919" y="1540"/>
                </a:cubicBezTo>
                <a:cubicBezTo>
                  <a:pt x="2919" y="1538"/>
                  <a:pt x="2920" y="1536"/>
                  <a:pt x="2921" y="1535"/>
                </a:cubicBezTo>
                <a:cubicBezTo>
                  <a:pt x="2921" y="1535"/>
                  <a:pt x="2921" y="1534"/>
                  <a:pt x="2921" y="1534"/>
                </a:cubicBezTo>
                <a:cubicBezTo>
                  <a:pt x="2925" y="1532"/>
                  <a:pt x="2927" y="1530"/>
                  <a:pt x="2930" y="1526"/>
                </a:cubicBezTo>
                <a:cubicBezTo>
                  <a:pt x="2938" y="1516"/>
                  <a:pt x="2948" y="1498"/>
                  <a:pt x="2954" y="1490"/>
                </a:cubicBezTo>
                <a:cubicBezTo>
                  <a:pt x="2959" y="1483"/>
                  <a:pt x="2968" y="1471"/>
                  <a:pt x="2977" y="1459"/>
                </a:cubicBezTo>
                <a:cubicBezTo>
                  <a:pt x="2986" y="1448"/>
                  <a:pt x="2997" y="1438"/>
                  <a:pt x="2999" y="1438"/>
                </a:cubicBezTo>
                <a:cubicBezTo>
                  <a:pt x="3008" y="1436"/>
                  <a:pt x="3016" y="1429"/>
                  <a:pt x="3023" y="1421"/>
                </a:cubicBezTo>
                <a:cubicBezTo>
                  <a:pt x="3031" y="1413"/>
                  <a:pt x="3036" y="1404"/>
                  <a:pt x="3037" y="1396"/>
                </a:cubicBezTo>
                <a:cubicBezTo>
                  <a:pt x="3037" y="1393"/>
                  <a:pt x="3046" y="1377"/>
                  <a:pt x="3054" y="1363"/>
                </a:cubicBezTo>
                <a:cubicBezTo>
                  <a:pt x="3059" y="1355"/>
                  <a:pt x="3063" y="1348"/>
                  <a:pt x="3066" y="1342"/>
                </a:cubicBezTo>
                <a:cubicBezTo>
                  <a:pt x="3070" y="1336"/>
                  <a:pt x="3072" y="1332"/>
                  <a:pt x="3073" y="1327"/>
                </a:cubicBezTo>
                <a:cubicBezTo>
                  <a:pt x="3073" y="1324"/>
                  <a:pt x="3076" y="1315"/>
                  <a:pt x="3078" y="1306"/>
                </a:cubicBezTo>
                <a:cubicBezTo>
                  <a:pt x="3081" y="1297"/>
                  <a:pt x="3084" y="1287"/>
                  <a:pt x="3084" y="1279"/>
                </a:cubicBezTo>
                <a:cubicBezTo>
                  <a:pt x="3084" y="1275"/>
                  <a:pt x="3083" y="1272"/>
                  <a:pt x="3081" y="1269"/>
                </a:cubicBezTo>
                <a:cubicBezTo>
                  <a:pt x="3078" y="1265"/>
                  <a:pt x="3074" y="1264"/>
                  <a:pt x="3071" y="1264"/>
                </a:cubicBezTo>
                <a:cubicBezTo>
                  <a:pt x="3054" y="1265"/>
                  <a:pt x="3023" y="1280"/>
                  <a:pt x="3017" y="1282"/>
                </a:cubicBezTo>
                <a:cubicBezTo>
                  <a:pt x="3011" y="1285"/>
                  <a:pt x="2998" y="1294"/>
                  <a:pt x="2983" y="1294"/>
                </a:cubicBezTo>
                <a:cubicBezTo>
                  <a:pt x="2982" y="1294"/>
                  <a:pt x="2981" y="1294"/>
                  <a:pt x="2980" y="1294"/>
                </a:cubicBezTo>
                <a:cubicBezTo>
                  <a:pt x="2976" y="1293"/>
                  <a:pt x="2975" y="1293"/>
                  <a:pt x="2974" y="1292"/>
                </a:cubicBezTo>
                <a:cubicBezTo>
                  <a:pt x="2974" y="1291"/>
                  <a:pt x="2973" y="1289"/>
                  <a:pt x="2973" y="1287"/>
                </a:cubicBezTo>
                <a:cubicBezTo>
                  <a:pt x="2973" y="1283"/>
                  <a:pt x="2974" y="1279"/>
                  <a:pt x="2974" y="1274"/>
                </a:cubicBezTo>
                <a:cubicBezTo>
                  <a:pt x="2974" y="1273"/>
                  <a:pt x="2974" y="1273"/>
                  <a:pt x="2974" y="1272"/>
                </a:cubicBezTo>
                <a:cubicBezTo>
                  <a:pt x="2974" y="1269"/>
                  <a:pt x="2972" y="1265"/>
                  <a:pt x="2970" y="1261"/>
                </a:cubicBezTo>
                <a:cubicBezTo>
                  <a:pt x="2971" y="1262"/>
                  <a:pt x="2972" y="1262"/>
                  <a:pt x="2972" y="1263"/>
                </a:cubicBezTo>
                <a:cubicBezTo>
                  <a:pt x="2975" y="1264"/>
                  <a:pt x="2978" y="1264"/>
                  <a:pt x="2981" y="1264"/>
                </a:cubicBezTo>
                <a:cubicBezTo>
                  <a:pt x="2988" y="1264"/>
                  <a:pt x="2997" y="1262"/>
                  <a:pt x="3005" y="1259"/>
                </a:cubicBezTo>
                <a:cubicBezTo>
                  <a:pt x="3014" y="1256"/>
                  <a:pt x="3021" y="1254"/>
                  <a:pt x="3024" y="1251"/>
                </a:cubicBezTo>
                <a:cubicBezTo>
                  <a:pt x="3029" y="1248"/>
                  <a:pt x="3069" y="1225"/>
                  <a:pt x="3079" y="1225"/>
                </a:cubicBezTo>
                <a:cubicBezTo>
                  <a:pt x="3088" y="1224"/>
                  <a:pt x="3093" y="1220"/>
                  <a:pt x="3098" y="1216"/>
                </a:cubicBezTo>
                <a:cubicBezTo>
                  <a:pt x="3102" y="1213"/>
                  <a:pt x="3106" y="1210"/>
                  <a:pt x="3113" y="1208"/>
                </a:cubicBezTo>
                <a:cubicBezTo>
                  <a:pt x="3133" y="1203"/>
                  <a:pt x="3146" y="1187"/>
                  <a:pt x="3157" y="1176"/>
                </a:cubicBezTo>
                <a:cubicBezTo>
                  <a:pt x="3170" y="1163"/>
                  <a:pt x="3184" y="1136"/>
                  <a:pt x="3189" y="1126"/>
                </a:cubicBezTo>
                <a:cubicBezTo>
                  <a:pt x="3191" y="1120"/>
                  <a:pt x="3200" y="1114"/>
                  <a:pt x="3201" y="1102"/>
                </a:cubicBezTo>
                <a:cubicBezTo>
                  <a:pt x="3201" y="1099"/>
                  <a:pt x="3200" y="1096"/>
                  <a:pt x="3199" y="1093"/>
                </a:cubicBezTo>
                <a:cubicBezTo>
                  <a:pt x="3195" y="1086"/>
                  <a:pt x="3187" y="1079"/>
                  <a:pt x="3179" y="1073"/>
                </a:cubicBezTo>
                <a:cubicBezTo>
                  <a:pt x="3170" y="1067"/>
                  <a:pt x="3162" y="1062"/>
                  <a:pt x="3155" y="1061"/>
                </a:cubicBezTo>
                <a:cubicBezTo>
                  <a:pt x="3155" y="1061"/>
                  <a:pt x="3155" y="1061"/>
                  <a:pt x="3154" y="1060"/>
                </a:cubicBezTo>
                <a:cubicBezTo>
                  <a:pt x="3153" y="1058"/>
                  <a:pt x="3152" y="1055"/>
                  <a:pt x="3151" y="1051"/>
                </a:cubicBezTo>
                <a:cubicBezTo>
                  <a:pt x="3150" y="1050"/>
                  <a:pt x="3150" y="1048"/>
                  <a:pt x="3148" y="1046"/>
                </a:cubicBezTo>
                <a:cubicBezTo>
                  <a:pt x="3147" y="1044"/>
                  <a:pt x="3144" y="1042"/>
                  <a:pt x="3141" y="1042"/>
                </a:cubicBezTo>
                <a:cubicBezTo>
                  <a:pt x="3137" y="1041"/>
                  <a:pt x="3134" y="1043"/>
                  <a:pt x="3133" y="1045"/>
                </a:cubicBezTo>
                <a:cubicBezTo>
                  <a:pt x="3128" y="1051"/>
                  <a:pt x="3128" y="1055"/>
                  <a:pt x="3121" y="1059"/>
                </a:cubicBezTo>
                <a:cubicBezTo>
                  <a:pt x="3116" y="1063"/>
                  <a:pt x="3110" y="1067"/>
                  <a:pt x="3105" y="1071"/>
                </a:cubicBezTo>
                <a:cubicBezTo>
                  <a:pt x="3101" y="1074"/>
                  <a:pt x="3097" y="1076"/>
                  <a:pt x="3096" y="1076"/>
                </a:cubicBezTo>
                <a:cubicBezTo>
                  <a:pt x="3096" y="1076"/>
                  <a:pt x="3096" y="1075"/>
                  <a:pt x="3096" y="1075"/>
                </a:cubicBezTo>
                <a:cubicBezTo>
                  <a:pt x="3096" y="1070"/>
                  <a:pt x="3095" y="1063"/>
                  <a:pt x="3087" y="1056"/>
                </a:cubicBezTo>
                <a:cubicBezTo>
                  <a:pt x="3081" y="1049"/>
                  <a:pt x="3077" y="1046"/>
                  <a:pt x="3074" y="1043"/>
                </a:cubicBezTo>
                <a:cubicBezTo>
                  <a:pt x="3072" y="1040"/>
                  <a:pt x="3072" y="1039"/>
                  <a:pt x="3072" y="1035"/>
                </a:cubicBezTo>
                <a:cubicBezTo>
                  <a:pt x="3072" y="1030"/>
                  <a:pt x="3069" y="1027"/>
                  <a:pt x="3067" y="1023"/>
                </a:cubicBezTo>
                <a:cubicBezTo>
                  <a:pt x="3059" y="1013"/>
                  <a:pt x="3045" y="999"/>
                  <a:pt x="3044" y="993"/>
                </a:cubicBezTo>
                <a:cubicBezTo>
                  <a:pt x="3044" y="992"/>
                  <a:pt x="3044" y="992"/>
                  <a:pt x="3044" y="992"/>
                </a:cubicBezTo>
                <a:cubicBezTo>
                  <a:pt x="3044" y="988"/>
                  <a:pt x="3046" y="984"/>
                  <a:pt x="3049" y="980"/>
                </a:cubicBezTo>
                <a:cubicBezTo>
                  <a:pt x="3051" y="977"/>
                  <a:pt x="3055" y="975"/>
                  <a:pt x="3055" y="975"/>
                </a:cubicBezTo>
                <a:cubicBezTo>
                  <a:pt x="3056" y="975"/>
                  <a:pt x="3056" y="975"/>
                  <a:pt x="3056" y="976"/>
                </a:cubicBezTo>
                <a:cubicBezTo>
                  <a:pt x="3061" y="987"/>
                  <a:pt x="3066" y="1008"/>
                  <a:pt x="3084" y="1018"/>
                </a:cubicBezTo>
                <a:cubicBezTo>
                  <a:pt x="3091" y="1022"/>
                  <a:pt x="3097" y="1028"/>
                  <a:pt x="3104" y="1032"/>
                </a:cubicBezTo>
                <a:cubicBezTo>
                  <a:pt x="3110" y="1037"/>
                  <a:pt x="3115" y="1041"/>
                  <a:pt x="3120" y="1044"/>
                </a:cubicBezTo>
                <a:cubicBezTo>
                  <a:pt x="3121" y="1044"/>
                  <a:pt x="3123" y="1044"/>
                  <a:pt x="3124" y="1044"/>
                </a:cubicBezTo>
                <a:cubicBezTo>
                  <a:pt x="3131" y="1044"/>
                  <a:pt x="3136" y="1040"/>
                  <a:pt x="3141" y="1037"/>
                </a:cubicBezTo>
                <a:cubicBezTo>
                  <a:pt x="3143" y="1035"/>
                  <a:pt x="3146" y="1034"/>
                  <a:pt x="3148" y="1033"/>
                </a:cubicBezTo>
                <a:cubicBezTo>
                  <a:pt x="3149" y="1032"/>
                  <a:pt x="3149" y="1032"/>
                  <a:pt x="3150" y="1032"/>
                </a:cubicBezTo>
                <a:cubicBezTo>
                  <a:pt x="3152" y="1034"/>
                  <a:pt x="3156" y="1040"/>
                  <a:pt x="3160" y="1046"/>
                </a:cubicBezTo>
                <a:cubicBezTo>
                  <a:pt x="3165" y="1053"/>
                  <a:pt x="3170" y="1060"/>
                  <a:pt x="3178" y="1063"/>
                </a:cubicBezTo>
                <a:cubicBezTo>
                  <a:pt x="3184" y="1066"/>
                  <a:pt x="3195" y="1067"/>
                  <a:pt x="3206" y="1068"/>
                </a:cubicBezTo>
                <a:cubicBezTo>
                  <a:pt x="3217" y="1069"/>
                  <a:pt x="3227" y="1069"/>
                  <a:pt x="3230" y="1069"/>
                </a:cubicBezTo>
                <a:cubicBezTo>
                  <a:pt x="3232" y="1069"/>
                  <a:pt x="3234" y="1069"/>
                  <a:pt x="3238" y="1069"/>
                </a:cubicBezTo>
                <a:cubicBezTo>
                  <a:pt x="3242" y="1069"/>
                  <a:pt x="3249" y="1069"/>
                  <a:pt x="3255" y="1068"/>
                </a:cubicBezTo>
                <a:cubicBezTo>
                  <a:pt x="3260" y="1066"/>
                  <a:pt x="3266" y="1065"/>
                  <a:pt x="3270" y="1059"/>
                </a:cubicBezTo>
                <a:cubicBezTo>
                  <a:pt x="3272" y="1055"/>
                  <a:pt x="3273" y="1054"/>
                  <a:pt x="3274" y="1054"/>
                </a:cubicBezTo>
                <a:cubicBezTo>
                  <a:pt x="3274" y="1054"/>
                  <a:pt x="3275" y="1054"/>
                  <a:pt x="3278" y="1054"/>
                </a:cubicBezTo>
                <a:cubicBezTo>
                  <a:pt x="3279" y="1055"/>
                  <a:pt x="3283" y="1061"/>
                  <a:pt x="3286" y="1066"/>
                </a:cubicBezTo>
                <a:cubicBezTo>
                  <a:pt x="3291" y="1072"/>
                  <a:pt x="3294" y="1078"/>
                  <a:pt x="3301" y="1081"/>
                </a:cubicBezTo>
                <a:cubicBezTo>
                  <a:pt x="3306" y="1083"/>
                  <a:pt x="3311" y="1083"/>
                  <a:pt x="3314" y="1084"/>
                </a:cubicBezTo>
                <a:cubicBezTo>
                  <a:pt x="3317" y="1086"/>
                  <a:pt x="3318" y="1086"/>
                  <a:pt x="3319" y="1093"/>
                </a:cubicBezTo>
                <a:cubicBezTo>
                  <a:pt x="3319" y="1093"/>
                  <a:pt x="3319" y="1094"/>
                  <a:pt x="3319" y="1094"/>
                </a:cubicBezTo>
                <a:cubicBezTo>
                  <a:pt x="3319" y="1095"/>
                  <a:pt x="3319" y="1097"/>
                  <a:pt x="3319" y="1098"/>
                </a:cubicBezTo>
                <a:cubicBezTo>
                  <a:pt x="3319" y="1107"/>
                  <a:pt x="3321" y="1115"/>
                  <a:pt x="3324" y="1122"/>
                </a:cubicBezTo>
                <a:cubicBezTo>
                  <a:pt x="3327" y="1128"/>
                  <a:pt x="3332" y="1134"/>
                  <a:pt x="3339" y="1135"/>
                </a:cubicBezTo>
                <a:cubicBezTo>
                  <a:pt x="3339" y="1135"/>
                  <a:pt x="3340" y="1135"/>
                  <a:pt x="3340" y="1135"/>
                </a:cubicBezTo>
                <a:cubicBezTo>
                  <a:pt x="3349" y="1134"/>
                  <a:pt x="3354" y="1129"/>
                  <a:pt x="3360" y="1124"/>
                </a:cubicBezTo>
                <a:cubicBezTo>
                  <a:pt x="3360" y="1134"/>
                  <a:pt x="3360" y="1148"/>
                  <a:pt x="3359" y="1155"/>
                </a:cubicBezTo>
                <a:cubicBezTo>
                  <a:pt x="3359" y="1155"/>
                  <a:pt x="3359" y="1156"/>
                  <a:pt x="3359" y="1157"/>
                </a:cubicBezTo>
                <a:cubicBezTo>
                  <a:pt x="3359" y="1173"/>
                  <a:pt x="3372" y="1214"/>
                  <a:pt x="3372" y="1215"/>
                </a:cubicBezTo>
                <a:cubicBezTo>
                  <a:pt x="3372" y="1215"/>
                  <a:pt x="3372" y="1215"/>
                  <a:pt x="3372" y="1215"/>
                </a:cubicBezTo>
                <a:cubicBezTo>
                  <a:pt x="3372" y="1215"/>
                  <a:pt x="3389" y="1258"/>
                  <a:pt x="3394" y="1268"/>
                </a:cubicBezTo>
                <a:cubicBezTo>
                  <a:pt x="3397" y="1274"/>
                  <a:pt x="3403" y="1283"/>
                  <a:pt x="3408" y="1293"/>
                </a:cubicBezTo>
                <a:cubicBezTo>
                  <a:pt x="3413" y="1302"/>
                  <a:pt x="3418" y="1313"/>
                  <a:pt x="3418" y="1316"/>
                </a:cubicBezTo>
                <a:cubicBezTo>
                  <a:pt x="3418" y="1323"/>
                  <a:pt x="3418" y="1331"/>
                  <a:pt x="3420" y="1338"/>
                </a:cubicBezTo>
                <a:cubicBezTo>
                  <a:pt x="3421" y="1342"/>
                  <a:pt x="3422" y="1345"/>
                  <a:pt x="3423" y="1348"/>
                </a:cubicBezTo>
                <a:cubicBezTo>
                  <a:pt x="3425" y="1351"/>
                  <a:pt x="3428" y="1354"/>
                  <a:pt x="3433" y="1354"/>
                </a:cubicBezTo>
                <a:cubicBezTo>
                  <a:pt x="3438" y="1354"/>
                  <a:pt x="3441" y="1351"/>
                  <a:pt x="3443" y="1348"/>
                </a:cubicBezTo>
                <a:cubicBezTo>
                  <a:pt x="3449" y="1340"/>
                  <a:pt x="3454" y="1325"/>
                  <a:pt x="3460" y="1315"/>
                </a:cubicBezTo>
                <a:cubicBezTo>
                  <a:pt x="3461" y="1314"/>
                  <a:pt x="3461" y="1313"/>
                  <a:pt x="3462" y="1311"/>
                </a:cubicBezTo>
                <a:cubicBezTo>
                  <a:pt x="3461" y="1314"/>
                  <a:pt x="3460" y="1317"/>
                  <a:pt x="3459" y="1320"/>
                </a:cubicBezTo>
                <a:cubicBezTo>
                  <a:pt x="3458" y="1327"/>
                  <a:pt x="3457" y="1335"/>
                  <a:pt x="3457" y="1343"/>
                </a:cubicBezTo>
                <a:cubicBezTo>
                  <a:pt x="3457" y="1349"/>
                  <a:pt x="3457" y="1354"/>
                  <a:pt x="3459" y="1359"/>
                </a:cubicBezTo>
                <a:cubicBezTo>
                  <a:pt x="3460" y="1364"/>
                  <a:pt x="3463" y="1369"/>
                  <a:pt x="3469" y="1372"/>
                </a:cubicBezTo>
                <a:cubicBezTo>
                  <a:pt x="3471" y="1373"/>
                  <a:pt x="3472" y="1373"/>
                  <a:pt x="3474" y="1373"/>
                </a:cubicBezTo>
                <a:cubicBezTo>
                  <a:pt x="3483" y="1373"/>
                  <a:pt x="3488" y="1367"/>
                  <a:pt x="3491" y="1361"/>
                </a:cubicBezTo>
                <a:cubicBezTo>
                  <a:pt x="3494" y="1355"/>
                  <a:pt x="3495" y="1349"/>
                  <a:pt x="3495" y="1343"/>
                </a:cubicBezTo>
                <a:cubicBezTo>
                  <a:pt x="3495" y="1340"/>
                  <a:pt x="3495" y="1337"/>
                  <a:pt x="3493" y="1334"/>
                </a:cubicBezTo>
                <a:cubicBezTo>
                  <a:pt x="3492" y="1333"/>
                  <a:pt x="3490" y="1325"/>
                  <a:pt x="3488" y="1319"/>
                </a:cubicBezTo>
                <a:cubicBezTo>
                  <a:pt x="3487" y="1315"/>
                  <a:pt x="3486" y="1312"/>
                  <a:pt x="3484" y="1309"/>
                </a:cubicBezTo>
                <a:cubicBezTo>
                  <a:pt x="3482" y="1306"/>
                  <a:pt x="3479" y="1303"/>
                  <a:pt x="3474" y="1303"/>
                </a:cubicBezTo>
                <a:cubicBezTo>
                  <a:pt x="3472" y="1303"/>
                  <a:pt x="3468" y="1303"/>
                  <a:pt x="3468" y="1304"/>
                </a:cubicBezTo>
                <a:cubicBezTo>
                  <a:pt x="3468" y="1304"/>
                  <a:pt x="3468" y="1304"/>
                  <a:pt x="3468" y="1304"/>
                </a:cubicBezTo>
                <a:cubicBezTo>
                  <a:pt x="3464" y="1306"/>
                  <a:pt x="3464" y="1308"/>
                  <a:pt x="3463" y="1310"/>
                </a:cubicBezTo>
                <a:cubicBezTo>
                  <a:pt x="3469" y="1296"/>
                  <a:pt x="3471" y="1279"/>
                  <a:pt x="3474" y="1267"/>
                </a:cubicBezTo>
                <a:cubicBezTo>
                  <a:pt x="3478" y="1252"/>
                  <a:pt x="3478" y="1227"/>
                  <a:pt x="3478" y="1217"/>
                </a:cubicBezTo>
                <a:cubicBezTo>
                  <a:pt x="3478" y="1211"/>
                  <a:pt x="3482" y="1205"/>
                  <a:pt x="3498" y="1196"/>
                </a:cubicBezTo>
                <a:cubicBezTo>
                  <a:pt x="3517" y="1186"/>
                  <a:pt x="3528" y="1162"/>
                  <a:pt x="3540" y="1151"/>
                </a:cubicBezTo>
                <a:cubicBezTo>
                  <a:pt x="3549" y="1144"/>
                  <a:pt x="3552" y="1135"/>
                  <a:pt x="3556" y="1129"/>
                </a:cubicBezTo>
                <a:cubicBezTo>
                  <a:pt x="3561" y="1124"/>
                  <a:pt x="3564" y="1120"/>
                  <a:pt x="3577" y="1120"/>
                </a:cubicBezTo>
                <a:cubicBezTo>
                  <a:pt x="3591" y="1120"/>
                  <a:pt x="3597" y="1120"/>
                  <a:pt x="3602" y="1119"/>
                </a:cubicBezTo>
                <a:cubicBezTo>
                  <a:pt x="3608" y="1117"/>
                  <a:pt x="3611" y="1113"/>
                  <a:pt x="3614" y="1109"/>
                </a:cubicBezTo>
                <a:cubicBezTo>
                  <a:pt x="3615" y="1107"/>
                  <a:pt x="3617" y="1105"/>
                  <a:pt x="3618" y="1104"/>
                </a:cubicBezTo>
                <a:cubicBezTo>
                  <a:pt x="3619" y="1104"/>
                  <a:pt x="3619" y="1104"/>
                  <a:pt x="3619" y="1104"/>
                </a:cubicBezTo>
                <a:cubicBezTo>
                  <a:pt x="3619" y="1105"/>
                  <a:pt x="3620" y="1106"/>
                  <a:pt x="3620" y="1108"/>
                </a:cubicBezTo>
                <a:cubicBezTo>
                  <a:pt x="3623" y="1118"/>
                  <a:pt x="3629" y="1127"/>
                  <a:pt x="3635" y="1135"/>
                </a:cubicBezTo>
                <a:cubicBezTo>
                  <a:pt x="3640" y="1144"/>
                  <a:pt x="3646" y="1151"/>
                  <a:pt x="3648" y="1153"/>
                </a:cubicBezTo>
                <a:cubicBezTo>
                  <a:pt x="3650" y="1157"/>
                  <a:pt x="3656" y="1170"/>
                  <a:pt x="3656" y="1183"/>
                </a:cubicBezTo>
                <a:cubicBezTo>
                  <a:pt x="3656" y="1184"/>
                  <a:pt x="3656" y="1185"/>
                  <a:pt x="3656" y="1186"/>
                </a:cubicBezTo>
                <a:cubicBezTo>
                  <a:pt x="3656" y="1189"/>
                  <a:pt x="3656" y="1192"/>
                  <a:pt x="3656" y="1195"/>
                </a:cubicBezTo>
                <a:cubicBezTo>
                  <a:pt x="3656" y="1203"/>
                  <a:pt x="3656" y="1210"/>
                  <a:pt x="3658" y="1216"/>
                </a:cubicBezTo>
                <a:cubicBezTo>
                  <a:pt x="3658" y="1219"/>
                  <a:pt x="3659" y="1221"/>
                  <a:pt x="3660" y="1224"/>
                </a:cubicBezTo>
                <a:cubicBezTo>
                  <a:pt x="3662" y="1226"/>
                  <a:pt x="3665" y="1229"/>
                  <a:pt x="3669" y="1229"/>
                </a:cubicBezTo>
                <a:cubicBezTo>
                  <a:pt x="3674" y="1228"/>
                  <a:pt x="3676" y="1225"/>
                  <a:pt x="3679" y="1223"/>
                </a:cubicBezTo>
                <a:cubicBezTo>
                  <a:pt x="3684" y="1217"/>
                  <a:pt x="3689" y="1207"/>
                  <a:pt x="3691" y="1203"/>
                </a:cubicBezTo>
                <a:cubicBezTo>
                  <a:pt x="3692" y="1202"/>
                  <a:pt x="3694" y="1201"/>
                  <a:pt x="3696" y="1200"/>
                </a:cubicBezTo>
                <a:cubicBezTo>
                  <a:pt x="3699" y="1198"/>
                  <a:pt x="3703" y="1196"/>
                  <a:pt x="3704" y="1197"/>
                </a:cubicBezTo>
                <a:cubicBezTo>
                  <a:pt x="3704" y="1197"/>
                  <a:pt x="3704" y="1198"/>
                  <a:pt x="3704" y="1199"/>
                </a:cubicBezTo>
                <a:cubicBezTo>
                  <a:pt x="3704" y="1200"/>
                  <a:pt x="3704" y="1200"/>
                  <a:pt x="3704" y="1200"/>
                </a:cubicBezTo>
                <a:cubicBezTo>
                  <a:pt x="3704" y="1204"/>
                  <a:pt x="3704" y="1207"/>
                  <a:pt x="3704" y="1210"/>
                </a:cubicBezTo>
                <a:cubicBezTo>
                  <a:pt x="3704" y="1230"/>
                  <a:pt x="3706" y="1249"/>
                  <a:pt x="3706" y="1260"/>
                </a:cubicBezTo>
                <a:cubicBezTo>
                  <a:pt x="3707" y="1268"/>
                  <a:pt x="3711" y="1278"/>
                  <a:pt x="3716" y="1287"/>
                </a:cubicBezTo>
                <a:cubicBezTo>
                  <a:pt x="3717" y="1290"/>
                  <a:pt x="3719" y="1293"/>
                  <a:pt x="3720" y="1295"/>
                </a:cubicBezTo>
                <a:cubicBezTo>
                  <a:pt x="3720" y="1295"/>
                  <a:pt x="3720" y="1295"/>
                  <a:pt x="3720" y="1295"/>
                </a:cubicBezTo>
                <a:cubicBezTo>
                  <a:pt x="3714" y="1296"/>
                  <a:pt x="3711" y="1300"/>
                  <a:pt x="3709" y="1304"/>
                </a:cubicBezTo>
                <a:cubicBezTo>
                  <a:pt x="3707" y="1308"/>
                  <a:pt x="3707" y="1313"/>
                  <a:pt x="3707" y="1317"/>
                </a:cubicBezTo>
                <a:cubicBezTo>
                  <a:pt x="3707" y="1323"/>
                  <a:pt x="3708" y="1329"/>
                  <a:pt x="3711" y="1334"/>
                </a:cubicBezTo>
                <a:cubicBezTo>
                  <a:pt x="3715" y="1339"/>
                  <a:pt x="3719" y="1340"/>
                  <a:pt x="3722" y="1342"/>
                </a:cubicBezTo>
                <a:cubicBezTo>
                  <a:pt x="3724" y="1344"/>
                  <a:pt x="3727" y="1347"/>
                  <a:pt x="3730" y="1359"/>
                </a:cubicBezTo>
                <a:cubicBezTo>
                  <a:pt x="3736" y="1385"/>
                  <a:pt x="3747" y="1410"/>
                  <a:pt x="3752" y="1420"/>
                </a:cubicBezTo>
                <a:cubicBezTo>
                  <a:pt x="3755" y="1426"/>
                  <a:pt x="3762" y="1432"/>
                  <a:pt x="3768" y="1438"/>
                </a:cubicBezTo>
                <a:cubicBezTo>
                  <a:pt x="3775" y="1443"/>
                  <a:pt x="3781" y="1449"/>
                  <a:pt x="3784" y="1452"/>
                </a:cubicBezTo>
                <a:cubicBezTo>
                  <a:pt x="3787" y="1454"/>
                  <a:pt x="3790" y="1456"/>
                  <a:pt x="3794" y="1456"/>
                </a:cubicBezTo>
                <a:cubicBezTo>
                  <a:pt x="3802" y="1456"/>
                  <a:pt x="3808" y="1449"/>
                  <a:pt x="3808" y="1441"/>
                </a:cubicBezTo>
                <a:cubicBezTo>
                  <a:pt x="3808" y="1438"/>
                  <a:pt x="3808" y="1436"/>
                  <a:pt x="3806" y="1433"/>
                </a:cubicBezTo>
                <a:cubicBezTo>
                  <a:pt x="3801" y="1425"/>
                  <a:pt x="3793" y="1412"/>
                  <a:pt x="3792" y="1405"/>
                </a:cubicBezTo>
                <a:cubicBezTo>
                  <a:pt x="3791" y="1394"/>
                  <a:pt x="3785" y="1379"/>
                  <a:pt x="3775" y="1362"/>
                </a:cubicBezTo>
                <a:cubicBezTo>
                  <a:pt x="3765" y="1344"/>
                  <a:pt x="3757" y="1339"/>
                  <a:pt x="3752" y="1330"/>
                </a:cubicBezTo>
                <a:cubicBezTo>
                  <a:pt x="3748" y="1323"/>
                  <a:pt x="3740" y="1313"/>
                  <a:pt x="3733" y="1306"/>
                </a:cubicBezTo>
                <a:cubicBezTo>
                  <a:pt x="3735" y="1306"/>
                  <a:pt x="3738" y="1304"/>
                  <a:pt x="3738" y="1302"/>
                </a:cubicBezTo>
                <a:cubicBezTo>
                  <a:pt x="3739" y="1301"/>
                  <a:pt x="3739" y="1300"/>
                  <a:pt x="3739" y="1299"/>
                </a:cubicBezTo>
                <a:cubicBezTo>
                  <a:pt x="3739" y="1296"/>
                  <a:pt x="3741" y="1288"/>
                  <a:pt x="3744" y="1280"/>
                </a:cubicBezTo>
                <a:cubicBezTo>
                  <a:pt x="3746" y="1272"/>
                  <a:pt x="3748" y="1263"/>
                  <a:pt x="3749" y="1256"/>
                </a:cubicBezTo>
                <a:cubicBezTo>
                  <a:pt x="3751" y="1258"/>
                  <a:pt x="3755" y="1261"/>
                  <a:pt x="3759" y="1265"/>
                </a:cubicBezTo>
                <a:cubicBezTo>
                  <a:pt x="3766" y="1270"/>
                  <a:pt x="3772" y="1279"/>
                  <a:pt x="3776" y="1286"/>
                </a:cubicBezTo>
                <a:cubicBezTo>
                  <a:pt x="3780" y="1294"/>
                  <a:pt x="3783" y="1299"/>
                  <a:pt x="3783" y="1299"/>
                </a:cubicBezTo>
                <a:cubicBezTo>
                  <a:pt x="3784" y="1301"/>
                  <a:pt x="3784" y="1301"/>
                  <a:pt x="3784" y="1301"/>
                </a:cubicBezTo>
                <a:cubicBezTo>
                  <a:pt x="3784" y="1301"/>
                  <a:pt x="3788" y="1305"/>
                  <a:pt x="3792" y="1310"/>
                </a:cubicBezTo>
                <a:cubicBezTo>
                  <a:pt x="3795" y="1315"/>
                  <a:pt x="3800" y="1321"/>
                  <a:pt x="3800" y="1322"/>
                </a:cubicBezTo>
                <a:cubicBezTo>
                  <a:pt x="3801" y="1327"/>
                  <a:pt x="3806" y="1329"/>
                  <a:pt x="3809" y="1329"/>
                </a:cubicBezTo>
                <a:cubicBezTo>
                  <a:pt x="3815" y="1329"/>
                  <a:pt x="3819" y="1326"/>
                  <a:pt x="3823" y="1323"/>
                </a:cubicBezTo>
                <a:cubicBezTo>
                  <a:pt x="3827" y="1320"/>
                  <a:pt x="3831" y="1317"/>
                  <a:pt x="3833" y="1312"/>
                </a:cubicBezTo>
                <a:cubicBezTo>
                  <a:pt x="3837" y="1304"/>
                  <a:pt x="3837" y="1303"/>
                  <a:pt x="3844" y="1300"/>
                </a:cubicBezTo>
                <a:cubicBezTo>
                  <a:pt x="3848" y="1299"/>
                  <a:pt x="3854" y="1298"/>
                  <a:pt x="3860" y="1296"/>
                </a:cubicBezTo>
                <a:cubicBezTo>
                  <a:pt x="3865" y="1293"/>
                  <a:pt x="3871" y="1287"/>
                  <a:pt x="3873" y="1278"/>
                </a:cubicBezTo>
                <a:cubicBezTo>
                  <a:pt x="3874" y="1269"/>
                  <a:pt x="3880" y="1258"/>
                  <a:pt x="3880" y="1245"/>
                </a:cubicBezTo>
                <a:cubicBezTo>
                  <a:pt x="3880" y="1237"/>
                  <a:pt x="3878" y="1228"/>
                  <a:pt x="3872" y="1219"/>
                </a:cubicBezTo>
                <a:cubicBezTo>
                  <a:pt x="3858" y="1199"/>
                  <a:pt x="3851" y="1185"/>
                  <a:pt x="3840" y="1174"/>
                </a:cubicBezTo>
                <a:cubicBezTo>
                  <a:pt x="3836" y="1171"/>
                  <a:pt x="3831" y="1162"/>
                  <a:pt x="3828" y="1155"/>
                </a:cubicBezTo>
                <a:cubicBezTo>
                  <a:pt x="3826" y="1151"/>
                  <a:pt x="3825" y="1148"/>
                  <a:pt x="3824" y="1146"/>
                </a:cubicBezTo>
                <a:cubicBezTo>
                  <a:pt x="3830" y="1139"/>
                  <a:pt x="3845" y="1123"/>
                  <a:pt x="3851" y="1116"/>
                </a:cubicBezTo>
                <a:cubicBezTo>
                  <a:pt x="3852" y="1115"/>
                  <a:pt x="3853" y="1114"/>
                  <a:pt x="3854" y="1114"/>
                </a:cubicBezTo>
                <a:cubicBezTo>
                  <a:pt x="3855" y="1114"/>
                  <a:pt x="3858" y="1116"/>
                  <a:pt x="3858" y="1120"/>
                </a:cubicBezTo>
                <a:cubicBezTo>
                  <a:pt x="3858" y="1120"/>
                  <a:pt x="3858" y="1120"/>
                  <a:pt x="3858" y="1121"/>
                </a:cubicBezTo>
                <a:cubicBezTo>
                  <a:pt x="3859" y="1123"/>
                  <a:pt x="3857" y="1127"/>
                  <a:pt x="3854" y="1133"/>
                </a:cubicBezTo>
                <a:cubicBezTo>
                  <a:pt x="3851" y="1138"/>
                  <a:pt x="3847" y="1146"/>
                  <a:pt x="3846" y="1157"/>
                </a:cubicBezTo>
                <a:cubicBezTo>
                  <a:pt x="3846" y="1159"/>
                  <a:pt x="3846" y="1160"/>
                  <a:pt x="3846" y="1162"/>
                </a:cubicBezTo>
                <a:cubicBezTo>
                  <a:pt x="3846" y="1177"/>
                  <a:pt x="3855" y="1187"/>
                  <a:pt x="3865" y="1187"/>
                </a:cubicBezTo>
                <a:cubicBezTo>
                  <a:pt x="3869" y="1187"/>
                  <a:pt x="3873" y="1186"/>
                  <a:pt x="3875" y="1182"/>
                </a:cubicBezTo>
                <a:cubicBezTo>
                  <a:pt x="3877" y="1179"/>
                  <a:pt x="3882" y="1173"/>
                  <a:pt x="3885" y="1167"/>
                </a:cubicBezTo>
                <a:cubicBezTo>
                  <a:pt x="3887" y="1164"/>
                  <a:pt x="3889" y="1161"/>
                  <a:pt x="3890" y="1159"/>
                </a:cubicBezTo>
                <a:cubicBezTo>
                  <a:pt x="3891" y="1156"/>
                  <a:pt x="3892" y="1155"/>
                  <a:pt x="3892" y="1151"/>
                </a:cubicBezTo>
                <a:cubicBezTo>
                  <a:pt x="3892" y="1148"/>
                  <a:pt x="3891" y="1145"/>
                  <a:pt x="3889" y="1144"/>
                </a:cubicBezTo>
                <a:cubicBezTo>
                  <a:pt x="3886" y="1141"/>
                  <a:pt x="3884" y="1143"/>
                  <a:pt x="3884" y="1133"/>
                </a:cubicBezTo>
                <a:cubicBezTo>
                  <a:pt x="3884" y="1132"/>
                  <a:pt x="3884" y="1132"/>
                  <a:pt x="3884" y="1132"/>
                </a:cubicBezTo>
                <a:cubicBezTo>
                  <a:pt x="3884" y="1127"/>
                  <a:pt x="3885" y="1123"/>
                  <a:pt x="3888" y="1120"/>
                </a:cubicBezTo>
                <a:cubicBezTo>
                  <a:pt x="3891" y="1118"/>
                  <a:pt x="3894" y="1116"/>
                  <a:pt x="3895" y="1116"/>
                </a:cubicBezTo>
                <a:cubicBezTo>
                  <a:pt x="3898" y="1118"/>
                  <a:pt x="3900" y="1118"/>
                  <a:pt x="3903" y="1118"/>
                </a:cubicBezTo>
                <a:cubicBezTo>
                  <a:pt x="3917" y="1118"/>
                  <a:pt x="3945" y="1110"/>
                  <a:pt x="3961" y="1100"/>
                </a:cubicBezTo>
                <a:cubicBezTo>
                  <a:pt x="3980" y="1087"/>
                  <a:pt x="3991" y="1063"/>
                  <a:pt x="4000" y="1055"/>
                </a:cubicBezTo>
                <a:cubicBezTo>
                  <a:pt x="4005" y="1050"/>
                  <a:pt x="4016" y="1040"/>
                  <a:pt x="4026" y="1029"/>
                </a:cubicBezTo>
                <a:cubicBezTo>
                  <a:pt x="4036" y="1018"/>
                  <a:pt x="4045" y="1007"/>
                  <a:pt x="4046" y="995"/>
                </a:cubicBezTo>
                <a:cubicBezTo>
                  <a:pt x="4046" y="995"/>
                  <a:pt x="4045" y="994"/>
                  <a:pt x="4045" y="993"/>
                </a:cubicBezTo>
                <a:cubicBezTo>
                  <a:pt x="4043" y="979"/>
                  <a:pt x="4047" y="958"/>
                  <a:pt x="4037" y="936"/>
                </a:cubicBezTo>
                <a:cubicBezTo>
                  <a:pt x="4028" y="918"/>
                  <a:pt x="4017" y="905"/>
                  <a:pt x="4012" y="898"/>
                </a:cubicBezTo>
                <a:cubicBezTo>
                  <a:pt x="4014" y="896"/>
                  <a:pt x="4018" y="895"/>
                  <a:pt x="4022" y="893"/>
                </a:cubicBezTo>
                <a:cubicBezTo>
                  <a:pt x="4028" y="890"/>
                  <a:pt x="4036" y="887"/>
                  <a:pt x="4041" y="881"/>
                </a:cubicBezTo>
                <a:cubicBezTo>
                  <a:pt x="4046" y="876"/>
                  <a:pt x="4048" y="871"/>
                  <a:pt x="4048" y="866"/>
                </a:cubicBezTo>
                <a:cubicBezTo>
                  <a:pt x="4048" y="856"/>
                  <a:pt x="4041" y="849"/>
                  <a:pt x="4032" y="848"/>
                </a:cubicBezTo>
                <a:cubicBezTo>
                  <a:pt x="4032" y="848"/>
                  <a:pt x="4031" y="849"/>
                  <a:pt x="4030" y="849"/>
                </a:cubicBezTo>
                <a:cubicBezTo>
                  <a:pt x="4025" y="850"/>
                  <a:pt x="4013" y="853"/>
                  <a:pt x="4008" y="853"/>
                </a:cubicBezTo>
                <a:cubicBezTo>
                  <a:pt x="4007" y="853"/>
                  <a:pt x="4006" y="853"/>
                  <a:pt x="4006" y="853"/>
                </a:cubicBezTo>
                <a:cubicBezTo>
                  <a:pt x="4005" y="853"/>
                  <a:pt x="4000" y="847"/>
                  <a:pt x="3990" y="838"/>
                </a:cubicBezTo>
                <a:cubicBezTo>
                  <a:pt x="3989" y="836"/>
                  <a:pt x="3989" y="836"/>
                  <a:pt x="3989" y="835"/>
                </a:cubicBezTo>
                <a:cubicBezTo>
                  <a:pt x="3989" y="834"/>
                  <a:pt x="3990" y="832"/>
                  <a:pt x="3991" y="831"/>
                </a:cubicBezTo>
                <a:cubicBezTo>
                  <a:pt x="3992" y="830"/>
                  <a:pt x="3992" y="829"/>
                  <a:pt x="3993" y="829"/>
                </a:cubicBezTo>
                <a:cubicBezTo>
                  <a:pt x="3993" y="829"/>
                  <a:pt x="3993" y="829"/>
                  <a:pt x="3993" y="829"/>
                </a:cubicBezTo>
                <a:cubicBezTo>
                  <a:pt x="3994" y="829"/>
                  <a:pt x="3995" y="829"/>
                  <a:pt x="3995" y="829"/>
                </a:cubicBezTo>
                <a:cubicBezTo>
                  <a:pt x="4002" y="829"/>
                  <a:pt x="4007" y="824"/>
                  <a:pt x="4012" y="820"/>
                </a:cubicBezTo>
                <a:cubicBezTo>
                  <a:pt x="4017" y="815"/>
                  <a:pt x="4022" y="811"/>
                  <a:pt x="4026" y="807"/>
                </a:cubicBezTo>
                <a:cubicBezTo>
                  <a:pt x="4024" y="812"/>
                  <a:pt x="4023" y="817"/>
                  <a:pt x="4023" y="822"/>
                </a:cubicBezTo>
                <a:cubicBezTo>
                  <a:pt x="4023" y="825"/>
                  <a:pt x="4024" y="827"/>
                  <a:pt x="4025" y="830"/>
                </a:cubicBezTo>
                <a:cubicBezTo>
                  <a:pt x="4026" y="833"/>
                  <a:pt x="4029" y="835"/>
                  <a:pt x="4033" y="836"/>
                </a:cubicBezTo>
                <a:cubicBezTo>
                  <a:pt x="4033" y="836"/>
                  <a:pt x="4034" y="836"/>
                  <a:pt x="4034" y="836"/>
                </a:cubicBezTo>
                <a:cubicBezTo>
                  <a:pt x="4043" y="836"/>
                  <a:pt x="4050" y="830"/>
                  <a:pt x="4057" y="825"/>
                </a:cubicBezTo>
                <a:cubicBezTo>
                  <a:pt x="4060" y="823"/>
                  <a:pt x="4063" y="820"/>
                  <a:pt x="4066" y="818"/>
                </a:cubicBezTo>
                <a:cubicBezTo>
                  <a:pt x="4066" y="818"/>
                  <a:pt x="4066" y="818"/>
                  <a:pt x="4066" y="818"/>
                </a:cubicBezTo>
                <a:cubicBezTo>
                  <a:pt x="4067" y="822"/>
                  <a:pt x="4069" y="827"/>
                  <a:pt x="4069" y="832"/>
                </a:cubicBezTo>
                <a:cubicBezTo>
                  <a:pt x="4069" y="834"/>
                  <a:pt x="4069" y="835"/>
                  <a:pt x="4068" y="836"/>
                </a:cubicBezTo>
                <a:cubicBezTo>
                  <a:pt x="4066" y="841"/>
                  <a:pt x="4065" y="846"/>
                  <a:pt x="4065" y="851"/>
                </a:cubicBezTo>
                <a:cubicBezTo>
                  <a:pt x="4065" y="854"/>
                  <a:pt x="4066" y="856"/>
                  <a:pt x="4066" y="859"/>
                </a:cubicBezTo>
                <a:cubicBezTo>
                  <a:pt x="4067" y="861"/>
                  <a:pt x="4069" y="865"/>
                  <a:pt x="4074" y="865"/>
                </a:cubicBezTo>
                <a:cubicBezTo>
                  <a:pt x="4075" y="865"/>
                  <a:pt x="4076" y="865"/>
                  <a:pt x="4077" y="865"/>
                </a:cubicBezTo>
                <a:cubicBezTo>
                  <a:pt x="4081" y="863"/>
                  <a:pt x="4084" y="860"/>
                  <a:pt x="4087" y="858"/>
                </a:cubicBezTo>
                <a:cubicBezTo>
                  <a:pt x="4087" y="857"/>
                  <a:pt x="4088" y="856"/>
                  <a:pt x="4089" y="856"/>
                </a:cubicBezTo>
                <a:cubicBezTo>
                  <a:pt x="4092" y="860"/>
                  <a:pt x="4095" y="863"/>
                  <a:pt x="4095" y="869"/>
                </a:cubicBezTo>
                <a:cubicBezTo>
                  <a:pt x="4095" y="870"/>
                  <a:pt x="4094" y="872"/>
                  <a:pt x="4094" y="875"/>
                </a:cubicBezTo>
                <a:cubicBezTo>
                  <a:pt x="4091" y="883"/>
                  <a:pt x="4084" y="888"/>
                  <a:pt x="4083" y="898"/>
                </a:cubicBezTo>
                <a:cubicBezTo>
                  <a:pt x="4083" y="904"/>
                  <a:pt x="4087" y="908"/>
                  <a:pt x="4092" y="912"/>
                </a:cubicBezTo>
                <a:cubicBezTo>
                  <a:pt x="4097" y="916"/>
                  <a:pt x="4102" y="917"/>
                  <a:pt x="4107" y="917"/>
                </a:cubicBezTo>
                <a:cubicBezTo>
                  <a:pt x="4117" y="917"/>
                  <a:pt x="4122" y="910"/>
                  <a:pt x="4128" y="907"/>
                </a:cubicBezTo>
                <a:cubicBezTo>
                  <a:pt x="4139" y="898"/>
                  <a:pt x="4144" y="880"/>
                  <a:pt x="4144" y="865"/>
                </a:cubicBezTo>
                <a:cubicBezTo>
                  <a:pt x="4144" y="860"/>
                  <a:pt x="4144" y="856"/>
                  <a:pt x="4141" y="852"/>
                </a:cubicBezTo>
                <a:cubicBezTo>
                  <a:pt x="4138" y="846"/>
                  <a:pt x="4133" y="839"/>
                  <a:pt x="4129" y="833"/>
                </a:cubicBezTo>
                <a:cubicBezTo>
                  <a:pt x="4126" y="828"/>
                  <a:pt x="4124" y="822"/>
                  <a:pt x="4123" y="820"/>
                </a:cubicBezTo>
                <a:cubicBezTo>
                  <a:pt x="4125" y="819"/>
                  <a:pt x="4130" y="817"/>
                  <a:pt x="4135" y="815"/>
                </a:cubicBezTo>
                <a:cubicBezTo>
                  <a:pt x="4139" y="813"/>
                  <a:pt x="4145" y="809"/>
                  <a:pt x="4145" y="801"/>
                </a:cubicBezTo>
                <a:cubicBezTo>
                  <a:pt x="4145" y="793"/>
                  <a:pt x="4152" y="786"/>
                  <a:pt x="4158" y="783"/>
                </a:cubicBezTo>
                <a:cubicBezTo>
                  <a:pt x="4164" y="780"/>
                  <a:pt x="4167" y="775"/>
                  <a:pt x="4171" y="771"/>
                </a:cubicBezTo>
                <a:cubicBezTo>
                  <a:pt x="4173" y="770"/>
                  <a:pt x="4174" y="768"/>
                  <a:pt x="4175" y="767"/>
                </a:cubicBezTo>
                <a:cubicBezTo>
                  <a:pt x="4177" y="769"/>
                  <a:pt x="4180" y="771"/>
                  <a:pt x="4183" y="772"/>
                </a:cubicBezTo>
                <a:cubicBezTo>
                  <a:pt x="4188" y="774"/>
                  <a:pt x="4193" y="775"/>
                  <a:pt x="4198" y="775"/>
                </a:cubicBezTo>
                <a:cubicBezTo>
                  <a:pt x="4203" y="775"/>
                  <a:pt x="4209" y="774"/>
                  <a:pt x="4212" y="769"/>
                </a:cubicBezTo>
                <a:cubicBezTo>
                  <a:pt x="4217" y="761"/>
                  <a:pt x="4247" y="731"/>
                  <a:pt x="4265" y="714"/>
                </a:cubicBezTo>
                <a:cubicBezTo>
                  <a:pt x="4285" y="697"/>
                  <a:pt x="4293" y="676"/>
                  <a:pt x="4297" y="656"/>
                </a:cubicBezTo>
                <a:cubicBezTo>
                  <a:pt x="4299" y="651"/>
                  <a:pt x="4300" y="646"/>
                  <a:pt x="4302" y="641"/>
                </a:cubicBezTo>
                <a:cubicBezTo>
                  <a:pt x="4302" y="643"/>
                  <a:pt x="4302" y="645"/>
                  <a:pt x="4302" y="646"/>
                </a:cubicBezTo>
                <a:cubicBezTo>
                  <a:pt x="4302" y="649"/>
                  <a:pt x="4302" y="653"/>
                  <a:pt x="4301" y="656"/>
                </a:cubicBezTo>
                <a:cubicBezTo>
                  <a:pt x="4301" y="660"/>
                  <a:pt x="4301" y="665"/>
                  <a:pt x="4301" y="671"/>
                </a:cubicBezTo>
                <a:cubicBezTo>
                  <a:pt x="4301" y="679"/>
                  <a:pt x="4301" y="687"/>
                  <a:pt x="4302" y="694"/>
                </a:cubicBezTo>
                <a:cubicBezTo>
                  <a:pt x="4302" y="698"/>
                  <a:pt x="4302" y="701"/>
                  <a:pt x="4303" y="703"/>
                </a:cubicBezTo>
                <a:cubicBezTo>
                  <a:pt x="4303" y="706"/>
                  <a:pt x="4303" y="708"/>
                  <a:pt x="4305" y="710"/>
                </a:cubicBezTo>
                <a:cubicBezTo>
                  <a:pt x="4306" y="713"/>
                  <a:pt x="4309" y="716"/>
                  <a:pt x="4312" y="719"/>
                </a:cubicBezTo>
                <a:cubicBezTo>
                  <a:pt x="4315" y="722"/>
                  <a:pt x="4319" y="725"/>
                  <a:pt x="4325" y="725"/>
                </a:cubicBezTo>
                <a:cubicBezTo>
                  <a:pt x="4326" y="725"/>
                  <a:pt x="4328" y="724"/>
                  <a:pt x="4330" y="724"/>
                </a:cubicBezTo>
                <a:cubicBezTo>
                  <a:pt x="4336" y="720"/>
                  <a:pt x="4335" y="715"/>
                  <a:pt x="4335" y="712"/>
                </a:cubicBezTo>
                <a:cubicBezTo>
                  <a:pt x="4335" y="706"/>
                  <a:pt x="4334" y="700"/>
                  <a:pt x="4333" y="694"/>
                </a:cubicBezTo>
                <a:cubicBezTo>
                  <a:pt x="4332" y="688"/>
                  <a:pt x="4331" y="683"/>
                  <a:pt x="4331" y="682"/>
                </a:cubicBezTo>
                <a:cubicBezTo>
                  <a:pt x="4331" y="682"/>
                  <a:pt x="4331" y="682"/>
                  <a:pt x="4331" y="681"/>
                </a:cubicBezTo>
                <a:cubicBezTo>
                  <a:pt x="4333" y="677"/>
                  <a:pt x="4338" y="673"/>
                  <a:pt x="4339" y="673"/>
                </a:cubicBezTo>
                <a:cubicBezTo>
                  <a:pt x="4343" y="672"/>
                  <a:pt x="4344" y="669"/>
                  <a:pt x="4345" y="667"/>
                </a:cubicBezTo>
                <a:cubicBezTo>
                  <a:pt x="4345" y="665"/>
                  <a:pt x="4345" y="663"/>
                  <a:pt x="4345" y="661"/>
                </a:cubicBezTo>
                <a:cubicBezTo>
                  <a:pt x="4345" y="652"/>
                  <a:pt x="4342" y="638"/>
                  <a:pt x="4337" y="630"/>
                </a:cubicBezTo>
                <a:cubicBezTo>
                  <a:pt x="4334" y="625"/>
                  <a:pt x="4331" y="622"/>
                  <a:pt x="4329" y="619"/>
                </a:cubicBezTo>
                <a:cubicBezTo>
                  <a:pt x="4329" y="619"/>
                  <a:pt x="4329" y="619"/>
                  <a:pt x="4329" y="619"/>
                </a:cubicBezTo>
                <a:cubicBezTo>
                  <a:pt x="4331" y="618"/>
                  <a:pt x="4332" y="616"/>
                  <a:pt x="4333" y="614"/>
                </a:cubicBezTo>
                <a:cubicBezTo>
                  <a:pt x="4335" y="611"/>
                  <a:pt x="4336" y="608"/>
                  <a:pt x="4336" y="604"/>
                </a:cubicBezTo>
                <a:cubicBezTo>
                  <a:pt x="4336" y="602"/>
                  <a:pt x="4336" y="599"/>
                  <a:pt x="4333" y="597"/>
                </a:cubicBezTo>
                <a:cubicBezTo>
                  <a:pt x="4333" y="596"/>
                  <a:pt x="4333" y="594"/>
                  <a:pt x="4332" y="592"/>
                </a:cubicBezTo>
                <a:cubicBezTo>
                  <a:pt x="4332" y="590"/>
                  <a:pt x="4328" y="585"/>
                  <a:pt x="4323" y="585"/>
                </a:cubicBezTo>
                <a:cubicBezTo>
                  <a:pt x="4321" y="585"/>
                  <a:pt x="4320" y="585"/>
                  <a:pt x="4318" y="586"/>
                </a:cubicBezTo>
                <a:cubicBezTo>
                  <a:pt x="4318" y="586"/>
                  <a:pt x="4312" y="586"/>
                  <a:pt x="4306" y="587"/>
                </a:cubicBezTo>
                <a:cubicBezTo>
                  <a:pt x="4304" y="587"/>
                  <a:pt x="4302" y="588"/>
                  <a:pt x="4300" y="589"/>
                </a:cubicBezTo>
                <a:cubicBezTo>
                  <a:pt x="4296" y="582"/>
                  <a:pt x="4290" y="577"/>
                  <a:pt x="4282" y="577"/>
                </a:cubicBezTo>
                <a:cubicBezTo>
                  <a:pt x="4281" y="577"/>
                  <a:pt x="4280" y="577"/>
                  <a:pt x="4279" y="577"/>
                </a:cubicBezTo>
                <a:cubicBezTo>
                  <a:pt x="4266" y="579"/>
                  <a:pt x="4261" y="585"/>
                  <a:pt x="4254" y="585"/>
                </a:cubicBezTo>
                <a:cubicBezTo>
                  <a:pt x="4254" y="585"/>
                  <a:pt x="4254" y="584"/>
                  <a:pt x="4254" y="583"/>
                </a:cubicBezTo>
                <a:cubicBezTo>
                  <a:pt x="4254" y="581"/>
                  <a:pt x="4254" y="578"/>
                  <a:pt x="4254" y="576"/>
                </a:cubicBezTo>
                <a:cubicBezTo>
                  <a:pt x="4254" y="574"/>
                  <a:pt x="4254" y="573"/>
                  <a:pt x="4253" y="571"/>
                </a:cubicBezTo>
                <a:cubicBezTo>
                  <a:pt x="4253" y="569"/>
                  <a:pt x="4250" y="566"/>
                  <a:pt x="4246" y="566"/>
                </a:cubicBezTo>
                <a:cubicBezTo>
                  <a:pt x="4242" y="566"/>
                  <a:pt x="4241" y="568"/>
                  <a:pt x="4239" y="569"/>
                </a:cubicBezTo>
                <a:cubicBezTo>
                  <a:pt x="4237" y="571"/>
                  <a:pt x="4235" y="573"/>
                  <a:pt x="4233" y="575"/>
                </a:cubicBezTo>
                <a:cubicBezTo>
                  <a:pt x="4232" y="576"/>
                  <a:pt x="4232" y="576"/>
                  <a:pt x="4231" y="576"/>
                </a:cubicBezTo>
                <a:cubicBezTo>
                  <a:pt x="4231" y="576"/>
                  <a:pt x="4232" y="575"/>
                  <a:pt x="4233" y="574"/>
                </a:cubicBezTo>
                <a:cubicBezTo>
                  <a:pt x="4237" y="569"/>
                  <a:pt x="4250" y="561"/>
                  <a:pt x="4261" y="557"/>
                </a:cubicBezTo>
                <a:cubicBezTo>
                  <a:pt x="4272" y="552"/>
                  <a:pt x="4283" y="540"/>
                  <a:pt x="4294" y="529"/>
                </a:cubicBezTo>
                <a:cubicBezTo>
                  <a:pt x="4300" y="524"/>
                  <a:pt x="4305" y="519"/>
                  <a:pt x="4309" y="515"/>
                </a:cubicBezTo>
                <a:cubicBezTo>
                  <a:pt x="4313" y="511"/>
                  <a:pt x="4317" y="509"/>
                  <a:pt x="4317" y="509"/>
                </a:cubicBezTo>
                <a:cubicBezTo>
                  <a:pt x="4319" y="509"/>
                  <a:pt x="4321" y="509"/>
                  <a:pt x="4323" y="509"/>
                </a:cubicBezTo>
                <a:cubicBezTo>
                  <a:pt x="4334" y="509"/>
                  <a:pt x="4352" y="511"/>
                  <a:pt x="4371" y="511"/>
                </a:cubicBezTo>
                <a:cubicBezTo>
                  <a:pt x="4375" y="511"/>
                  <a:pt x="4379" y="511"/>
                  <a:pt x="4383" y="511"/>
                </a:cubicBezTo>
                <a:cubicBezTo>
                  <a:pt x="4404" y="509"/>
                  <a:pt x="4416" y="501"/>
                  <a:pt x="4418" y="502"/>
                </a:cubicBezTo>
                <a:cubicBezTo>
                  <a:pt x="4419" y="502"/>
                  <a:pt x="4419" y="502"/>
                  <a:pt x="4420" y="502"/>
                </a:cubicBezTo>
                <a:cubicBezTo>
                  <a:pt x="4429" y="510"/>
                  <a:pt x="4444" y="517"/>
                  <a:pt x="4457" y="518"/>
                </a:cubicBezTo>
                <a:cubicBezTo>
                  <a:pt x="4458" y="518"/>
                  <a:pt x="4459" y="518"/>
                  <a:pt x="4460" y="517"/>
                </a:cubicBezTo>
                <a:cubicBezTo>
                  <a:pt x="4465" y="517"/>
                  <a:pt x="4468" y="517"/>
                  <a:pt x="4472" y="514"/>
                </a:cubicBezTo>
                <a:cubicBezTo>
                  <a:pt x="4475" y="512"/>
                  <a:pt x="4477" y="509"/>
                  <a:pt x="4485" y="502"/>
                </a:cubicBezTo>
                <a:cubicBezTo>
                  <a:pt x="4501" y="489"/>
                  <a:pt x="4516" y="482"/>
                  <a:pt x="4525" y="469"/>
                </a:cubicBezTo>
                <a:cubicBezTo>
                  <a:pt x="4529" y="464"/>
                  <a:pt x="4540" y="458"/>
                  <a:pt x="4545" y="459"/>
                </a:cubicBezTo>
                <a:cubicBezTo>
                  <a:pt x="4545" y="459"/>
                  <a:pt x="4544" y="459"/>
                  <a:pt x="4545" y="459"/>
                </a:cubicBezTo>
                <a:cubicBezTo>
                  <a:pt x="4545" y="460"/>
                  <a:pt x="4544" y="462"/>
                  <a:pt x="4544" y="464"/>
                </a:cubicBezTo>
                <a:cubicBezTo>
                  <a:pt x="4544" y="465"/>
                  <a:pt x="4544" y="467"/>
                  <a:pt x="4544" y="468"/>
                </a:cubicBezTo>
                <a:cubicBezTo>
                  <a:pt x="4544" y="472"/>
                  <a:pt x="4545" y="475"/>
                  <a:pt x="4546" y="479"/>
                </a:cubicBezTo>
                <a:cubicBezTo>
                  <a:pt x="4548" y="483"/>
                  <a:pt x="4553" y="486"/>
                  <a:pt x="4558" y="486"/>
                </a:cubicBezTo>
                <a:cubicBezTo>
                  <a:pt x="4559" y="486"/>
                  <a:pt x="4560" y="486"/>
                  <a:pt x="4560" y="486"/>
                </a:cubicBezTo>
                <a:cubicBezTo>
                  <a:pt x="4556" y="489"/>
                  <a:pt x="4553" y="491"/>
                  <a:pt x="4551" y="493"/>
                </a:cubicBezTo>
                <a:cubicBezTo>
                  <a:pt x="4547" y="496"/>
                  <a:pt x="4537" y="500"/>
                  <a:pt x="4527" y="504"/>
                </a:cubicBezTo>
                <a:cubicBezTo>
                  <a:pt x="4517" y="509"/>
                  <a:pt x="4506" y="515"/>
                  <a:pt x="4499" y="525"/>
                </a:cubicBezTo>
                <a:cubicBezTo>
                  <a:pt x="4489" y="539"/>
                  <a:pt x="4481" y="547"/>
                  <a:pt x="4481" y="564"/>
                </a:cubicBezTo>
                <a:cubicBezTo>
                  <a:pt x="4481" y="566"/>
                  <a:pt x="4481" y="567"/>
                  <a:pt x="4481" y="568"/>
                </a:cubicBezTo>
                <a:cubicBezTo>
                  <a:pt x="4482" y="586"/>
                  <a:pt x="4495" y="604"/>
                  <a:pt x="4495" y="616"/>
                </a:cubicBezTo>
                <a:cubicBezTo>
                  <a:pt x="4495" y="619"/>
                  <a:pt x="4494" y="621"/>
                  <a:pt x="4493" y="623"/>
                </a:cubicBezTo>
                <a:cubicBezTo>
                  <a:pt x="4483" y="641"/>
                  <a:pt x="4480" y="665"/>
                  <a:pt x="4480" y="665"/>
                </a:cubicBezTo>
                <a:cubicBezTo>
                  <a:pt x="4479" y="668"/>
                  <a:pt x="4481" y="671"/>
                  <a:pt x="4484" y="671"/>
                </a:cubicBezTo>
                <a:cubicBezTo>
                  <a:pt x="4487" y="673"/>
                  <a:pt x="4490" y="671"/>
                  <a:pt x="4491" y="669"/>
                </a:cubicBezTo>
                <a:cubicBezTo>
                  <a:pt x="4491" y="669"/>
                  <a:pt x="4494" y="663"/>
                  <a:pt x="4500" y="656"/>
                </a:cubicBezTo>
                <a:cubicBezTo>
                  <a:pt x="4506" y="648"/>
                  <a:pt x="4514" y="639"/>
                  <a:pt x="4523" y="632"/>
                </a:cubicBezTo>
                <a:cubicBezTo>
                  <a:pt x="4544" y="616"/>
                  <a:pt x="4556" y="594"/>
                  <a:pt x="4562" y="587"/>
                </a:cubicBezTo>
                <a:cubicBezTo>
                  <a:pt x="4563" y="585"/>
                  <a:pt x="4570" y="582"/>
                  <a:pt x="4576" y="579"/>
                </a:cubicBezTo>
                <a:cubicBezTo>
                  <a:pt x="4579" y="578"/>
                  <a:pt x="4582" y="577"/>
                  <a:pt x="4585" y="575"/>
                </a:cubicBezTo>
                <a:cubicBezTo>
                  <a:pt x="4588" y="572"/>
                  <a:pt x="4591" y="569"/>
                  <a:pt x="4591" y="564"/>
                </a:cubicBezTo>
                <a:cubicBezTo>
                  <a:pt x="4591" y="556"/>
                  <a:pt x="4596" y="544"/>
                  <a:pt x="4600" y="532"/>
                </a:cubicBezTo>
                <a:cubicBezTo>
                  <a:pt x="4600" y="530"/>
                  <a:pt x="4601" y="528"/>
                  <a:pt x="4601" y="527"/>
                </a:cubicBezTo>
                <a:cubicBezTo>
                  <a:pt x="4601" y="523"/>
                  <a:pt x="4599" y="520"/>
                  <a:pt x="4598" y="518"/>
                </a:cubicBezTo>
                <a:cubicBezTo>
                  <a:pt x="4598" y="517"/>
                  <a:pt x="4598" y="517"/>
                  <a:pt x="4598" y="517"/>
                </a:cubicBezTo>
                <a:close/>
                <a:moveTo>
                  <a:pt x="2891" y="398"/>
                </a:moveTo>
                <a:cubicBezTo>
                  <a:pt x="2900" y="398"/>
                  <a:pt x="2910" y="397"/>
                  <a:pt x="2921" y="393"/>
                </a:cubicBezTo>
                <a:cubicBezTo>
                  <a:pt x="2919" y="397"/>
                  <a:pt x="2919" y="401"/>
                  <a:pt x="2919" y="405"/>
                </a:cubicBezTo>
                <a:cubicBezTo>
                  <a:pt x="2919" y="406"/>
                  <a:pt x="2919" y="407"/>
                  <a:pt x="2919" y="408"/>
                </a:cubicBezTo>
                <a:cubicBezTo>
                  <a:pt x="2919" y="410"/>
                  <a:pt x="2919" y="411"/>
                  <a:pt x="2919" y="412"/>
                </a:cubicBezTo>
                <a:cubicBezTo>
                  <a:pt x="2915" y="413"/>
                  <a:pt x="2914" y="415"/>
                  <a:pt x="2912" y="414"/>
                </a:cubicBezTo>
                <a:cubicBezTo>
                  <a:pt x="2910" y="414"/>
                  <a:pt x="2908" y="414"/>
                  <a:pt x="2903" y="410"/>
                </a:cubicBezTo>
                <a:cubicBezTo>
                  <a:pt x="2897" y="406"/>
                  <a:pt x="2893" y="404"/>
                  <a:pt x="2888" y="403"/>
                </a:cubicBezTo>
                <a:cubicBezTo>
                  <a:pt x="2885" y="403"/>
                  <a:pt x="2882" y="405"/>
                  <a:pt x="2881" y="407"/>
                </a:cubicBezTo>
                <a:cubicBezTo>
                  <a:pt x="2880" y="408"/>
                  <a:pt x="2879" y="409"/>
                  <a:pt x="2879" y="409"/>
                </a:cubicBezTo>
                <a:cubicBezTo>
                  <a:pt x="2878" y="410"/>
                  <a:pt x="2871" y="414"/>
                  <a:pt x="2868" y="415"/>
                </a:cubicBezTo>
                <a:cubicBezTo>
                  <a:pt x="2868" y="415"/>
                  <a:pt x="2868" y="414"/>
                  <a:pt x="2868" y="414"/>
                </a:cubicBezTo>
                <a:cubicBezTo>
                  <a:pt x="2868" y="412"/>
                  <a:pt x="2868" y="410"/>
                  <a:pt x="2868" y="408"/>
                </a:cubicBezTo>
                <a:cubicBezTo>
                  <a:pt x="2868" y="406"/>
                  <a:pt x="2868" y="406"/>
                  <a:pt x="2868" y="406"/>
                </a:cubicBezTo>
                <a:cubicBezTo>
                  <a:pt x="2868" y="403"/>
                  <a:pt x="2868" y="398"/>
                  <a:pt x="2865" y="394"/>
                </a:cubicBezTo>
                <a:cubicBezTo>
                  <a:pt x="2873" y="396"/>
                  <a:pt x="2881" y="398"/>
                  <a:pt x="2891" y="398"/>
                </a:cubicBezTo>
                <a:close/>
                <a:moveTo>
                  <a:pt x="2805" y="472"/>
                </a:moveTo>
                <a:cubicBezTo>
                  <a:pt x="2806" y="469"/>
                  <a:pt x="2806" y="469"/>
                  <a:pt x="2808" y="469"/>
                </a:cubicBezTo>
                <a:cubicBezTo>
                  <a:pt x="2811" y="469"/>
                  <a:pt x="2816" y="471"/>
                  <a:pt x="2820" y="474"/>
                </a:cubicBezTo>
                <a:cubicBezTo>
                  <a:pt x="2822" y="475"/>
                  <a:pt x="2823" y="477"/>
                  <a:pt x="2824" y="479"/>
                </a:cubicBezTo>
                <a:cubicBezTo>
                  <a:pt x="2825" y="480"/>
                  <a:pt x="2825" y="480"/>
                  <a:pt x="2826" y="481"/>
                </a:cubicBezTo>
                <a:cubicBezTo>
                  <a:pt x="2826" y="481"/>
                  <a:pt x="2825" y="481"/>
                  <a:pt x="2825" y="481"/>
                </a:cubicBezTo>
                <a:cubicBezTo>
                  <a:pt x="2825" y="481"/>
                  <a:pt x="2824" y="482"/>
                  <a:pt x="2822" y="482"/>
                </a:cubicBezTo>
                <a:cubicBezTo>
                  <a:pt x="2819" y="482"/>
                  <a:pt x="2813" y="480"/>
                  <a:pt x="2809" y="478"/>
                </a:cubicBezTo>
                <a:cubicBezTo>
                  <a:pt x="2806" y="476"/>
                  <a:pt x="2804" y="473"/>
                  <a:pt x="2804" y="472"/>
                </a:cubicBezTo>
                <a:cubicBezTo>
                  <a:pt x="2804" y="472"/>
                  <a:pt x="2804" y="472"/>
                  <a:pt x="2804" y="472"/>
                </a:cubicBezTo>
                <a:cubicBezTo>
                  <a:pt x="2799" y="470"/>
                  <a:pt x="2799" y="470"/>
                  <a:pt x="2799" y="470"/>
                </a:cubicBezTo>
                <a:lnTo>
                  <a:pt x="2805" y="472"/>
                </a:lnTo>
                <a:close/>
                <a:moveTo>
                  <a:pt x="2773" y="756"/>
                </a:moveTo>
                <a:cubicBezTo>
                  <a:pt x="2781" y="749"/>
                  <a:pt x="2789" y="735"/>
                  <a:pt x="2796" y="721"/>
                </a:cubicBezTo>
                <a:cubicBezTo>
                  <a:pt x="2801" y="711"/>
                  <a:pt x="2806" y="710"/>
                  <a:pt x="2809" y="710"/>
                </a:cubicBezTo>
                <a:cubicBezTo>
                  <a:pt x="2810" y="710"/>
                  <a:pt x="2810" y="710"/>
                  <a:pt x="2811" y="710"/>
                </a:cubicBezTo>
                <a:cubicBezTo>
                  <a:pt x="2812" y="711"/>
                  <a:pt x="2817" y="717"/>
                  <a:pt x="2820" y="723"/>
                </a:cubicBezTo>
                <a:cubicBezTo>
                  <a:pt x="2824" y="730"/>
                  <a:pt x="2828" y="738"/>
                  <a:pt x="2829" y="741"/>
                </a:cubicBezTo>
                <a:cubicBezTo>
                  <a:pt x="2830" y="745"/>
                  <a:pt x="2835" y="748"/>
                  <a:pt x="2839" y="748"/>
                </a:cubicBezTo>
                <a:cubicBezTo>
                  <a:pt x="2844" y="748"/>
                  <a:pt x="2847" y="745"/>
                  <a:pt x="2850" y="743"/>
                </a:cubicBezTo>
                <a:cubicBezTo>
                  <a:pt x="2853" y="741"/>
                  <a:pt x="2856" y="739"/>
                  <a:pt x="2857" y="739"/>
                </a:cubicBezTo>
                <a:cubicBezTo>
                  <a:pt x="2864" y="734"/>
                  <a:pt x="2871" y="726"/>
                  <a:pt x="2873" y="716"/>
                </a:cubicBezTo>
                <a:cubicBezTo>
                  <a:pt x="2873" y="716"/>
                  <a:pt x="2874" y="714"/>
                  <a:pt x="2877" y="713"/>
                </a:cubicBezTo>
                <a:cubicBezTo>
                  <a:pt x="2879" y="712"/>
                  <a:pt x="2881" y="711"/>
                  <a:pt x="2884" y="711"/>
                </a:cubicBezTo>
                <a:cubicBezTo>
                  <a:pt x="2883" y="712"/>
                  <a:pt x="2882" y="712"/>
                  <a:pt x="2881" y="712"/>
                </a:cubicBezTo>
                <a:cubicBezTo>
                  <a:pt x="2879" y="713"/>
                  <a:pt x="2877" y="714"/>
                  <a:pt x="2876" y="715"/>
                </a:cubicBezTo>
                <a:cubicBezTo>
                  <a:pt x="2874" y="717"/>
                  <a:pt x="2873" y="719"/>
                  <a:pt x="2873" y="722"/>
                </a:cubicBezTo>
                <a:cubicBezTo>
                  <a:pt x="2873" y="727"/>
                  <a:pt x="2876" y="729"/>
                  <a:pt x="2879" y="731"/>
                </a:cubicBezTo>
                <a:cubicBezTo>
                  <a:pt x="2882" y="734"/>
                  <a:pt x="2886" y="736"/>
                  <a:pt x="2891" y="738"/>
                </a:cubicBezTo>
                <a:cubicBezTo>
                  <a:pt x="2903" y="742"/>
                  <a:pt x="2915" y="757"/>
                  <a:pt x="2931" y="767"/>
                </a:cubicBezTo>
                <a:cubicBezTo>
                  <a:pt x="2939" y="772"/>
                  <a:pt x="2942" y="780"/>
                  <a:pt x="2942" y="785"/>
                </a:cubicBezTo>
                <a:cubicBezTo>
                  <a:pt x="2942" y="788"/>
                  <a:pt x="2941" y="788"/>
                  <a:pt x="2941" y="788"/>
                </a:cubicBezTo>
                <a:cubicBezTo>
                  <a:pt x="2941" y="788"/>
                  <a:pt x="2941" y="788"/>
                  <a:pt x="2941" y="788"/>
                </a:cubicBezTo>
                <a:cubicBezTo>
                  <a:pt x="2935" y="790"/>
                  <a:pt x="2915" y="793"/>
                  <a:pt x="2903" y="792"/>
                </a:cubicBezTo>
                <a:cubicBezTo>
                  <a:pt x="2900" y="792"/>
                  <a:pt x="2898" y="792"/>
                  <a:pt x="2896" y="792"/>
                </a:cubicBezTo>
                <a:cubicBezTo>
                  <a:pt x="2889" y="792"/>
                  <a:pt x="2876" y="779"/>
                  <a:pt x="2859" y="776"/>
                </a:cubicBezTo>
                <a:cubicBezTo>
                  <a:pt x="2854" y="775"/>
                  <a:pt x="2849" y="774"/>
                  <a:pt x="2844" y="774"/>
                </a:cubicBezTo>
                <a:cubicBezTo>
                  <a:pt x="2832" y="774"/>
                  <a:pt x="2820" y="777"/>
                  <a:pt x="2813" y="787"/>
                </a:cubicBezTo>
                <a:cubicBezTo>
                  <a:pt x="2813" y="788"/>
                  <a:pt x="2808" y="790"/>
                  <a:pt x="2800" y="790"/>
                </a:cubicBezTo>
                <a:cubicBezTo>
                  <a:pt x="2794" y="790"/>
                  <a:pt x="2788" y="789"/>
                  <a:pt x="2783" y="789"/>
                </a:cubicBezTo>
                <a:cubicBezTo>
                  <a:pt x="2776" y="789"/>
                  <a:pt x="2772" y="793"/>
                  <a:pt x="2768" y="795"/>
                </a:cubicBezTo>
                <a:cubicBezTo>
                  <a:pt x="2768" y="792"/>
                  <a:pt x="2769" y="788"/>
                  <a:pt x="2769" y="785"/>
                </a:cubicBezTo>
                <a:cubicBezTo>
                  <a:pt x="2769" y="780"/>
                  <a:pt x="2769" y="775"/>
                  <a:pt x="2763" y="771"/>
                </a:cubicBezTo>
                <a:cubicBezTo>
                  <a:pt x="2764" y="768"/>
                  <a:pt x="2769" y="758"/>
                  <a:pt x="2773" y="756"/>
                </a:cubicBezTo>
                <a:close/>
                <a:moveTo>
                  <a:pt x="2673" y="431"/>
                </a:moveTo>
                <a:cubicBezTo>
                  <a:pt x="2681" y="422"/>
                  <a:pt x="2684" y="414"/>
                  <a:pt x="2684" y="407"/>
                </a:cubicBezTo>
                <a:cubicBezTo>
                  <a:pt x="2684" y="405"/>
                  <a:pt x="2683" y="402"/>
                  <a:pt x="2683" y="401"/>
                </a:cubicBezTo>
                <a:cubicBezTo>
                  <a:pt x="2684" y="400"/>
                  <a:pt x="2685" y="400"/>
                  <a:pt x="2686" y="400"/>
                </a:cubicBezTo>
                <a:cubicBezTo>
                  <a:pt x="2695" y="400"/>
                  <a:pt x="2703" y="399"/>
                  <a:pt x="2710" y="399"/>
                </a:cubicBezTo>
                <a:cubicBezTo>
                  <a:pt x="2713" y="399"/>
                  <a:pt x="2716" y="399"/>
                  <a:pt x="2719" y="400"/>
                </a:cubicBezTo>
                <a:cubicBezTo>
                  <a:pt x="2716" y="403"/>
                  <a:pt x="2710" y="408"/>
                  <a:pt x="2704" y="412"/>
                </a:cubicBezTo>
                <a:cubicBezTo>
                  <a:pt x="2695" y="418"/>
                  <a:pt x="2685" y="425"/>
                  <a:pt x="2677" y="429"/>
                </a:cubicBezTo>
                <a:cubicBezTo>
                  <a:pt x="2676" y="430"/>
                  <a:pt x="2674" y="431"/>
                  <a:pt x="2673" y="432"/>
                </a:cubicBezTo>
                <a:cubicBezTo>
                  <a:pt x="2673" y="432"/>
                  <a:pt x="2673" y="431"/>
                  <a:pt x="2673" y="431"/>
                </a:cubicBezTo>
                <a:close/>
                <a:moveTo>
                  <a:pt x="2518" y="522"/>
                </a:moveTo>
                <a:cubicBezTo>
                  <a:pt x="2518" y="521"/>
                  <a:pt x="2520" y="517"/>
                  <a:pt x="2523" y="514"/>
                </a:cubicBezTo>
                <a:cubicBezTo>
                  <a:pt x="2524" y="513"/>
                  <a:pt x="2525" y="512"/>
                  <a:pt x="2526" y="511"/>
                </a:cubicBezTo>
                <a:cubicBezTo>
                  <a:pt x="2527" y="517"/>
                  <a:pt x="2530" y="523"/>
                  <a:pt x="2532" y="529"/>
                </a:cubicBezTo>
                <a:cubicBezTo>
                  <a:pt x="2534" y="536"/>
                  <a:pt x="2537" y="542"/>
                  <a:pt x="2536" y="545"/>
                </a:cubicBezTo>
                <a:cubicBezTo>
                  <a:pt x="2536" y="545"/>
                  <a:pt x="2536" y="546"/>
                  <a:pt x="2536" y="546"/>
                </a:cubicBezTo>
                <a:cubicBezTo>
                  <a:pt x="2536" y="548"/>
                  <a:pt x="2535" y="551"/>
                  <a:pt x="2535" y="553"/>
                </a:cubicBezTo>
                <a:cubicBezTo>
                  <a:pt x="2535" y="557"/>
                  <a:pt x="2536" y="560"/>
                  <a:pt x="2538" y="563"/>
                </a:cubicBezTo>
                <a:cubicBezTo>
                  <a:pt x="2540" y="566"/>
                  <a:pt x="2544" y="569"/>
                  <a:pt x="2549" y="569"/>
                </a:cubicBezTo>
                <a:cubicBezTo>
                  <a:pt x="2549" y="569"/>
                  <a:pt x="2550" y="569"/>
                  <a:pt x="2551" y="568"/>
                </a:cubicBezTo>
                <a:cubicBezTo>
                  <a:pt x="2560" y="567"/>
                  <a:pt x="2602" y="556"/>
                  <a:pt x="2602" y="556"/>
                </a:cubicBezTo>
                <a:cubicBezTo>
                  <a:pt x="2604" y="555"/>
                  <a:pt x="2604" y="555"/>
                  <a:pt x="2604" y="555"/>
                </a:cubicBezTo>
                <a:cubicBezTo>
                  <a:pt x="2604" y="555"/>
                  <a:pt x="2618" y="549"/>
                  <a:pt x="2619" y="534"/>
                </a:cubicBezTo>
                <a:cubicBezTo>
                  <a:pt x="2619" y="533"/>
                  <a:pt x="2619" y="532"/>
                  <a:pt x="2618" y="531"/>
                </a:cubicBezTo>
                <a:cubicBezTo>
                  <a:pt x="2618" y="531"/>
                  <a:pt x="2618" y="530"/>
                  <a:pt x="2618" y="530"/>
                </a:cubicBezTo>
                <a:cubicBezTo>
                  <a:pt x="2618" y="527"/>
                  <a:pt x="2621" y="522"/>
                  <a:pt x="2625" y="517"/>
                </a:cubicBezTo>
                <a:cubicBezTo>
                  <a:pt x="2629" y="512"/>
                  <a:pt x="2633" y="508"/>
                  <a:pt x="2635" y="506"/>
                </a:cubicBezTo>
                <a:cubicBezTo>
                  <a:pt x="2638" y="502"/>
                  <a:pt x="2645" y="495"/>
                  <a:pt x="2645" y="485"/>
                </a:cubicBezTo>
                <a:cubicBezTo>
                  <a:pt x="2645" y="479"/>
                  <a:pt x="2641" y="472"/>
                  <a:pt x="2634" y="470"/>
                </a:cubicBezTo>
                <a:cubicBezTo>
                  <a:pt x="2629" y="468"/>
                  <a:pt x="2624" y="467"/>
                  <a:pt x="2622" y="465"/>
                </a:cubicBezTo>
                <a:cubicBezTo>
                  <a:pt x="2621" y="465"/>
                  <a:pt x="2620" y="464"/>
                  <a:pt x="2620" y="464"/>
                </a:cubicBezTo>
                <a:cubicBezTo>
                  <a:pt x="2620" y="464"/>
                  <a:pt x="2620" y="463"/>
                  <a:pt x="2621" y="463"/>
                </a:cubicBezTo>
                <a:cubicBezTo>
                  <a:pt x="2622" y="461"/>
                  <a:pt x="2623" y="459"/>
                  <a:pt x="2626" y="456"/>
                </a:cubicBezTo>
                <a:cubicBezTo>
                  <a:pt x="2633" y="449"/>
                  <a:pt x="2636" y="450"/>
                  <a:pt x="2644" y="449"/>
                </a:cubicBezTo>
                <a:cubicBezTo>
                  <a:pt x="2651" y="448"/>
                  <a:pt x="2659" y="446"/>
                  <a:pt x="2667" y="438"/>
                </a:cubicBezTo>
                <a:cubicBezTo>
                  <a:pt x="2664" y="442"/>
                  <a:pt x="2663" y="447"/>
                  <a:pt x="2663" y="452"/>
                </a:cubicBezTo>
                <a:cubicBezTo>
                  <a:pt x="2663" y="459"/>
                  <a:pt x="2665" y="465"/>
                  <a:pt x="2669" y="469"/>
                </a:cubicBezTo>
                <a:cubicBezTo>
                  <a:pt x="2670" y="472"/>
                  <a:pt x="2672" y="478"/>
                  <a:pt x="2675" y="484"/>
                </a:cubicBezTo>
                <a:cubicBezTo>
                  <a:pt x="2676" y="487"/>
                  <a:pt x="2678" y="490"/>
                  <a:pt x="2680" y="492"/>
                </a:cubicBezTo>
                <a:cubicBezTo>
                  <a:pt x="2682" y="495"/>
                  <a:pt x="2686" y="497"/>
                  <a:pt x="2690" y="497"/>
                </a:cubicBezTo>
                <a:cubicBezTo>
                  <a:pt x="2691" y="497"/>
                  <a:pt x="2692" y="497"/>
                  <a:pt x="2693" y="497"/>
                </a:cubicBezTo>
                <a:cubicBezTo>
                  <a:pt x="2705" y="493"/>
                  <a:pt x="2716" y="485"/>
                  <a:pt x="2724" y="486"/>
                </a:cubicBezTo>
                <a:cubicBezTo>
                  <a:pt x="2725" y="486"/>
                  <a:pt x="2725" y="486"/>
                  <a:pt x="2726" y="486"/>
                </a:cubicBezTo>
                <a:cubicBezTo>
                  <a:pt x="2728" y="486"/>
                  <a:pt x="2731" y="486"/>
                  <a:pt x="2734" y="486"/>
                </a:cubicBezTo>
                <a:cubicBezTo>
                  <a:pt x="2745" y="486"/>
                  <a:pt x="2759" y="485"/>
                  <a:pt x="2763" y="484"/>
                </a:cubicBezTo>
                <a:cubicBezTo>
                  <a:pt x="2764" y="485"/>
                  <a:pt x="2766" y="488"/>
                  <a:pt x="2768" y="490"/>
                </a:cubicBezTo>
                <a:cubicBezTo>
                  <a:pt x="2769" y="492"/>
                  <a:pt x="2770" y="494"/>
                  <a:pt x="2771" y="495"/>
                </a:cubicBezTo>
                <a:cubicBezTo>
                  <a:pt x="2764" y="497"/>
                  <a:pt x="2752" y="496"/>
                  <a:pt x="2734" y="497"/>
                </a:cubicBezTo>
                <a:cubicBezTo>
                  <a:pt x="2724" y="498"/>
                  <a:pt x="2714" y="498"/>
                  <a:pt x="2706" y="499"/>
                </a:cubicBezTo>
                <a:cubicBezTo>
                  <a:pt x="2702" y="499"/>
                  <a:pt x="2698" y="500"/>
                  <a:pt x="2695" y="500"/>
                </a:cubicBezTo>
                <a:cubicBezTo>
                  <a:pt x="2694" y="501"/>
                  <a:pt x="2692" y="501"/>
                  <a:pt x="2691" y="502"/>
                </a:cubicBezTo>
                <a:cubicBezTo>
                  <a:pt x="2689" y="503"/>
                  <a:pt x="2687" y="505"/>
                  <a:pt x="2687" y="509"/>
                </a:cubicBezTo>
                <a:cubicBezTo>
                  <a:pt x="2687" y="512"/>
                  <a:pt x="2689" y="513"/>
                  <a:pt x="2689" y="514"/>
                </a:cubicBezTo>
                <a:cubicBezTo>
                  <a:pt x="2693" y="518"/>
                  <a:pt x="2697" y="520"/>
                  <a:pt x="2701" y="523"/>
                </a:cubicBezTo>
                <a:cubicBezTo>
                  <a:pt x="2703" y="524"/>
                  <a:pt x="2704" y="525"/>
                  <a:pt x="2705" y="525"/>
                </a:cubicBezTo>
                <a:cubicBezTo>
                  <a:pt x="2704" y="526"/>
                  <a:pt x="2703" y="526"/>
                  <a:pt x="2702" y="526"/>
                </a:cubicBezTo>
                <a:cubicBezTo>
                  <a:pt x="2698" y="526"/>
                  <a:pt x="2691" y="522"/>
                  <a:pt x="2681" y="521"/>
                </a:cubicBezTo>
                <a:cubicBezTo>
                  <a:pt x="2680" y="520"/>
                  <a:pt x="2680" y="520"/>
                  <a:pt x="2679" y="520"/>
                </a:cubicBezTo>
                <a:cubicBezTo>
                  <a:pt x="2670" y="521"/>
                  <a:pt x="2665" y="528"/>
                  <a:pt x="2661" y="534"/>
                </a:cubicBezTo>
                <a:cubicBezTo>
                  <a:pt x="2657" y="541"/>
                  <a:pt x="2654" y="548"/>
                  <a:pt x="2653" y="554"/>
                </a:cubicBezTo>
                <a:cubicBezTo>
                  <a:pt x="2652" y="557"/>
                  <a:pt x="2652" y="560"/>
                  <a:pt x="2652" y="563"/>
                </a:cubicBezTo>
                <a:cubicBezTo>
                  <a:pt x="2652" y="566"/>
                  <a:pt x="2652" y="570"/>
                  <a:pt x="2652" y="572"/>
                </a:cubicBezTo>
                <a:cubicBezTo>
                  <a:pt x="2652" y="573"/>
                  <a:pt x="2652" y="574"/>
                  <a:pt x="2652" y="574"/>
                </a:cubicBezTo>
                <a:cubicBezTo>
                  <a:pt x="2651" y="574"/>
                  <a:pt x="2650" y="574"/>
                  <a:pt x="2649" y="573"/>
                </a:cubicBezTo>
                <a:cubicBezTo>
                  <a:pt x="2638" y="569"/>
                  <a:pt x="2629" y="567"/>
                  <a:pt x="2621" y="567"/>
                </a:cubicBezTo>
                <a:cubicBezTo>
                  <a:pt x="2617" y="567"/>
                  <a:pt x="2613" y="568"/>
                  <a:pt x="2609" y="570"/>
                </a:cubicBezTo>
                <a:cubicBezTo>
                  <a:pt x="2606" y="572"/>
                  <a:pt x="2592" y="577"/>
                  <a:pt x="2580" y="581"/>
                </a:cubicBezTo>
                <a:cubicBezTo>
                  <a:pt x="2579" y="582"/>
                  <a:pt x="2578" y="582"/>
                  <a:pt x="2578" y="582"/>
                </a:cubicBezTo>
                <a:cubicBezTo>
                  <a:pt x="2577" y="581"/>
                  <a:pt x="2572" y="574"/>
                  <a:pt x="2562" y="574"/>
                </a:cubicBezTo>
                <a:cubicBezTo>
                  <a:pt x="2561" y="574"/>
                  <a:pt x="2561" y="574"/>
                  <a:pt x="2561" y="574"/>
                </a:cubicBezTo>
                <a:cubicBezTo>
                  <a:pt x="2546" y="574"/>
                  <a:pt x="2546" y="574"/>
                  <a:pt x="2546" y="574"/>
                </a:cubicBezTo>
                <a:cubicBezTo>
                  <a:pt x="2545" y="574"/>
                  <a:pt x="2545" y="574"/>
                  <a:pt x="2545" y="574"/>
                </a:cubicBezTo>
                <a:cubicBezTo>
                  <a:pt x="2538" y="575"/>
                  <a:pt x="2538" y="575"/>
                  <a:pt x="2538" y="575"/>
                </a:cubicBezTo>
                <a:cubicBezTo>
                  <a:pt x="2536" y="573"/>
                  <a:pt x="2533" y="568"/>
                  <a:pt x="2532" y="563"/>
                </a:cubicBezTo>
                <a:cubicBezTo>
                  <a:pt x="2532" y="562"/>
                  <a:pt x="2532" y="562"/>
                  <a:pt x="2532" y="561"/>
                </a:cubicBezTo>
                <a:cubicBezTo>
                  <a:pt x="2532" y="555"/>
                  <a:pt x="2534" y="549"/>
                  <a:pt x="2534" y="543"/>
                </a:cubicBezTo>
                <a:cubicBezTo>
                  <a:pt x="2534" y="540"/>
                  <a:pt x="2533" y="535"/>
                  <a:pt x="2528" y="532"/>
                </a:cubicBezTo>
                <a:cubicBezTo>
                  <a:pt x="2525" y="531"/>
                  <a:pt x="2522" y="531"/>
                  <a:pt x="2520" y="531"/>
                </a:cubicBezTo>
                <a:cubicBezTo>
                  <a:pt x="2516" y="531"/>
                  <a:pt x="2513" y="531"/>
                  <a:pt x="2510" y="532"/>
                </a:cubicBezTo>
                <a:cubicBezTo>
                  <a:pt x="2513" y="530"/>
                  <a:pt x="2517" y="527"/>
                  <a:pt x="2518" y="522"/>
                </a:cubicBezTo>
                <a:close/>
                <a:moveTo>
                  <a:pt x="2636" y="804"/>
                </a:moveTo>
                <a:cubicBezTo>
                  <a:pt x="2635" y="803"/>
                  <a:pt x="2614" y="787"/>
                  <a:pt x="2605" y="782"/>
                </a:cubicBezTo>
                <a:cubicBezTo>
                  <a:pt x="2597" y="778"/>
                  <a:pt x="2583" y="770"/>
                  <a:pt x="2578" y="758"/>
                </a:cubicBezTo>
                <a:cubicBezTo>
                  <a:pt x="2573" y="750"/>
                  <a:pt x="2567" y="745"/>
                  <a:pt x="2562" y="741"/>
                </a:cubicBezTo>
                <a:cubicBezTo>
                  <a:pt x="2557" y="737"/>
                  <a:pt x="2555" y="735"/>
                  <a:pt x="2555" y="732"/>
                </a:cubicBezTo>
                <a:cubicBezTo>
                  <a:pt x="2555" y="732"/>
                  <a:pt x="2555" y="731"/>
                  <a:pt x="2555" y="731"/>
                </a:cubicBezTo>
                <a:cubicBezTo>
                  <a:pt x="2555" y="730"/>
                  <a:pt x="2555" y="730"/>
                  <a:pt x="2555" y="729"/>
                </a:cubicBezTo>
                <a:cubicBezTo>
                  <a:pt x="2555" y="729"/>
                  <a:pt x="2555" y="729"/>
                  <a:pt x="2555" y="729"/>
                </a:cubicBezTo>
                <a:cubicBezTo>
                  <a:pt x="2556" y="729"/>
                  <a:pt x="2556" y="729"/>
                  <a:pt x="2556" y="729"/>
                </a:cubicBezTo>
                <a:cubicBezTo>
                  <a:pt x="2558" y="729"/>
                  <a:pt x="2566" y="734"/>
                  <a:pt x="2571" y="740"/>
                </a:cubicBezTo>
                <a:cubicBezTo>
                  <a:pt x="2581" y="752"/>
                  <a:pt x="2604" y="767"/>
                  <a:pt x="2611" y="776"/>
                </a:cubicBezTo>
                <a:cubicBezTo>
                  <a:pt x="2621" y="787"/>
                  <a:pt x="2632" y="791"/>
                  <a:pt x="2634" y="800"/>
                </a:cubicBezTo>
                <a:cubicBezTo>
                  <a:pt x="2635" y="801"/>
                  <a:pt x="2635" y="803"/>
                  <a:pt x="2636" y="804"/>
                </a:cubicBezTo>
                <a:close/>
                <a:moveTo>
                  <a:pt x="2400" y="645"/>
                </a:moveTo>
                <a:cubicBezTo>
                  <a:pt x="2399" y="645"/>
                  <a:pt x="2399" y="645"/>
                  <a:pt x="2399" y="645"/>
                </a:cubicBezTo>
                <a:cubicBezTo>
                  <a:pt x="2398" y="648"/>
                  <a:pt x="2398" y="648"/>
                  <a:pt x="2395" y="649"/>
                </a:cubicBezTo>
                <a:cubicBezTo>
                  <a:pt x="2395" y="649"/>
                  <a:pt x="2394" y="649"/>
                  <a:pt x="2393" y="649"/>
                </a:cubicBezTo>
                <a:cubicBezTo>
                  <a:pt x="2395" y="648"/>
                  <a:pt x="2397" y="647"/>
                  <a:pt x="2400" y="645"/>
                </a:cubicBezTo>
                <a:close/>
                <a:moveTo>
                  <a:pt x="2831" y="1487"/>
                </a:moveTo>
                <a:cubicBezTo>
                  <a:pt x="2829" y="1490"/>
                  <a:pt x="2827" y="1494"/>
                  <a:pt x="2825" y="1496"/>
                </a:cubicBezTo>
                <a:cubicBezTo>
                  <a:pt x="2824" y="1497"/>
                  <a:pt x="2823" y="1497"/>
                  <a:pt x="2822" y="1498"/>
                </a:cubicBezTo>
                <a:cubicBezTo>
                  <a:pt x="2822" y="1498"/>
                  <a:pt x="2822" y="1498"/>
                  <a:pt x="2822" y="1498"/>
                </a:cubicBezTo>
                <a:cubicBezTo>
                  <a:pt x="2822" y="1497"/>
                  <a:pt x="2821" y="1496"/>
                  <a:pt x="2821" y="1494"/>
                </a:cubicBezTo>
                <a:cubicBezTo>
                  <a:pt x="2820" y="1492"/>
                  <a:pt x="2820" y="1488"/>
                  <a:pt x="2820" y="1485"/>
                </a:cubicBezTo>
                <a:cubicBezTo>
                  <a:pt x="2820" y="1477"/>
                  <a:pt x="2822" y="1467"/>
                  <a:pt x="2823" y="1465"/>
                </a:cubicBezTo>
                <a:cubicBezTo>
                  <a:pt x="2823" y="1465"/>
                  <a:pt x="2823" y="1466"/>
                  <a:pt x="2823" y="1466"/>
                </a:cubicBezTo>
                <a:cubicBezTo>
                  <a:pt x="2825" y="1464"/>
                  <a:pt x="2829" y="1464"/>
                  <a:pt x="2833" y="1464"/>
                </a:cubicBezTo>
                <a:cubicBezTo>
                  <a:pt x="2833" y="1464"/>
                  <a:pt x="2834" y="1464"/>
                  <a:pt x="2834" y="1464"/>
                </a:cubicBezTo>
                <a:cubicBezTo>
                  <a:pt x="2836" y="1464"/>
                  <a:pt x="2837" y="1463"/>
                  <a:pt x="2838" y="1464"/>
                </a:cubicBezTo>
                <a:cubicBezTo>
                  <a:pt x="2838" y="1464"/>
                  <a:pt x="2838" y="1463"/>
                  <a:pt x="2839" y="1464"/>
                </a:cubicBezTo>
                <a:cubicBezTo>
                  <a:pt x="2839" y="1464"/>
                  <a:pt x="2839" y="1464"/>
                  <a:pt x="2839" y="1465"/>
                </a:cubicBezTo>
                <a:cubicBezTo>
                  <a:pt x="2839" y="1470"/>
                  <a:pt x="2836" y="1480"/>
                  <a:pt x="2831" y="1487"/>
                </a:cubicBezTo>
                <a:close/>
                <a:moveTo>
                  <a:pt x="2836" y="953"/>
                </a:moveTo>
                <a:cubicBezTo>
                  <a:pt x="2835" y="954"/>
                  <a:pt x="2835" y="954"/>
                  <a:pt x="2835" y="954"/>
                </a:cubicBezTo>
                <a:cubicBezTo>
                  <a:pt x="2835" y="954"/>
                  <a:pt x="2835" y="955"/>
                  <a:pt x="2832" y="955"/>
                </a:cubicBezTo>
                <a:cubicBezTo>
                  <a:pt x="2829" y="955"/>
                  <a:pt x="2825" y="955"/>
                  <a:pt x="2821" y="956"/>
                </a:cubicBezTo>
                <a:cubicBezTo>
                  <a:pt x="2817" y="951"/>
                  <a:pt x="2813" y="946"/>
                  <a:pt x="2805" y="946"/>
                </a:cubicBezTo>
                <a:cubicBezTo>
                  <a:pt x="2804" y="946"/>
                  <a:pt x="2802" y="946"/>
                  <a:pt x="2801" y="947"/>
                </a:cubicBezTo>
                <a:cubicBezTo>
                  <a:pt x="2794" y="949"/>
                  <a:pt x="2785" y="950"/>
                  <a:pt x="2776" y="953"/>
                </a:cubicBezTo>
                <a:cubicBezTo>
                  <a:pt x="2776" y="953"/>
                  <a:pt x="2776" y="952"/>
                  <a:pt x="2776" y="951"/>
                </a:cubicBezTo>
                <a:cubicBezTo>
                  <a:pt x="2776" y="950"/>
                  <a:pt x="2776" y="948"/>
                  <a:pt x="2775" y="947"/>
                </a:cubicBezTo>
                <a:cubicBezTo>
                  <a:pt x="2772" y="942"/>
                  <a:pt x="2767" y="941"/>
                  <a:pt x="2763" y="940"/>
                </a:cubicBezTo>
                <a:cubicBezTo>
                  <a:pt x="2758" y="939"/>
                  <a:pt x="2753" y="939"/>
                  <a:pt x="2747" y="939"/>
                </a:cubicBezTo>
                <a:cubicBezTo>
                  <a:pt x="2738" y="939"/>
                  <a:pt x="2729" y="940"/>
                  <a:pt x="2723" y="940"/>
                </a:cubicBezTo>
                <a:cubicBezTo>
                  <a:pt x="2711" y="940"/>
                  <a:pt x="2699" y="930"/>
                  <a:pt x="2685" y="926"/>
                </a:cubicBezTo>
                <a:cubicBezTo>
                  <a:pt x="2684" y="926"/>
                  <a:pt x="2682" y="925"/>
                  <a:pt x="2681" y="925"/>
                </a:cubicBezTo>
                <a:cubicBezTo>
                  <a:pt x="2673" y="926"/>
                  <a:pt x="2666" y="930"/>
                  <a:pt x="2659" y="936"/>
                </a:cubicBezTo>
                <a:cubicBezTo>
                  <a:pt x="2653" y="942"/>
                  <a:pt x="2647" y="949"/>
                  <a:pt x="2641" y="956"/>
                </a:cubicBezTo>
                <a:cubicBezTo>
                  <a:pt x="2637" y="960"/>
                  <a:pt x="2635" y="961"/>
                  <a:pt x="2633" y="961"/>
                </a:cubicBezTo>
                <a:cubicBezTo>
                  <a:pt x="2630" y="961"/>
                  <a:pt x="2624" y="958"/>
                  <a:pt x="2616" y="957"/>
                </a:cubicBezTo>
                <a:cubicBezTo>
                  <a:pt x="2614" y="958"/>
                  <a:pt x="2606" y="954"/>
                  <a:pt x="2601" y="950"/>
                </a:cubicBezTo>
                <a:cubicBezTo>
                  <a:pt x="2595" y="945"/>
                  <a:pt x="2590" y="941"/>
                  <a:pt x="2590" y="941"/>
                </a:cubicBezTo>
                <a:cubicBezTo>
                  <a:pt x="2589" y="940"/>
                  <a:pt x="2589" y="940"/>
                  <a:pt x="2589" y="940"/>
                </a:cubicBezTo>
                <a:cubicBezTo>
                  <a:pt x="2589" y="940"/>
                  <a:pt x="2584" y="938"/>
                  <a:pt x="2577" y="935"/>
                </a:cubicBezTo>
                <a:cubicBezTo>
                  <a:pt x="2571" y="933"/>
                  <a:pt x="2564" y="930"/>
                  <a:pt x="2558" y="930"/>
                </a:cubicBezTo>
                <a:cubicBezTo>
                  <a:pt x="2558" y="930"/>
                  <a:pt x="2557" y="929"/>
                  <a:pt x="2554" y="928"/>
                </a:cubicBezTo>
                <a:cubicBezTo>
                  <a:pt x="2551" y="926"/>
                  <a:pt x="2546" y="922"/>
                  <a:pt x="2542" y="919"/>
                </a:cubicBezTo>
                <a:cubicBezTo>
                  <a:pt x="2540" y="917"/>
                  <a:pt x="2538" y="916"/>
                  <a:pt x="2537" y="915"/>
                </a:cubicBezTo>
                <a:cubicBezTo>
                  <a:pt x="2535" y="914"/>
                  <a:pt x="2533" y="912"/>
                  <a:pt x="2530" y="912"/>
                </a:cubicBezTo>
                <a:cubicBezTo>
                  <a:pt x="2530" y="912"/>
                  <a:pt x="2528" y="910"/>
                  <a:pt x="2526" y="909"/>
                </a:cubicBezTo>
                <a:cubicBezTo>
                  <a:pt x="2525" y="908"/>
                  <a:pt x="2524" y="906"/>
                  <a:pt x="2524" y="906"/>
                </a:cubicBezTo>
                <a:cubicBezTo>
                  <a:pt x="2524" y="906"/>
                  <a:pt x="2524" y="905"/>
                  <a:pt x="2525" y="905"/>
                </a:cubicBezTo>
                <a:cubicBezTo>
                  <a:pt x="2526" y="904"/>
                  <a:pt x="2528" y="904"/>
                  <a:pt x="2531" y="904"/>
                </a:cubicBezTo>
                <a:cubicBezTo>
                  <a:pt x="2533" y="904"/>
                  <a:pt x="2536" y="903"/>
                  <a:pt x="2538" y="901"/>
                </a:cubicBezTo>
                <a:cubicBezTo>
                  <a:pt x="2540" y="898"/>
                  <a:pt x="2541" y="895"/>
                  <a:pt x="2541" y="893"/>
                </a:cubicBezTo>
                <a:cubicBezTo>
                  <a:pt x="2540" y="888"/>
                  <a:pt x="2539" y="883"/>
                  <a:pt x="2537" y="874"/>
                </a:cubicBezTo>
                <a:cubicBezTo>
                  <a:pt x="2531" y="854"/>
                  <a:pt x="2518" y="846"/>
                  <a:pt x="2507" y="846"/>
                </a:cubicBezTo>
                <a:cubicBezTo>
                  <a:pt x="2500" y="846"/>
                  <a:pt x="2494" y="849"/>
                  <a:pt x="2490" y="851"/>
                </a:cubicBezTo>
                <a:cubicBezTo>
                  <a:pt x="2490" y="851"/>
                  <a:pt x="2490" y="851"/>
                  <a:pt x="2489" y="851"/>
                </a:cubicBezTo>
                <a:cubicBezTo>
                  <a:pt x="2482" y="852"/>
                  <a:pt x="2463" y="853"/>
                  <a:pt x="2447" y="853"/>
                </a:cubicBezTo>
                <a:cubicBezTo>
                  <a:pt x="2435" y="853"/>
                  <a:pt x="2425" y="853"/>
                  <a:pt x="2423" y="853"/>
                </a:cubicBezTo>
                <a:cubicBezTo>
                  <a:pt x="2419" y="853"/>
                  <a:pt x="2417" y="854"/>
                  <a:pt x="2413" y="855"/>
                </a:cubicBezTo>
                <a:cubicBezTo>
                  <a:pt x="2400" y="860"/>
                  <a:pt x="2380" y="868"/>
                  <a:pt x="2371" y="873"/>
                </a:cubicBezTo>
                <a:cubicBezTo>
                  <a:pt x="2362" y="878"/>
                  <a:pt x="2345" y="884"/>
                  <a:pt x="2338" y="888"/>
                </a:cubicBezTo>
                <a:cubicBezTo>
                  <a:pt x="2338" y="888"/>
                  <a:pt x="2338" y="888"/>
                  <a:pt x="2337" y="888"/>
                </a:cubicBezTo>
                <a:cubicBezTo>
                  <a:pt x="2334" y="888"/>
                  <a:pt x="2324" y="886"/>
                  <a:pt x="2315" y="886"/>
                </a:cubicBezTo>
                <a:cubicBezTo>
                  <a:pt x="2316" y="883"/>
                  <a:pt x="2317" y="881"/>
                  <a:pt x="2318" y="878"/>
                </a:cubicBezTo>
                <a:cubicBezTo>
                  <a:pt x="2319" y="877"/>
                  <a:pt x="2320" y="876"/>
                  <a:pt x="2320" y="875"/>
                </a:cubicBezTo>
                <a:cubicBezTo>
                  <a:pt x="2323" y="876"/>
                  <a:pt x="2325" y="876"/>
                  <a:pt x="2327" y="876"/>
                </a:cubicBezTo>
                <a:cubicBezTo>
                  <a:pt x="2336" y="876"/>
                  <a:pt x="2345" y="873"/>
                  <a:pt x="2352" y="872"/>
                </a:cubicBezTo>
                <a:cubicBezTo>
                  <a:pt x="2360" y="871"/>
                  <a:pt x="2365" y="865"/>
                  <a:pt x="2369" y="861"/>
                </a:cubicBezTo>
                <a:cubicBezTo>
                  <a:pt x="2373" y="856"/>
                  <a:pt x="2377" y="851"/>
                  <a:pt x="2381" y="849"/>
                </a:cubicBezTo>
                <a:cubicBezTo>
                  <a:pt x="2383" y="847"/>
                  <a:pt x="2385" y="846"/>
                  <a:pt x="2387" y="844"/>
                </a:cubicBezTo>
                <a:cubicBezTo>
                  <a:pt x="2388" y="843"/>
                  <a:pt x="2390" y="840"/>
                  <a:pt x="2390" y="837"/>
                </a:cubicBezTo>
                <a:cubicBezTo>
                  <a:pt x="2390" y="834"/>
                  <a:pt x="2388" y="832"/>
                  <a:pt x="2387" y="831"/>
                </a:cubicBezTo>
                <a:cubicBezTo>
                  <a:pt x="2386" y="829"/>
                  <a:pt x="2385" y="828"/>
                  <a:pt x="2384" y="826"/>
                </a:cubicBezTo>
                <a:cubicBezTo>
                  <a:pt x="2384" y="826"/>
                  <a:pt x="2384" y="826"/>
                  <a:pt x="2384" y="826"/>
                </a:cubicBezTo>
                <a:cubicBezTo>
                  <a:pt x="2384" y="825"/>
                  <a:pt x="2386" y="822"/>
                  <a:pt x="2390" y="818"/>
                </a:cubicBezTo>
                <a:cubicBezTo>
                  <a:pt x="2393" y="814"/>
                  <a:pt x="2398" y="809"/>
                  <a:pt x="2402" y="805"/>
                </a:cubicBezTo>
                <a:cubicBezTo>
                  <a:pt x="2404" y="802"/>
                  <a:pt x="2407" y="802"/>
                  <a:pt x="2413" y="801"/>
                </a:cubicBezTo>
                <a:cubicBezTo>
                  <a:pt x="2416" y="801"/>
                  <a:pt x="2419" y="801"/>
                  <a:pt x="2422" y="799"/>
                </a:cubicBezTo>
                <a:cubicBezTo>
                  <a:pt x="2425" y="798"/>
                  <a:pt x="2428" y="794"/>
                  <a:pt x="2429" y="790"/>
                </a:cubicBezTo>
                <a:cubicBezTo>
                  <a:pt x="2431" y="784"/>
                  <a:pt x="2432" y="777"/>
                  <a:pt x="2434" y="772"/>
                </a:cubicBezTo>
                <a:cubicBezTo>
                  <a:pt x="2435" y="769"/>
                  <a:pt x="2436" y="767"/>
                  <a:pt x="2436" y="766"/>
                </a:cubicBezTo>
                <a:cubicBezTo>
                  <a:pt x="2437" y="766"/>
                  <a:pt x="2437" y="766"/>
                  <a:pt x="2437" y="766"/>
                </a:cubicBezTo>
                <a:cubicBezTo>
                  <a:pt x="2445" y="767"/>
                  <a:pt x="2457" y="774"/>
                  <a:pt x="2467" y="774"/>
                </a:cubicBezTo>
                <a:cubicBezTo>
                  <a:pt x="2475" y="773"/>
                  <a:pt x="2481" y="769"/>
                  <a:pt x="2487" y="765"/>
                </a:cubicBezTo>
                <a:cubicBezTo>
                  <a:pt x="2493" y="761"/>
                  <a:pt x="2500" y="756"/>
                  <a:pt x="2500" y="755"/>
                </a:cubicBezTo>
                <a:cubicBezTo>
                  <a:pt x="2500" y="755"/>
                  <a:pt x="2500" y="755"/>
                  <a:pt x="2500" y="755"/>
                </a:cubicBezTo>
                <a:cubicBezTo>
                  <a:pt x="2500" y="755"/>
                  <a:pt x="2500" y="755"/>
                  <a:pt x="2500" y="755"/>
                </a:cubicBezTo>
                <a:cubicBezTo>
                  <a:pt x="2501" y="755"/>
                  <a:pt x="2502" y="755"/>
                  <a:pt x="2503" y="755"/>
                </a:cubicBezTo>
                <a:cubicBezTo>
                  <a:pt x="2506" y="755"/>
                  <a:pt x="2509" y="755"/>
                  <a:pt x="2511" y="757"/>
                </a:cubicBezTo>
                <a:cubicBezTo>
                  <a:pt x="2514" y="758"/>
                  <a:pt x="2515" y="760"/>
                  <a:pt x="2516" y="762"/>
                </a:cubicBezTo>
                <a:cubicBezTo>
                  <a:pt x="2517" y="771"/>
                  <a:pt x="2524" y="778"/>
                  <a:pt x="2530" y="784"/>
                </a:cubicBezTo>
                <a:cubicBezTo>
                  <a:pt x="2536" y="790"/>
                  <a:pt x="2542" y="795"/>
                  <a:pt x="2545" y="796"/>
                </a:cubicBezTo>
                <a:cubicBezTo>
                  <a:pt x="2548" y="798"/>
                  <a:pt x="2556" y="802"/>
                  <a:pt x="2565" y="805"/>
                </a:cubicBezTo>
                <a:cubicBezTo>
                  <a:pt x="2570" y="807"/>
                  <a:pt x="2574" y="809"/>
                  <a:pt x="2577" y="810"/>
                </a:cubicBezTo>
                <a:cubicBezTo>
                  <a:pt x="2580" y="812"/>
                  <a:pt x="2583" y="814"/>
                  <a:pt x="2583" y="814"/>
                </a:cubicBezTo>
                <a:cubicBezTo>
                  <a:pt x="2586" y="816"/>
                  <a:pt x="2593" y="828"/>
                  <a:pt x="2595" y="838"/>
                </a:cubicBezTo>
                <a:cubicBezTo>
                  <a:pt x="2597" y="845"/>
                  <a:pt x="2600" y="851"/>
                  <a:pt x="2607" y="851"/>
                </a:cubicBezTo>
                <a:cubicBezTo>
                  <a:pt x="2614" y="851"/>
                  <a:pt x="2618" y="845"/>
                  <a:pt x="2618" y="839"/>
                </a:cubicBezTo>
                <a:cubicBezTo>
                  <a:pt x="2619" y="838"/>
                  <a:pt x="2619" y="837"/>
                  <a:pt x="2619" y="836"/>
                </a:cubicBezTo>
                <a:cubicBezTo>
                  <a:pt x="2619" y="829"/>
                  <a:pt x="2617" y="822"/>
                  <a:pt x="2617" y="818"/>
                </a:cubicBezTo>
                <a:cubicBezTo>
                  <a:pt x="2617" y="818"/>
                  <a:pt x="2618" y="818"/>
                  <a:pt x="2618" y="818"/>
                </a:cubicBezTo>
                <a:cubicBezTo>
                  <a:pt x="2627" y="818"/>
                  <a:pt x="2635" y="815"/>
                  <a:pt x="2636" y="815"/>
                </a:cubicBezTo>
                <a:cubicBezTo>
                  <a:pt x="2637" y="814"/>
                  <a:pt x="2636" y="812"/>
                  <a:pt x="2640" y="810"/>
                </a:cubicBezTo>
                <a:cubicBezTo>
                  <a:pt x="2640" y="810"/>
                  <a:pt x="2640" y="810"/>
                  <a:pt x="2640" y="810"/>
                </a:cubicBezTo>
                <a:cubicBezTo>
                  <a:pt x="2644" y="820"/>
                  <a:pt x="2651" y="829"/>
                  <a:pt x="2653" y="833"/>
                </a:cubicBezTo>
                <a:cubicBezTo>
                  <a:pt x="2654" y="835"/>
                  <a:pt x="2658" y="844"/>
                  <a:pt x="2661" y="853"/>
                </a:cubicBezTo>
                <a:cubicBezTo>
                  <a:pt x="2665" y="862"/>
                  <a:pt x="2669" y="871"/>
                  <a:pt x="2671" y="875"/>
                </a:cubicBezTo>
                <a:cubicBezTo>
                  <a:pt x="2672" y="879"/>
                  <a:pt x="2677" y="881"/>
                  <a:pt x="2680" y="881"/>
                </a:cubicBezTo>
                <a:cubicBezTo>
                  <a:pt x="2689" y="881"/>
                  <a:pt x="2696" y="874"/>
                  <a:pt x="2701" y="870"/>
                </a:cubicBezTo>
                <a:cubicBezTo>
                  <a:pt x="2703" y="868"/>
                  <a:pt x="2706" y="866"/>
                  <a:pt x="2711" y="863"/>
                </a:cubicBezTo>
                <a:cubicBezTo>
                  <a:pt x="2715" y="860"/>
                  <a:pt x="2719" y="854"/>
                  <a:pt x="2720" y="847"/>
                </a:cubicBezTo>
                <a:cubicBezTo>
                  <a:pt x="2720" y="846"/>
                  <a:pt x="2720" y="846"/>
                  <a:pt x="2720" y="845"/>
                </a:cubicBezTo>
                <a:cubicBezTo>
                  <a:pt x="2720" y="837"/>
                  <a:pt x="2715" y="831"/>
                  <a:pt x="2710" y="827"/>
                </a:cubicBezTo>
                <a:cubicBezTo>
                  <a:pt x="2708" y="825"/>
                  <a:pt x="2705" y="823"/>
                  <a:pt x="2703" y="822"/>
                </a:cubicBezTo>
                <a:cubicBezTo>
                  <a:pt x="2704" y="821"/>
                  <a:pt x="2705" y="821"/>
                  <a:pt x="2707" y="820"/>
                </a:cubicBezTo>
                <a:cubicBezTo>
                  <a:pt x="2710" y="818"/>
                  <a:pt x="2714" y="816"/>
                  <a:pt x="2717" y="814"/>
                </a:cubicBezTo>
                <a:cubicBezTo>
                  <a:pt x="2720" y="810"/>
                  <a:pt x="2726" y="806"/>
                  <a:pt x="2728" y="805"/>
                </a:cubicBezTo>
                <a:cubicBezTo>
                  <a:pt x="2728" y="805"/>
                  <a:pt x="2728" y="805"/>
                  <a:pt x="2728" y="805"/>
                </a:cubicBezTo>
                <a:cubicBezTo>
                  <a:pt x="2729" y="806"/>
                  <a:pt x="2730" y="817"/>
                  <a:pt x="2730" y="827"/>
                </a:cubicBezTo>
                <a:cubicBezTo>
                  <a:pt x="2731" y="832"/>
                  <a:pt x="2731" y="837"/>
                  <a:pt x="2731" y="841"/>
                </a:cubicBezTo>
                <a:cubicBezTo>
                  <a:pt x="2731" y="845"/>
                  <a:pt x="2731" y="848"/>
                  <a:pt x="2732" y="851"/>
                </a:cubicBezTo>
                <a:cubicBezTo>
                  <a:pt x="2734" y="855"/>
                  <a:pt x="2737" y="857"/>
                  <a:pt x="2740" y="859"/>
                </a:cubicBezTo>
                <a:cubicBezTo>
                  <a:pt x="2744" y="862"/>
                  <a:pt x="2749" y="864"/>
                  <a:pt x="2754" y="867"/>
                </a:cubicBezTo>
                <a:cubicBezTo>
                  <a:pt x="2759" y="869"/>
                  <a:pt x="2763" y="873"/>
                  <a:pt x="2763" y="873"/>
                </a:cubicBezTo>
                <a:cubicBezTo>
                  <a:pt x="2769" y="881"/>
                  <a:pt x="2779" y="883"/>
                  <a:pt x="2788" y="883"/>
                </a:cubicBezTo>
                <a:cubicBezTo>
                  <a:pt x="2792" y="883"/>
                  <a:pt x="2795" y="884"/>
                  <a:pt x="2799" y="880"/>
                </a:cubicBezTo>
                <a:cubicBezTo>
                  <a:pt x="2799" y="880"/>
                  <a:pt x="2799" y="880"/>
                  <a:pt x="2800" y="880"/>
                </a:cubicBezTo>
                <a:cubicBezTo>
                  <a:pt x="2804" y="880"/>
                  <a:pt x="2816" y="884"/>
                  <a:pt x="2820" y="885"/>
                </a:cubicBezTo>
                <a:cubicBezTo>
                  <a:pt x="2822" y="886"/>
                  <a:pt x="2823" y="886"/>
                  <a:pt x="2824" y="886"/>
                </a:cubicBezTo>
                <a:cubicBezTo>
                  <a:pt x="2832" y="886"/>
                  <a:pt x="2843" y="882"/>
                  <a:pt x="2851" y="880"/>
                </a:cubicBezTo>
                <a:cubicBezTo>
                  <a:pt x="2855" y="878"/>
                  <a:pt x="2859" y="877"/>
                  <a:pt x="2861" y="876"/>
                </a:cubicBezTo>
                <a:cubicBezTo>
                  <a:pt x="2861" y="877"/>
                  <a:pt x="2861" y="877"/>
                  <a:pt x="2861" y="878"/>
                </a:cubicBezTo>
                <a:cubicBezTo>
                  <a:pt x="2861" y="879"/>
                  <a:pt x="2861" y="880"/>
                  <a:pt x="2861" y="881"/>
                </a:cubicBezTo>
                <a:cubicBezTo>
                  <a:pt x="2860" y="898"/>
                  <a:pt x="2856" y="925"/>
                  <a:pt x="2846" y="936"/>
                </a:cubicBezTo>
                <a:cubicBezTo>
                  <a:pt x="2840" y="944"/>
                  <a:pt x="2837" y="950"/>
                  <a:pt x="2836" y="953"/>
                </a:cubicBezTo>
                <a:close/>
                <a:moveTo>
                  <a:pt x="2953" y="1233"/>
                </a:moveTo>
                <a:cubicBezTo>
                  <a:pt x="2950" y="1230"/>
                  <a:pt x="2948" y="1227"/>
                  <a:pt x="2944" y="1225"/>
                </a:cubicBezTo>
                <a:cubicBezTo>
                  <a:pt x="2944" y="1225"/>
                  <a:pt x="2944" y="1225"/>
                  <a:pt x="2944" y="1225"/>
                </a:cubicBezTo>
                <a:cubicBezTo>
                  <a:pt x="2944" y="1225"/>
                  <a:pt x="2939" y="1220"/>
                  <a:pt x="2935" y="1215"/>
                </a:cubicBezTo>
                <a:cubicBezTo>
                  <a:pt x="2931" y="1209"/>
                  <a:pt x="2926" y="1202"/>
                  <a:pt x="2924" y="1195"/>
                </a:cubicBezTo>
                <a:cubicBezTo>
                  <a:pt x="2918" y="1178"/>
                  <a:pt x="2910" y="1157"/>
                  <a:pt x="2900" y="1143"/>
                </a:cubicBezTo>
                <a:cubicBezTo>
                  <a:pt x="2892" y="1133"/>
                  <a:pt x="2886" y="1104"/>
                  <a:pt x="2877" y="1084"/>
                </a:cubicBezTo>
                <a:cubicBezTo>
                  <a:pt x="2868" y="1065"/>
                  <a:pt x="2860" y="1040"/>
                  <a:pt x="2852" y="1022"/>
                </a:cubicBezTo>
                <a:cubicBezTo>
                  <a:pt x="2851" y="1019"/>
                  <a:pt x="2850" y="1017"/>
                  <a:pt x="2848" y="1015"/>
                </a:cubicBezTo>
                <a:cubicBezTo>
                  <a:pt x="2853" y="1014"/>
                  <a:pt x="2858" y="1012"/>
                  <a:pt x="2861" y="1013"/>
                </a:cubicBezTo>
                <a:cubicBezTo>
                  <a:pt x="2862" y="1013"/>
                  <a:pt x="2862" y="1013"/>
                  <a:pt x="2862" y="1013"/>
                </a:cubicBezTo>
                <a:cubicBezTo>
                  <a:pt x="2866" y="1024"/>
                  <a:pt x="2877" y="1044"/>
                  <a:pt x="2879" y="1057"/>
                </a:cubicBezTo>
                <a:cubicBezTo>
                  <a:pt x="2880" y="1066"/>
                  <a:pt x="2887" y="1071"/>
                  <a:pt x="2890" y="1073"/>
                </a:cubicBezTo>
                <a:cubicBezTo>
                  <a:pt x="2894" y="1076"/>
                  <a:pt x="2894" y="1075"/>
                  <a:pt x="2895" y="1080"/>
                </a:cubicBezTo>
                <a:cubicBezTo>
                  <a:pt x="2896" y="1088"/>
                  <a:pt x="2899" y="1100"/>
                  <a:pt x="2903" y="1110"/>
                </a:cubicBezTo>
                <a:cubicBezTo>
                  <a:pt x="2905" y="1116"/>
                  <a:pt x="2907" y="1121"/>
                  <a:pt x="2909" y="1125"/>
                </a:cubicBezTo>
                <a:cubicBezTo>
                  <a:pt x="2911" y="1129"/>
                  <a:pt x="2912" y="1132"/>
                  <a:pt x="2915" y="1135"/>
                </a:cubicBezTo>
                <a:cubicBezTo>
                  <a:pt x="2916" y="1137"/>
                  <a:pt x="2923" y="1143"/>
                  <a:pt x="2929" y="1150"/>
                </a:cubicBezTo>
                <a:cubicBezTo>
                  <a:pt x="2935" y="1157"/>
                  <a:pt x="2941" y="1165"/>
                  <a:pt x="2942" y="1167"/>
                </a:cubicBezTo>
                <a:cubicBezTo>
                  <a:pt x="2945" y="1175"/>
                  <a:pt x="2949" y="1186"/>
                  <a:pt x="2953" y="1206"/>
                </a:cubicBezTo>
                <a:cubicBezTo>
                  <a:pt x="2955" y="1216"/>
                  <a:pt x="2956" y="1228"/>
                  <a:pt x="2959" y="1239"/>
                </a:cubicBezTo>
                <a:cubicBezTo>
                  <a:pt x="2959" y="1240"/>
                  <a:pt x="2959" y="1242"/>
                  <a:pt x="2960" y="1243"/>
                </a:cubicBezTo>
                <a:cubicBezTo>
                  <a:pt x="2958" y="1239"/>
                  <a:pt x="2955" y="1236"/>
                  <a:pt x="2953" y="1233"/>
                </a:cubicBezTo>
                <a:close/>
                <a:moveTo>
                  <a:pt x="3061" y="753"/>
                </a:moveTo>
                <a:cubicBezTo>
                  <a:pt x="3062" y="756"/>
                  <a:pt x="3066" y="758"/>
                  <a:pt x="3068" y="758"/>
                </a:cubicBezTo>
                <a:cubicBezTo>
                  <a:pt x="3071" y="757"/>
                  <a:pt x="3072" y="757"/>
                  <a:pt x="3073" y="757"/>
                </a:cubicBezTo>
                <a:cubicBezTo>
                  <a:pt x="3073" y="757"/>
                  <a:pt x="3073" y="757"/>
                  <a:pt x="3074" y="757"/>
                </a:cubicBezTo>
                <a:cubicBezTo>
                  <a:pt x="3079" y="761"/>
                  <a:pt x="3081" y="768"/>
                  <a:pt x="3086" y="778"/>
                </a:cubicBezTo>
                <a:cubicBezTo>
                  <a:pt x="3089" y="784"/>
                  <a:pt x="3094" y="786"/>
                  <a:pt x="3098" y="787"/>
                </a:cubicBezTo>
                <a:cubicBezTo>
                  <a:pt x="3101" y="788"/>
                  <a:pt x="3103" y="789"/>
                  <a:pt x="3104" y="790"/>
                </a:cubicBezTo>
                <a:cubicBezTo>
                  <a:pt x="3103" y="791"/>
                  <a:pt x="3102" y="793"/>
                  <a:pt x="3100" y="795"/>
                </a:cubicBezTo>
                <a:cubicBezTo>
                  <a:pt x="3098" y="797"/>
                  <a:pt x="3095" y="800"/>
                  <a:pt x="3094" y="806"/>
                </a:cubicBezTo>
                <a:cubicBezTo>
                  <a:pt x="3094" y="809"/>
                  <a:pt x="3096" y="813"/>
                  <a:pt x="3099" y="815"/>
                </a:cubicBezTo>
                <a:cubicBezTo>
                  <a:pt x="3101" y="817"/>
                  <a:pt x="3105" y="827"/>
                  <a:pt x="3107" y="837"/>
                </a:cubicBezTo>
                <a:cubicBezTo>
                  <a:pt x="3109" y="846"/>
                  <a:pt x="3111" y="855"/>
                  <a:pt x="3111" y="860"/>
                </a:cubicBezTo>
                <a:cubicBezTo>
                  <a:pt x="3110" y="861"/>
                  <a:pt x="3107" y="863"/>
                  <a:pt x="3103" y="863"/>
                </a:cubicBezTo>
                <a:cubicBezTo>
                  <a:pt x="3098" y="865"/>
                  <a:pt x="3092" y="865"/>
                  <a:pt x="3088" y="865"/>
                </a:cubicBezTo>
                <a:cubicBezTo>
                  <a:pt x="3087" y="865"/>
                  <a:pt x="3086" y="865"/>
                  <a:pt x="3085" y="865"/>
                </a:cubicBezTo>
                <a:cubicBezTo>
                  <a:pt x="3079" y="864"/>
                  <a:pt x="3055" y="855"/>
                  <a:pt x="3046" y="852"/>
                </a:cubicBezTo>
                <a:cubicBezTo>
                  <a:pt x="3045" y="851"/>
                  <a:pt x="3041" y="840"/>
                  <a:pt x="3042" y="833"/>
                </a:cubicBezTo>
                <a:cubicBezTo>
                  <a:pt x="3042" y="831"/>
                  <a:pt x="3042" y="829"/>
                  <a:pt x="3042" y="828"/>
                </a:cubicBezTo>
                <a:cubicBezTo>
                  <a:pt x="3043" y="828"/>
                  <a:pt x="3044" y="828"/>
                  <a:pt x="3045" y="828"/>
                </a:cubicBezTo>
                <a:cubicBezTo>
                  <a:pt x="3050" y="828"/>
                  <a:pt x="3055" y="826"/>
                  <a:pt x="3058" y="823"/>
                </a:cubicBezTo>
                <a:cubicBezTo>
                  <a:pt x="3062" y="820"/>
                  <a:pt x="3065" y="816"/>
                  <a:pt x="3070" y="811"/>
                </a:cubicBezTo>
                <a:cubicBezTo>
                  <a:pt x="3073" y="808"/>
                  <a:pt x="3075" y="805"/>
                  <a:pt x="3075" y="801"/>
                </a:cubicBezTo>
                <a:cubicBezTo>
                  <a:pt x="3074" y="796"/>
                  <a:pt x="3072" y="793"/>
                  <a:pt x="3069" y="790"/>
                </a:cubicBezTo>
                <a:cubicBezTo>
                  <a:pt x="3060" y="784"/>
                  <a:pt x="3047" y="782"/>
                  <a:pt x="3042" y="780"/>
                </a:cubicBezTo>
                <a:cubicBezTo>
                  <a:pt x="3042" y="780"/>
                  <a:pt x="3042" y="780"/>
                  <a:pt x="3042" y="780"/>
                </a:cubicBezTo>
                <a:cubicBezTo>
                  <a:pt x="3040" y="779"/>
                  <a:pt x="3034" y="770"/>
                  <a:pt x="3029" y="762"/>
                </a:cubicBezTo>
                <a:cubicBezTo>
                  <a:pt x="3023" y="754"/>
                  <a:pt x="3019" y="745"/>
                  <a:pt x="3016" y="740"/>
                </a:cubicBezTo>
                <a:cubicBezTo>
                  <a:pt x="3015" y="738"/>
                  <a:pt x="3014" y="736"/>
                  <a:pt x="3014" y="734"/>
                </a:cubicBezTo>
                <a:cubicBezTo>
                  <a:pt x="3014" y="728"/>
                  <a:pt x="3018" y="719"/>
                  <a:pt x="3027" y="712"/>
                </a:cubicBezTo>
                <a:cubicBezTo>
                  <a:pt x="3027" y="712"/>
                  <a:pt x="3027" y="712"/>
                  <a:pt x="3027" y="712"/>
                </a:cubicBezTo>
                <a:cubicBezTo>
                  <a:pt x="3027" y="712"/>
                  <a:pt x="3028" y="712"/>
                  <a:pt x="3028" y="712"/>
                </a:cubicBezTo>
                <a:cubicBezTo>
                  <a:pt x="3032" y="712"/>
                  <a:pt x="3041" y="715"/>
                  <a:pt x="3050" y="715"/>
                </a:cubicBezTo>
                <a:cubicBezTo>
                  <a:pt x="3054" y="715"/>
                  <a:pt x="3058" y="715"/>
                  <a:pt x="3061" y="712"/>
                </a:cubicBezTo>
                <a:cubicBezTo>
                  <a:pt x="3070" y="705"/>
                  <a:pt x="3079" y="698"/>
                  <a:pt x="3083" y="695"/>
                </a:cubicBezTo>
                <a:cubicBezTo>
                  <a:pt x="3085" y="695"/>
                  <a:pt x="3090" y="696"/>
                  <a:pt x="3095" y="698"/>
                </a:cubicBezTo>
                <a:cubicBezTo>
                  <a:pt x="3100" y="700"/>
                  <a:pt x="3104" y="703"/>
                  <a:pt x="3104" y="704"/>
                </a:cubicBezTo>
                <a:cubicBezTo>
                  <a:pt x="3106" y="709"/>
                  <a:pt x="3110" y="713"/>
                  <a:pt x="3113" y="717"/>
                </a:cubicBezTo>
                <a:cubicBezTo>
                  <a:pt x="3114" y="719"/>
                  <a:pt x="3115" y="721"/>
                  <a:pt x="3116" y="722"/>
                </a:cubicBezTo>
                <a:cubicBezTo>
                  <a:pt x="3116" y="723"/>
                  <a:pt x="3116" y="723"/>
                  <a:pt x="3116" y="723"/>
                </a:cubicBezTo>
                <a:cubicBezTo>
                  <a:pt x="3114" y="724"/>
                  <a:pt x="3108" y="725"/>
                  <a:pt x="3104" y="725"/>
                </a:cubicBezTo>
                <a:cubicBezTo>
                  <a:pt x="3099" y="725"/>
                  <a:pt x="3095" y="724"/>
                  <a:pt x="3095" y="723"/>
                </a:cubicBezTo>
                <a:cubicBezTo>
                  <a:pt x="3092" y="719"/>
                  <a:pt x="3087" y="717"/>
                  <a:pt x="3083" y="717"/>
                </a:cubicBezTo>
                <a:cubicBezTo>
                  <a:pt x="3072" y="718"/>
                  <a:pt x="3061" y="728"/>
                  <a:pt x="3060" y="743"/>
                </a:cubicBezTo>
                <a:cubicBezTo>
                  <a:pt x="3060" y="744"/>
                  <a:pt x="3060" y="745"/>
                  <a:pt x="3060" y="746"/>
                </a:cubicBezTo>
                <a:cubicBezTo>
                  <a:pt x="3060" y="749"/>
                  <a:pt x="3060" y="751"/>
                  <a:pt x="3061" y="753"/>
                </a:cubicBezTo>
                <a:close/>
                <a:moveTo>
                  <a:pt x="3441" y="353"/>
                </a:moveTo>
                <a:cubicBezTo>
                  <a:pt x="3437" y="354"/>
                  <a:pt x="3434" y="355"/>
                  <a:pt x="3431" y="355"/>
                </a:cubicBezTo>
                <a:cubicBezTo>
                  <a:pt x="3426" y="355"/>
                  <a:pt x="3423" y="353"/>
                  <a:pt x="3423" y="351"/>
                </a:cubicBezTo>
                <a:cubicBezTo>
                  <a:pt x="3421" y="346"/>
                  <a:pt x="3416" y="341"/>
                  <a:pt x="3411" y="340"/>
                </a:cubicBezTo>
                <a:cubicBezTo>
                  <a:pt x="3412" y="340"/>
                  <a:pt x="3413" y="340"/>
                  <a:pt x="3414" y="339"/>
                </a:cubicBezTo>
                <a:cubicBezTo>
                  <a:pt x="3420" y="338"/>
                  <a:pt x="3428" y="335"/>
                  <a:pt x="3433" y="335"/>
                </a:cubicBezTo>
                <a:cubicBezTo>
                  <a:pt x="3435" y="335"/>
                  <a:pt x="3436" y="336"/>
                  <a:pt x="3436" y="336"/>
                </a:cubicBezTo>
                <a:cubicBezTo>
                  <a:pt x="3436" y="336"/>
                  <a:pt x="3436" y="335"/>
                  <a:pt x="3436" y="337"/>
                </a:cubicBezTo>
                <a:cubicBezTo>
                  <a:pt x="3437" y="342"/>
                  <a:pt x="3439" y="346"/>
                  <a:pt x="3440" y="349"/>
                </a:cubicBezTo>
                <a:cubicBezTo>
                  <a:pt x="3441" y="350"/>
                  <a:pt x="3441" y="352"/>
                  <a:pt x="3442" y="352"/>
                </a:cubicBezTo>
                <a:cubicBezTo>
                  <a:pt x="3441" y="353"/>
                  <a:pt x="3441" y="353"/>
                  <a:pt x="3441" y="353"/>
                </a:cubicBezTo>
                <a:close/>
                <a:moveTo>
                  <a:pt x="3513" y="323"/>
                </a:moveTo>
                <a:cubicBezTo>
                  <a:pt x="3513" y="323"/>
                  <a:pt x="3513" y="323"/>
                  <a:pt x="3513" y="323"/>
                </a:cubicBezTo>
                <a:cubicBezTo>
                  <a:pt x="3512" y="324"/>
                  <a:pt x="3511" y="324"/>
                  <a:pt x="3511" y="324"/>
                </a:cubicBezTo>
                <a:cubicBezTo>
                  <a:pt x="3509" y="324"/>
                  <a:pt x="3508" y="324"/>
                  <a:pt x="3507" y="318"/>
                </a:cubicBezTo>
                <a:cubicBezTo>
                  <a:pt x="3506" y="312"/>
                  <a:pt x="3506" y="307"/>
                  <a:pt x="3502" y="302"/>
                </a:cubicBezTo>
                <a:cubicBezTo>
                  <a:pt x="3500" y="300"/>
                  <a:pt x="3498" y="299"/>
                  <a:pt x="3496" y="297"/>
                </a:cubicBezTo>
                <a:cubicBezTo>
                  <a:pt x="3499" y="299"/>
                  <a:pt x="3503" y="301"/>
                  <a:pt x="3505" y="302"/>
                </a:cubicBezTo>
                <a:cubicBezTo>
                  <a:pt x="3507" y="303"/>
                  <a:pt x="3507" y="304"/>
                  <a:pt x="3508" y="305"/>
                </a:cubicBezTo>
                <a:cubicBezTo>
                  <a:pt x="3508" y="305"/>
                  <a:pt x="3508" y="305"/>
                  <a:pt x="3508" y="305"/>
                </a:cubicBezTo>
                <a:cubicBezTo>
                  <a:pt x="3508" y="305"/>
                  <a:pt x="3508" y="305"/>
                  <a:pt x="3508" y="305"/>
                </a:cubicBezTo>
                <a:cubicBezTo>
                  <a:pt x="3512" y="307"/>
                  <a:pt x="3513" y="316"/>
                  <a:pt x="3513" y="320"/>
                </a:cubicBezTo>
                <a:cubicBezTo>
                  <a:pt x="3513" y="322"/>
                  <a:pt x="3513" y="323"/>
                  <a:pt x="3513" y="323"/>
                </a:cubicBezTo>
                <a:close/>
                <a:moveTo>
                  <a:pt x="2502" y="789"/>
                </a:moveTo>
                <a:cubicBezTo>
                  <a:pt x="2495" y="789"/>
                  <a:pt x="2491" y="794"/>
                  <a:pt x="2488" y="798"/>
                </a:cubicBezTo>
                <a:cubicBezTo>
                  <a:pt x="2485" y="803"/>
                  <a:pt x="2484" y="808"/>
                  <a:pt x="2484" y="814"/>
                </a:cubicBezTo>
                <a:cubicBezTo>
                  <a:pt x="2484" y="818"/>
                  <a:pt x="2485" y="823"/>
                  <a:pt x="2488" y="827"/>
                </a:cubicBezTo>
                <a:cubicBezTo>
                  <a:pt x="2492" y="831"/>
                  <a:pt x="2496" y="833"/>
                  <a:pt x="2501" y="833"/>
                </a:cubicBezTo>
                <a:cubicBezTo>
                  <a:pt x="2508" y="833"/>
                  <a:pt x="2514" y="828"/>
                  <a:pt x="2517" y="822"/>
                </a:cubicBezTo>
                <a:cubicBezTo>
                  <a:pt x="2512" y="819"/>
                  <a:pt x="2512" y="819"/>
                  <a:pt x="2512" y="819"/>
                </a:cubicBezTo>
                <a:cubicBezTo>
                  <a:pt x="2517" y="822"/>
                  <a:pt x="2517" y="822"/>
                  <a:pt x="2517" y="822"/>
                </a:cubicBezTo>
                <a:cubicBezTo>
                  <a:pt x="2519" y="819"/>
                  <a:pt x="2520" y="816"/>
                  <a:pt x="2520" y="812"/>
                </a:cubicBezTo>
                <a:cubicBezTo>
                  <a:pt x="2520" y="806"/>
                  <a:pt x="2518" y="801"/>
                  <a:pt x="2515" y="797"/>
                </a:cubicBezTo>
                <a:cubicBezTo>
                  <a:pt x="2511" y="793"/>
                  <a:pt x="2508" y="790"/>
                  <a:pt x="2502" y="789"/>
                </a:cubicBezTo>
                <a:close/>
                <a:moveTo>
                  <a:pt x="2028" y="279"/>
                </a:moveTo>
                <a:cubicBezTo>
                  <a:pt x="2029" y="279"/>
                  <a:pt x="2030" y="279"/>
                  <a:pt x="2031" y="279"/>
                </a:cubicBezTo>
                <a:cubicBezTo>
                  <a:pt x="2037" y="279"/>
                  <a:pt x="2045" y="280"/>
                  <a:pt x="2051" y="280"/>
                </a:cubicBezTo>
                <a:cubicBezTo>
                  <a:pt x="2055" y="280"/>
                  <a:pt x="2058" y="280"/>
                  <a:pt x="2062" y="278"/>
                </a:cubicBezTo>
                <a:cubicBezTo>
                  <a:pt x="2065" y="275"/>
                  <a:pt x="2067" y="271"/>
                  <a:pt x="2067" y="266"/>
                </a:cubicBezTo>
                <a:cubicBezTo>
                  <a:pt x="2067" y="266"/>
                  <a:pt x="2067" y="266"/>
                  <a:pt x="2067" y="265"/>
                </a:cubicBezTo>
                <a:cubicBezTo>
                  <a:pt x="2061" y="266"/>
                  <a:pt x="2061" y="266"/>
                  <a:pt x="2061" y="266"/>
                </a:cubicBezTo>
                <a:cubicBezTo>
                  <a:pt x="2067" y="265"/>
                  <a:pt x="2067" y="265"/>
                  <a:pt x="2067" y="265"/>
                </a:cubicBezTo>
                <a:cubicBezTo>
                  <a:pt x="2067" y="262"/>
                  <a:pt x="2067" y="259"/>
                  <a:pt x="2067" y="256"/>
                </a:cubicBezTo>
                <a:cubicBezTo>
                  <a:pt x="2067" y="245"/>
                  <a:pt x="2068" y="234"/>
                  <a:pt x="2071" y="230"/>
                </a:cubicBezTo>
                <a:cubicBezTo>
                  <a:pt x="2072" y="227"/>
                  <a:pt x="2074" y="225"/>
                  <a:pt x="2076" y="222"/>
                </a:cubicBezTo>
                <a:cubicBezTo>
                  <a:pt x="2078" y="220"/>
                  <a:pt x="2081" y="218"/>
                  <a:pt x="2081" y="212"/>
                </a:cubicBezTo>
                <a:cubicBezTo>
                  <a:pt x="2082" y="209"/>
                  <a:pt x="2079" y="206"/>
                  <a:pt x="2077" y="205"/>
                </a:cubicBezTo>
                <a:cubicBezTo>
                  <a:pt x="2074" y="204"/>
                  <a:pt x="2072" y="204"/>
                  <a:pt x="2070" y="204"/>
                </a:cubicBezTo>
                <a:cubicBezTo>
                  <a:pt x="2069" y="204"/>
                  <a:pt x="2068" y="204"/>
                  <a:pt x="2068" y="204"/>
                </a:cubicBezTo>
                <a:cubicBezTo>
                  <a:pt x="2066" y="204"/>
                  <a:pt x="2067" y="204"/>
                  <a:pt x="2066" y="204"/>
                </a:cubicBezTo>
                <a:cubicBezTo>
                  <a:pt x="2066" y="203"/>
                  <a:pt x="2065" y="202"/>
                  <a:pt x="2063" y="198"/>
                </a:cubicBezTo>
                <a:cubicBezTo>
                  <a:pt x="2063" y="196"/>
                  <a:pt x="2062" y="194"/>
                  <a:pt x="2062" y="193"/>
                </a:cubicBezTo>
                <a:cubicBezTo>
                  <a:pt x="2062" y="186"/>
                  <a:pt x="2067" y="179"/>
                  <a:pt x="2072" y="175"/>
                </a:cubicBezTo>
                <a:cubicBezTo>
                  <a:pt x="2075" y="172"/>
                  <a:pt x="2084" y="162"/>
                  <a:pt x="2094" y="152"/>
                </a:cubicBezTo>
                <a:cubicBezTo>
                  <a:pt x="2103" y="142"/>
                  <a:pt x="2115" y="132"/>
                  <a:pt x="2121" y="130"/>
                </a:cubicBezTo>
                <a:cubicBezTo>
                  <a:pt x="2135" y="125"/>
                  <a:pt x="2145" y="112"/>
                  <a:pt x="2146" y="100"/>
                </a:cubicBezTo>
                <a:cubicBezTo>
                  <a:pt x="2146" y="95"/>
                  <a:pt x="2143" y="89"/>
                  <a:pt x="2137" y="87"/>
                </a:cubicBezTo>
                <a:cubicBezTo>
                  <a:pt x="2131" y="84"/>
                  <a:pt x="2120" y="80"/>
                  <a:pt x="2108" y="80"/>
                </a:cubicBezTo>
                <a:cubicBezTo>
                  <a:pt x="2099" y="80"/>
                  <a:pt x="2090" y="83"/>
                  <a:pt x="2082" y="90"/>
                </a:cubicBezTo>
                <a:cubicBezTo>
                  <a:pt x="2076" y="97"/>
                  <a:pt x="2070" y="103"/>
                  <a:pt x="2066" y="107"/>
                </a:cubicBezTo>
                <a:cubicBezTo>
                  <a:pt x="2061" y="111"/>
                  <a:pt x="2057" y="113"/>
                  <a:pt x="2053" y="113"/>
                </a:cubicBezTo>
                <a:cubicBezTo>
                  <a:pt x="2051" y="113"/>
                  <a:pt x="2050" y="113"/>
                  <a:pt x="2048" y="113"/>
                </a:cubicBezTo>
                <a:cubicBezTo>
                  <a:pt x="2042" y="111"/>
                  <a:pt x="2039" y="106"/>
                  <a:pt x="2035" y="98"/>
                </a:cubicBezTo>
                <a:cubicBezTo>
                  <a:pt x="2031" y="90"/>
                  <a:pt x="2028" y="81"/>
                  <a:pt x="2022" y="73"/>
                </a:cubicBezTo>
                <a:cubicBezTo>
                  <a:pt x="2017" y="67"/>
                  <a:pt x="2015" y="55"/>
                  <a:pt x="2014" y="44"/>
                </a:cubicBezTo>
                <a:cubicBezTo>
                  <a:pt x="2013" y="39"/>
                  <a:pt x="2013" y="33"/>
                  <a:pt x="2011" y="29"/>
                </a:cubicBezTo>
                <a:cubicBezTo>
                  <a:pt x="2010" y="25"/>
                  <a:pt x="2005" y="19"/>
                  <a:pt x="1999" y="19"/>
                </a:cubicBezTo>
                <a:cubicBezTo>
                  <a:pt x="1998" y="19"/>
                  <a:pt x="1997" y="20"/>
                  <a:pt x="1996" y="20"/>
                </a:cubicBezTo>
                <a:cubicBezTo>
                  <a:pt x="1988" y="21"/>
                  <a:pt x="1984" y="22"/>
                  <a:pt x="1983" y="22"/>
                </a:cubicBezTo>
                <a:cubicBezTo>
                  <a:pt x="1980" y="22"/>
                  <a:pt x="1972" y="20"/>
                  <a:pt x="1964" y="20"/>
                </a:cubicBezTo>
                <a:cubicBezTo>
                  <a:pt x="1961" y="20"/>
                  <a:pt x="1957" y="21"/>
                  <a:pt x="1953" y="22"/>
                </a:cubicBezTo>
                <a:cubicBezTo>
                  <a:pt x="1948" y="23"/>
                  <a:pt x="1943" y="25"/>
                  <a:pt x="1940" y="27"/>
                </a:cubicBezTo>
                <a:cubicBezTo>
                  <a:pt x="1940" y="26"/>
                  <a:pt x="1940" y="26"/>
                  <a:pt x="1940" y="25"/>
                </a:cubicBezTo>
                <a:cubicBezTo>
                  <a:pt x="1939" y="19"/>
                  <a:pt x="1936" y="18"/>
                  <a:pt x="1934" y="16"/>
                </a:cubicBezTo>
                <a:cubicBezTo>
                  <a:pt x="1931" y="14"/>
                  <a:pt x="1928" y="13"/>
                  <a:pt x="1926" y="13"/>
                </a:cubicBezTo>
                <a:cubicBezTo>
                  <a:pt x="1909" y="11"/>
                  <a:pt x="1882" y="2"/>
                  <a:pt x="1859" y="1"/>
                </a:cubicBezTo>
                <a:cubicBezTo>
                  <a:pt x="1858" y="0"/>
                  <a:pt x="1857" y="0"/>
                  <a:pt x="1855" y="0"/>
                </a:cubicBezTo>
                <a:cubicBezTo>
                  <a:pt x="1839" y="1"/>
                  <a:pt x="1829" y="6"/>
                  <a:pt x="1815" y="6"/>
                </a:cubicBezTo>
                <a:cubicBezTo>
                  <a:pt x="1794" y="7"/>
                  <a:pt x="1767" y="5"/>
                  <a:pt x="1748" y="19"/>
                </a:cubicBezTo>
                <a:cubicBezTo>
                  <a:pt x="1741" y="24"/>
                  <a:pt x="1734" y="26"/>
                  <a:pt x="1727" y="28"/>
                </a:cubicBezTo>
                <a:cubicBezTo>
                  <a:pt x="1724" y="29"/>
                  <a:pt x="1721" y="30"/>
                  <a:pt x="1719" y="30"/>
                </a:cubicBezTo>
                <a:cubicBezTo>
                  <a:pt x="1718" y="31"/>
                  <a:pt x="1717" y="31"/>
                  <a:pt x="1715" y="31"/>
                </a:cubicBezTo>
                <a:cubicBezTo>
                  <a:pt x="1714" y="32"/>
                  <a:pt x="1713" y="32"/>
                  <a:pt x="1711" y="34"/>
                </a:cubicBezTo>
                <a:cubicBezTo>
                  <a:pt x="1707" y="40"/>
                  <a:pt x="1703" y="48"/>
                  <a:pt x="1700" y="55"/>
                </a:cubicBezTo>
                <a:cubicBezTo>
                  <a:pt x="1698" y="58"/>
                  <a:pt x="1697" y="61"/>
                  <a:pt x="1695" y="63"/>
                </a:cubicBezTo>
                <a:cubicBezTo>
                  <a:pt x="1695" y="63"/>
                  <a:pt x="1695" y="63"/>
                  <a:pt x="1695" y="63"/>
                </a:cubicBezTo>
                <a:cubicBezTo>
                  <a:pt x="1694" y="61"/>
                  <a:pt x="1692" y="57"/>
                  <a:pt x="1690" y="54"/>
                </a:cubicBezTo>
                <a:cubicBezTo>
                  <a:pt x="1689" y="52"/>
                  <a:pt x="1688" y="49"/>
                  <a:pt x="1686" y="47"/>
                </a:cubicBezTo>
                <a:cubicBezTo>
                  <a:pt x="1685" y="45"/>
                  <a:pt x="1682" y="43"/>
                  <a:pt x="1678" y="43"/>
                </a:cubicBezTo>
                <a:cubicBezTo>
                  <a:pt x="1675" y="43"/>
                  <a:pt x="1673" y="44"/>
                  <a:pt x="1671" y="46"/>
                </a:cubicBezTo>
                <a:cubicBezTo>
                  <a:pt x="1663" y="52"/>
                  <a:pt x="1664" y="61"/>
                  <a:pt x="1664" y="68"/>
                </a:cubicBezTo>
                <a:cubicBezTo>
                  <a:pt x="1664" y="69"/>
                  <a:pt x="1664" y="69"/>
                  <a:pt x="1664" y="69"/>
                </a:cubicBezTo>
                <a:cubicBezTo>
                  <a:pt x="1664" y="76"/>
                  <a:pt x="1663" y="82"/>
                  <a:pt x="1660" y="86"/>
                </a:cubicBezTo>
                <a:cubicBezTo>
                  <a:pt x="1657" y="90"/>
                  <a:pt x="1649" y="93"/>
                  <a:pt x="1641" y="93"/>
                </a:cubicBezTo>
                <a:cubicBezTo>
                  <a:pt x="1635" y="93"/>
                  <a:pt x="1630" y="91"/>
                  <a:pt x="1629" y="90"/>
                </a:cubicBezTo>
                <a:cubicBezTo>
                  <a:pt x="1622" y="86"/>
                  <a:pt x="1614" y="82"/>
                  <a:pt x="1596" y="83"/>
                </a:cubicBezTo>
                <a:cubicBezTo>
                  <a:pt x="1592" y="83"/>
                  <a:pt x="1588" y="83"/>
                  <a:pt x="1583" y="83"/>
                </a:cubicBezTo>
                <a:cubicBezTo>
                  <a:pt x="1569" y="84"/>
                  <a:pt x="1555" y="87"/>
                  <a:pt x="1545" y="91"/>
                </a:cubicBezTo>
                <a:cubicBezTo>
                  <a:pt x="1539" y="93"/>
                  <a:pt x="1534" y="95"/>
                  <a:pt x="1531" y="98"/>
                </a:cubicBezTo>
                <a:cubicBezTo>
                  <a:pt x="1527" y="101"/>
                  <a:pt x="1523" y="105"/>
                  <a:pt x="1523" y="110"/>
                </a:cubicBezTo>
                <a:cubicBezTo>
                  <a:pt x="1523" y="112"/>
                  <a:pt x="1524" y="114"/>
                  <a:pt x="1525" y="116"/>
                </a:cubicBezTo>
                <a:cubicBezTo>
                  <a:pt x="1525" y="117"/>
                  <a:pt x="1525" y="117"/>
                  <a:pt x="1525" y="117"/>
                </a:cubicBezTo>
                <a:cubicBezTo>
                  <a:pt x="1525" y="118"/>
                  <a:pt x="1525" y="118"/>
                  <a:pt x="1524" y="119"/>
                </a:cubicBezTo>
                <a:cubicBezTo>
                  <a:pt x="1522" y="120"/>
                  <a:pt x="1520" y="121"/>
                  <a:pt x="1518" y="121"/>
                </a:cubicBezTo>
                <a:cubicBezTo>
                  <a:pt x="1518" y="121"/>
                  <a:pt x="1517" y="121"/>
                  <a:pt x="1517" y="121"/>
                </a:cubicBezTo>
                <a:cubicBezTo>
                  <a:pt x="1517" y="121"/>
                  <a:pt x="1517" y="121"/>
                  <a:pt x="1517" y="121"/>
                </a:cubicBezTo>
                <a:cubicBezTo>
                  <a:pt x="1515" y="118"/>
                  <a:pt x="1511" y="118"/>
                  <a:pt x="1509" y="118"/>
                </a:cubicBezTo>
                <a:cubicBezTo>
                  <a:pt x="1503" y="118"/>
                  <a:pt x="1497" y="120"/>
                  <a:pt x="1491" y="124"/>
                </a:cubicBezTo>
                <a:cubicBezTo>
                  <a:pt x="1486" y="128"/>
                  <a:pt x="1481" y="134"/>
                  <a:pt x="1481" y="141"/>
                </a:cubicBezTo>
                <a:cubicBezTo>
                  <a:pt x="1481" y="142"/>
                  <a:pt x="1481" y="143"/>
                  <a:pt x="1481" y="143"/>
                </a:cubicBezTo>
                <a:cubicBezTo>
                  <a:pt x="1481" y="144"/>
                  <a:pt x="1481" y="145"/>
                  <a:pt x="1481" y="146"/>
                </a:cubicBezTo>
                <a:cubicBezTo>
                  <a:pt x="1481" y="150"/>
                  <a:pt x="1480" y="153"/>
                  <a:pt x="1479" y="155"/>
                </a:cubicBezTo>
                <a:cubicBezTo>
                  <a:pt x="1477" y="157"/>
                  <a:pt x="1476" y="158"/>
                  <a:pt x="1475" y="158"/>
                </a:cubicBezTo>
                <a:cubicBezTo>
                  <a:pt x="1474" y="158"/>
                  <a:pt x="1473" y="158"/>
                  <a:pt x="1473" y="158"/>
                </a:cubicBezTo>
                <a:cubicBezTo>
                  <a:pt x="1471" y="157"/>
                  <a:pt x="1469" y="157"/>
                  <a:pt x="1467" y="157"/>
                </a:cubicBezTo>
                <a:cubicBezTo>
                  <a:pt x="1454" y="157"/>
                  <a:pt x="1445" y="168"/>
                  <a:pt x="1444" y="179"/>
                </a:cubicBezTo>
                <a:cubicBezTo>
                  <a:pt x="1444" y="180"/>
                  <a:pt x="1438" y="183"/>
                  <a:pt x="1433" y="185"/>
                </a:cubicBezTo>
                <a:cubicBezTo>
                  <a:pt x="1430" y="186"/>
                  <a:pt x="1427" y="187"/>
                  <a:pt x="1424" y="188"/>
                </a:cubicBezTo>
                <a:cubicBezTo>
                  <a:pt x="1423" y="188"/>
                  <a:pt x="1422" y="188"/>
                  <a:pt x="1421" y="188"/>
                </a:cubicBezTo>
                <a:cubicBezTo>
                  <a:pt x="1421" y="188"/>
                  <a:pt x="1421" y="188"/>
                  <a:pt x="1421" y="188"/>
                </a:cubicBezTo>
                <a:cubicBezTo>
                  <a:pt x="1421" y="188"/>
                  <a:pt x="1421" y="188"/>
                  <a:pt x="1421" y="188"/>
                </a:cubicBezTo>
                <a:cubicBezTo>
                  <a:pt x="1421" y="188"/>
                  <a:pt x="1421" y="188"/>
                  <a:pt x="1421" y="188"/>
                </a:cubicBezTo>
                <a:cubicBezTo>
                  <a:pt x="1420" y="188"/>
                  <a:pt x="1419" y="188"/>
                  <a:pt x="1418" y="188"/>
                </a:cubicBezTo>
                <a:cubicBezTo>
                  <a:pt x="1415" y="188"/>
                  <a:pt x="1409" y="188"/>
                  <a:pt x="1403" y="189"/>
                </a:cubicBezTo>
                <a:cubicBezTo>
                  <a:pt x="1400" y="190"/>
                  <a:pt x="1397" y="191"/>
                  <a:pt x="1394" y="192"/>
                </a:cubicBezTo>
                <a:cubicBezTo>
                  <a:pt x="1392" y="193"/>
                  <a:pt x="1388" y="195"/>
                  <a:pt x="1388" y="201"/>
                </a:cubicBezTo>
                <a:cubicBezTo>
                  <a:pt x="1388" y="205"/>
                  <a:pt x="1391" y="207"/>
                  <a:pt x="1393" y="209"/>
                </a:cubicBezTo>
                <a:cubicBezTo>
                  <a:pt x="1399" y="215"/>
                  <a:pt x="1405" y="216"/>
                  <a:pt x="1410" y="215"/>
                </a:cubicBezTo>
                <a:cubicBezTo>
                  <a:pt x="1411" y="215"/>
                  <a:pt x="1411" y="215"/>
                  <a:pt x="1412" y="215"/>
                </a:cubicBezTo>
                <a:cubicBezTo>
                  <a:pt x="1414" y="215"/>
                  <a:pt x="1416" y="216"/>
                  <a:pt x="1419" y="216"/>
                </a:cubicBezTo>
                <a:cubicBezTo>
                  <a:pt x="1421" y="217"/>
                  <a:pt x="1426" y="221"/>
                  <a:pt x="1430" y="227"/>
                </a:cubicBezTo>
                <a:cubicBezTo>
                  <a:pt x="1434" y="232"/>
                  <a:pt x="1437" y="238"/>
                  <a:pt x="1443" y="242"/>
                </a:cubicBezTo>
                <a:cubicBezTo>
                  <a:pt x="1445" y="243"/>
                  <a:pt x="1448" y="243"/>
                  <a:pt x="1450" y="243"/>
                </a:cubicBezTo>
                <a:cubicBezTo>
                  <a:pt x="1457" y="243"/>
                  <a:pt x="1464" y="240"/>
                  <a:pt x="1467" y="234"/>
                </a:cubicBezTo>
                <a:cubicBezTo>
                  <a:pt x="1468" y="232"/>
                  <a:pt x="1469" y="230"/>
                  <a:pt x="1470" y="228"/>
                </a:cubicBezTo>
                <a:cubicBezTo>
                  <a:pt x="1472" y="230"/>
                  <a:pt x="1474" y="232"/>
                  <a:pt x="1477" y="233"/>
                </a:cubicBezTo>
                <a:cubicBezTo>
                  <a:pt x="1480" y="235"/>
                  <a:pt x="1483" y="235"/>
                  <a:pt x="1486" y="235"/>
                </a:cubicBezTo>
                <a:cubicBezTo>
                  <a:pt x="1496" y="235"/>
                  <a:pt x="1509" y="232"/>
                  <a:pt x="1513" y="232"/>
                </a:cubicBezTo>
                <a:cubicBezTo>
                  <a:pt x="1513" y="232"/>
                  <a:pt x="1513" y="232"/>
                  <a:pt x="1513" y="232"/>
                </a:cubicBezTo>
                <a:cubicBezTo>
                  <a:pt x="1516" y="232"/>
                  <a:pt x="1525" y="234"/>
                  <a:pt x="1535" y="236"/>
                </a:cubicBezTo>
                <a:cubicBezTo>
                  <a:pt x="1545" y="238"/>
                  <a:pt x="1556" y="241"/>
                  <a:pt x="1559" y="243"/>
                </a:cubicBezTo>
                <a:cubicBezTo>
                  <a:pt x="1565" y="247"/>
                  <a:pt x="1572" y="249"/>
                  <a:pt x="1580" y="252"/>
                </a:cubicBezTo>
                <a:cubicBezTo>
                  <a:pt x="1587" y="255"/>
                  <a:pt x="1593" y="258"/>
                  <a:pt x="1594" y="262"/>
                </a:cubicBezTo>
                <a:cubicBezTo>
                  <a:pt x="1597" y="266"/>
                  <a:pt x="1599" y="279"/>
                  <a:pt x="1600" y="292"/>
                </a:cubicBezTo>
                <a:cubicBezTo>
                  <a:pt x="1601" y="298"/>
                  <a:pt x="1601" y="304"/>
                  <a:pt x="1602" y="309"/>
                </a:cubicBezTo>
                <a:cubicBezTo>
                  <a:pt x="1603" y="314"/>
                  <a:pt x="1603" y="317"/>
                  <a:pt x="1605" y="321"/>
                </a:cubicBezTo>
                <a:cubicBezTo>
                  <a:pt x="1607" y="322"/>
                  <a:pt x="1609" y="324"/>
                  <a:pt x="1612" y="324"/>
                </a:cubicBezTo>
                <a:cubicBezTo>
                  <a:pt x="1612" y="324"/>
                  <a:pt x="1613" y="324"/>
                  <a:pt x="1614" y="323"/>
                </a:cubicBezTo>
                <a:cubicBezTo>
                  <a:pt x="1613" y="327"/>
                  <a:pt x="1612" y="331"/>
                  <a:pt x="1612" y="334"/>
                </a:cubicBezTo>
                <a:cubicBezTo>
                  <a:pt x="1612" y="339"/>
                  <a:pt x="1613" y="343"/>
                  <a:pt x="1615" y="347"/>
                </a:cubicBezTo>
                <a:cubicBezTo>
                  <a:pt x="1617" y="350"/>
                  <a:pt x="1619" y="354"/>
                  <a:pt x="1625" y="354"/>
                </a:cubicBezTo>
                <a:cubicBezTo>
                  <a:pt x="1627" y="354"/>
                  <a:pt x="1630" y="354"/>
                  <a:pt x="1633" y="355"/>
                </a:cubicBezTo>
                <a:cubicBezTo>
                  <a:pt x="1632" y="356"/>
                  <a:pt x="1630" y="358"/>
                  <a:pt x="1629" y="360"/>
                </a:cubicBezTo>
                <a:cubicBezTo>
                  <a:pt x="1627" y="364"/>
                  <a:pt x="1624" y="367"/>
                  <a:pt x="1624" y="373"/>
                </a:cubicBezTo>
                <a:cubicBezTo>
                  <a:pt x="1624" y="373"/>
                  <a:pt x="1624" y="373"/>
                  <a:pt x="1624" y="374"/>
                </a:cubicBezTo>
                <a:cubicBezTo>
                  <a:pt x="1625" y="383"/>
                  <a:pt x="1634" y="403"/>
                  <a:pt x="1637" y="409"/>
                </a:cubicBezTo>
                <a:cubicBezTo>
                  <a:pt x="1641" y="414"/>
                  <a:pt x="1646" y="416"/>
                  <a:pt x="1651" y="418"/>
                </a:cubicBezTo>
                <a:cubicBezTo>
                  <a:pt x="1651" y="418"/>
                  <a:pt x="1652" y="419"/>
                  <a:pt x="1652" y="419"/>
                </a:cubicBezTo>
                <a:cubicBezTo>
                  <a:pt x="1652" y="420"/>
                  <a:pt x="1651" y="421"/>
                  <a:pt x="1651" y="423"/>
                </a:cubicBezTo>
                <a:cubicBezTo>
                  <a:pt x="1651" y="424"/>
                  <a:pt x="1652" y="426"/>
                  <a:pt x="1653" y="427"/>
                </a:cubicBezTo>
                <a:cubicBezTo>
                  <a:pt x="1654" y="430"/>
                  <a:pt x="1657" y="436"/>
                  <a:pt x="1659" y="441"/>
                </a:cubicBezTo>
                <a:cubicBezTo>
                  <a:pt x="1663" y="447"/>
                  <a:pt x="1666" y="453"/>
                  <a:pt x="1672" y="456"/>
                </a:cubicBezTo>
                <a:cubicBezTo>
                  <a:pt x="1675" y="457"/>
                  <a:pt x="1682" y="462"/>
                  <a:pt x="1689" y="467"/>
                </a:cubicBezTo>
                <a:cubicBezTo>
                  <a:pt x="1695" y="472"/>
                  <a:pt x="1701" y="479"/>
                  <a:pt x="1701" y="480"/>
                </a:cubicBezTo>
                <a:cubicBezTo>
                  <a:pt x="1703" y="484"/>
                  <a:pt x="1708" y="486"/>
                  <a:pt x="1711" y="486"/>
                </a:cubicBezTo>
                <a:cubicBezTo>
                  <a:pt x="1716" y="486"/>
                  <a:pt x="1720" y="483"/>
                  <a:pt x="1724" y="481"/>
                </a:cubicBezTo>
                <a:cubicBezTo>
                  <a:pt x="1726" y="481"/>
                  <a:pt x="1727" y="480"/>
                  <a:pt x="1727" y="480"/>
                </a:cubicBezTo>
                <a:cubicBezTo>
                  <a:pt x="1728" y="482"/>
                  <a:pt x="1729" y="484"/>
                  <a:pt x="1729" y="486"/>
                </a:cubicBezTo>
                <a:cubicBezTo>
                  <a:pt x="1731" y="490"/>
                  <a:pt x="1734" y="496"/>
                  <a:pt x="1742" y="497"/>
                </a:cubicBezTo>
                <a:cubicBezTo>
                  <a:pt x="1744" y="497"/>
                  <a:pt x="1745" y="496"/>
                  <a:pt x="1746" y="496"/>
                </a:cubicBezTo>
                <a:cubicBezTo>
                  <a:pt x="1746" y="496"/>
                  <a:pt x="1746" y="496"/>
                  <a:pt x="1747" y="496"/>
                </a:cubicBezTo>
                <a:cubicBezTo>
                  <a:pt x="1756" y="496"/>
                  <a:pt x="1762" y="492"/>
                  <a:pt x="1769" y="485"/>
                </a:cubicBezTo>
                <a:cubicBezTo>
                  <a:pt x="1780" y="474"/>
                  <a:pt x="1777" y="461"/>
                  <a:pt x="1778" y="454"/>
                </a:cubicBezTo>
                <a:cubicBezTo>
                  <a:pt x="1778" y="451"/>
                  <a:pt x="1778" y="449"/>
                  <a:pt x="1778" y="447"/>
                </a:cubicBezTo>
                <a:cubicBezTo>
                  <a:pt x="1778" y="447"/>
                  <a:pt x="1779" y="448"/>
                  <a:pt x="1779" y="448"/>
                </a:cubicBezTo>
                <a:cubicBezTo>
                  <a:pt x="1781" y="448"/>
                  <a:pt x="1783" y="449"/>
                  <a:pt x="1786" y="449"/>
                </a:cubicBezTo>
                <a:cubicBezTo>
                  <a:pt x="1790" y="449"/>
                  <a:pt x="1794" y="447"/>
                  <a:pt x="1797" y="444"/>
                </a:cubicBezTo>
                <a:cubicBezTo>
                  <a:pt x="1799" y="441"/>
                  <a:pt x="1800" y="437"/>
                  <a:pt x="1800" y="433"/>
                </a:cubicBezTo>
                <a:cubicBezTo>
                  <a:pt x="1800" y="432"/>
                  <a:pt x="1800" y="431"/>
                  <a:pt x="1800" y="431"/>
                </a:cubicBezTo>
                <a:cubicBezTo>
                  <a:pt x="1799" y="424"/>
                  <a:pt x="1797" y="419"/>
                  <a:pt x="1797" y="416"/>
                </a:cubicBezTo>
                <a:cubicBezTo>
                  <a:pt x="1797" y="415"/>
                  <a:pt x="1798" y="415"/>
                  <a:pt x="1798" y="415"/>
                </a:cubicBezTo>
                <a:cubicBezTo>
                  <a:pt x="1798" y="415"/>
                  <a:pt x="1799" y="414"/>
                  <a:pt x="1801" y="414"/>
                </a:cubicBezTo>
                <a:cubicBezTo>
                  <a:pt x="1810" y="412"/>
                  <a:pt x="1817" y="408"/>
                  <a:pt x="1822" y="405"/>
                </a:cubicBezTo>
                <a:cubicBezTo>
                  <a:pt x="1827" y="401"/>
                  <a:pt x="1830" y="399"/>
                  <a:pt x="1832" y="399"/>
                </a:cubicBezTo>
                <a:cubicBezTo>
                  <a:pt x="1837" y="399"/>
                  <a:pt x="1850" y="401"/>
                  <a:pt x="1860" y="401"/>
                </a:cubicBezTo>
                <a:cubicBezTo>
                  <a:pt x="1863" y="401"/>
                  <a:pt x="1865" y="401"/>
                  <a:pt x="1867" y="401"/>
                </a:cubicBezTo>
                <a:cubicBezTo>
                  <a:pt x="1869" y="400"/>
                  <a:pt x="1872" y="400"/>
                  <a:pt x="1874" y="397"/>
                </a:cubicBezTo>
                <a:cubicBezTo>
                  <a:pt x="1876" y="394"/>
                  <a:pt x="1879" y="388"/>
                  <a:pt x="1883" y="382"/>
                </a:cubicBezTo>
                <a:cubicBezTo>
                  <a:pt x="1885" y="379"/>
                  <a:pt x="1888" y="377"/>
                  <a:pt x="1889" y="375"/>
                </a:cubicBezTo>
                <a:cubicBezTo>
                  <a:pt x="1890" y="374"/>
                  <a:pt x="1891" y="373"/>
                  <a:pt x="1892" y="373"/>
                </a:cubicBezTo>
                <a:cubicBezTo>
                  <a:pt x="1892" y="373"/>
                  <a:pt x="1892" y="373"/>
                  <a:pt x="1892" y="373"/>
                </a:cubicBezTo>
                <a:cubicBezTo>
                  <a:pt x="1892" y="373"/>
                  <a:pt x="1892" y="373"/>
                  <a:pt x="1892" y="373"/>
                </a:cubicBezTo>
                <a:cubicBezTo>
                  <a:pt x="1900" y="372"/>
                  <a:pt x="1920" y="370"/>
                  <a:pt x="1939" y="366"/>
                </a:cubicBezTo>
                <a:cubicBezTo>
                  <a:pt x="1949" y="364"/>
                  <a:pt x="1958" y="359"/>
                  <a:pt x="1966" y="355"/>
                </a:cubicBezTo>
                <a:cubicBezTo>
                  <a:pt x="1973" y="352"/>
                  <a:pt x="1980" y="348"/>
                  <a:pt x="1981" y="348"/>
                </a:cubicBezTo>
                <a:cubicBezTo>
                  <a:pt x="1981" y="348"/>
                  <a:pt x="1981" y="348"/>
                  <a:pt x="1981" y="348"/>
                </a:cubicBezTo>
                <a:cubicBezTo>
                  <a:pt x="1984" y="348"/>
                  <a:pt x="1986" y="349"/>
                  <a:pt x="1989" y="349"/>
                </a:cubicBezTo>
                <a:cubicBezTo>
                  <a:pt x="1992" y="349"/>
                  <a:pt x="1995" y="350"/>
                  <a:pt x="1998" y="349"/>
                </a:cubicBezTo>
                <a:cubicBezTo>
                  <a:pt x="1999" y="349"/>
                  <a:pt x="2001" y="348"/>
                  <a:pt x="2002" y="347"/>
                </a:cubicBezTo>
                <a:cubicBezTo>
                  <a:pt x="2004" y="346"/>
                  <a:pt x="2006" y="344"/>
                  <a:pt x="2006" y="341"/>
                </a:cubicBezTo>
                <a:cubicBezTo>
                  <a:pt x="2006" y="339"/>
                  <a:pt x="2005" y="337"/>
                  <a:pt x="2004" y="336"/>
                </a:cubicBezTo>
                <a:cubicBezTo>
                  <a:pt x="2006" y="336"/>
                  <a:pt x="2007" y="337"/>
                  <a:pt x="2008" y="337"/>
                </a:cubicBezTo>
                <a:cubicBezTo>
                  <a:pt x="2010" y="337"/>
                  <a:pt x="2012" y="336"/>
                  <a:pt x="2014" y="336"/>
                </a:cubicBezTo>
                <a:cubicBezTo>
                  <a:pt x="2026" y="333"/>
                  <a:pt x="2030" y="323"/>
                  <a:pt x="2030" y="316"/>
                </a:cubicBezTo>
                <a:cubicBezTo>
                  <a:pt x="2030" y="312"/>
                  <a:pt x="2029" y="308"/>
                  <a:pt x="2027" y="305"/>
                </a:cubicBezTo>
                <a:cubicBezTo>
                  <a:pt x="2025" y="304"/>
                  <a:pt x="2023" y="294"/>
                  <a:pt x="2020" y="287"/>
                </a:cubicBezTo>
                <a:cubicBezTo>
                  <a:pt x="2019" y="286"/>
                  <a:pt x="2019" y="285"/>
                  <a:pt x="2019" y="284"/>
                </a:cubicBezTo>
                <a:cubicBezTo>
                  <a:pt x="2019" y="283"/>
                  <a:pt x="2019" y="282"/>
                  <a:pt x="2020" y="281"/>
                </a:cubicBezTo>
                <a:cubicBezTo>
                  <a:pt x="2021" y="281"/>
                  <a:pt x="2023" y="279"/>
                  <a:pt x="2028" y="279"/>
                </a:cubicBezTo>
                <a:close/>
                <a:moveTo>
                  <a:pt x="1640" y="304"/>
                </a:moveTo>
                <a:cubicBezTo>
                  <a:pt x="1639" y="304"/>
                  <a:pt x="1637" y="304"/>
                  <a:pt x="1636" y="304"/>
                </a:cubicBezTo>
                <a:cubicBezTo>
                  <a:pt x="1634" y="304"/>
                  <a:pt x="1633" y="304"/>
                  <a:pt x="1631" y="304"/>
                </a:cubicBezTo>
                <a:cubicBezTo>
                  <a:pt x="1632" y="303"/>
                  <a:pt x="1633" y="302"/>
                  <a:pt x="1633" y="302"/>
                </a:cubicBezTo>
                <a:cubicBezTo>
                  <a:pt x="1633" y="301"/>
                  <a:pt x="1634" y="301"/>
                  <a:pt x="1635" y="301"/>
                </a:cubicBezTo>
                <a:cubicBezTo>
                  <a:pt x="1637" y="301"/>
                  <a:pt x="1642" y="304"/>
                  <a:pt x="1645" y="304"/>
                </a:cubicBezTo>
                <a:cubicBezTo>
                  <a:pt x="1642" y="304"/>
                  <a:pt x="1641" y="304"/>
                  <a:pt x="1640" y="304"/>
                </a:cubicBezTo>
                <a:close/>
                <a:moveTo>
                  <a:pt x="1660" y="330"/>
                </a:moveTo>
                <a:cubicBezTo>
                  <a:pt x="1660" y="332"/>
                  <a:pt x="1660" y="335"/>
                  <a:pt x="1659" y="336"/>
                </a:cubicBezTo>
                <a:cubicBezTo>
                  <a:pt x="1658" y="336"/>
                  <a:pt x="1657" y="336"/>
                  <a:pt x="1657" y="335"/>
                </a:cubicBezTo>
                <a:cubicBezTo>
                  <a:pt x="1658" y="333"/>
                  <a:pt x="1658" y="329"/>
                  <a:pt x="1659" y="326"/>
                </a:cubicBezTo>
                <a:cubicBezTo>
                  <a:pt x="1660" y="328"/>
                  <a:pt x="1660" y="330"/>
                  <a:pt x="1660" y="330"/>
                </a:cubicBezTo>
                <a:close/>
                <a:moveTo>
                  <a:pt x="1978" y="315"/>
                </a:moveTo>
                <a:cubicBezTo>
                  <a:pt x="1978" y="313"/>
                  <a:pt x="1979" y="310"/>
                  <a:pt x="1980" y="308"/>
                </a:cubicBezTo>
                <a:cubicBezTo>
                  <a:pt x="1980" y="308"/>
                  <a:pt x="1980" y="307"/>
                  <a:pt x="1981" y="307"/>
                </a:cubicBezTo>
                <a:cubicBezTo>
                  <a:pt x="1982" y="307"/>
                  <a:pt x="1984" y="308"/>
                  <a:pt x="1985" y="308"/>
                </a:cubicBezTo>
                <a:cubicBezTo>
                  <a:pt x="1988" y="310"/>
                  <a:pt x="1989" y="311"/>
                  <a:pt x="1989" y="312"/>
                </a:cubicBezTo>
                <a:cubicBezTo>
                  <a:pt x="1989" y="312"/>
                  <a:pt x="1989" y="312"/>
                  <a:pt x="1989" y="312"/>
                </a:cubicBezTo>
                <a:cubicBezTo>
                  <a:pt x="1989" y="313"/>
                  <a:pt x="1989" y="313"/>
                  <a:pt x="1989" y="314"/>
                </a:cubicBezTo>
                <a:cubicBezTo>
                  <a:pt x="1989" y="316"/>
                  <a:pt x="1989" y="317"/>
                  <a:pt x="1989" y="319"/>
                </a:cubicBezTo>
                <a:cubicBezTo>
                  <a:pt x="1986" y="317"/>
                  <a:pt x="1982" y="315"/>
                  <a:pt x="1978" y="315"/>
                </a:cubicBezTo>
                <a:close/>
                <a:moveTo>
                  <a:pt x="2143" y="431"/>
                </a:moveTo>
                <a:cubicBezTo>
                  <a:pt x="2144" y="430"/>
                  <a:pt x="2149" y="428"/>
                  <a:pt x="2153" y="428"/>
                </a:cubicBezTo>
                <a:cubicBezTo>
                  <a:pt x="2158" y="427"/>
                  <a:pt x="2162" y="427"/>
                  <a:pt x="2162" y="427"/>
                </a:cubicBezTo>
                <a:cubicBezTo>
                  <a:pt x="2164" y="427"/>
                  <a:pt x="2165" y="426"/>
                  <a:pt x="2166" y="425"/>
                </a:cubicBezTo>
                <a:cubicBezTo>
                  <a:pt x="2166" y="425"/>
                  <a:pt x="2169" y="422"/>
                  <a:pt x="2173" y="418"/>
                </a:cubicBezTo>
                <a:cubicBezTo>
                  <a:pt x="2176" y="414"/>
                  <a:pt x="2180" y="409"/>
                  <a:pt x="2180" y="402"/>
                </a:cubicBezTo>
                <a:cubicBezTo>
                  <a:pt x="2180" y="400"/>
                  <a:pt x="2179" y="397"/>
                  <a:pt x="2177" y="395"/>
                </a:cubicBezTo>
                <a:cubicBezTo>
                  <a:pt x="2177" y="395"/>
                  <a:pt x="2177" y="395"/>
                  <a:pt x="2177" y="395"/>
                </a:cubicBezTo>
                <a:cubicBezTo>
                  <a:pt x="2177" y="395"/>
                  <a:pt x="2177" y="395"/>
                  <a:pt x="2177" y="395"/>
                </a:cubicBezTo>
                <a:cubicBezTo>
                  <a:pt x="2169" y="386"/>
                  <a:pt x="2154" y="382"/>
                  <a:pt x="2146" y="381"/>
                </a:cubicBezTo>
                <a:cubicBezTo>
                  <a:pt x="2145" y="381"/>
                  <a:pt x="2144" y="381"/>
                  <a:pt x="2144" y="381"/>
                </a:cubicBezTo>
                <a:cubicBezTo>
                  <a:pt x="2133" y="381"/>
                  <a:pt x="2129" y="387"/>
                  <a:pt x="2116" y="387"/>
                </a:cubicBezTo>
                <a:cubicBezTo>
                  <a:pt x="2104" y="387"/>
                  <a:pt x="2096" y="391"/>
                  <a:pt x="2092" y="391"/>
                </a:cubicBezTo>
                <a:cubicBezTo>
                  <a:pt x="2090" y="390"/>
                  <a:pt x="2090" y="390"/>
                  <a:pt x="2089" y="389"/>
                </a:cubicBezTo>
                <a:cubicBezTo>
                  <a:pt x="2082" y="381"/>
                  <a:pt x="2068" y="379"/>
                  <a:pt x="2058" y="379"/>
                </a:cubicBezTo>
                <a:cubicBezTo>
                  <a:pt x="2056" y="379"/>
                  <a:pt x="2054" y="379"/>
                  <a:pt x="2052" y="379"/>
                </a:cubicBezTo>
                <a:cubicBezTo>
                  <a:pt x="2050" y="380"/>
                  <a:pt x="2047" y="381"/>
                  <a:pt x="2045" y="384"/>
                </a:cubicBezTo>
                <a:cubicBezTo>
                  <a:pt x="2045" y="385"/>
                  <a:pt x="2044" y="386"/>
                  <a:pt x="2042" y="388"/>
                </a:cubicBezTo>
                <a:cubicBezTo>
                  <a:pt x="2041" y="390"/>
                  <a:pt x="2039" y="393"/>
                  <a:pt x="2039" y="397"/>
                </a:cubicBezTo>
                <a:cubicBezTo>
                  <a:pt x="2039" y="401"/>
                  <a:pt x="2040" y="404"/>
                  <a:pt x="2042" y="409"/>
                </a:cubicBezTo>
                <a:cubicBezTo>
                  <a:pt x="2045" y="415"/>
                  <a:pt x="2048" y="420"/>
                  <a:pt x="2051" y="424"/>
                </a:cubicBezTo>
                <a:cubicBezTo>
                  <a:pt x="2054" y="428"/>
                  <a:pt x="2057" y="431"/>
                  <a:pt x="2063" y="432"/>
                </a:cubicBezTo>
                <a:cubicBezTo>
                  <a:pt x="2063" y="432"/>
                  <a:pt x="2064" y="432"/>
                  <a:pt x="2065" y="431"/>
                </a:cubicBezTo>
                <a:cubicBezTo>
                  <a:pt x="2066" y="431"/>
                  <a:pt x="2069" y="431"/>
                  <a:pt x="2072" y="431"/>
                </a:cubicBezTo>
                <a:cubicBezTo>
                  <a:pt x="2076" y="431"/>
                  <a:pt x="2079" y="431"/>
                  <a:pt x="2082" y="432"/>
                </a:cubicBezTo>
                <a:cubicBezTo>
                  <a:pt x="2083" y="432"/>
                  <a:pt x="2084" y="433"/>
                  <a:pt x="2084" y="433"/>
                </a:cubicBezTo>
                <a:cubicBezTo>
                  <a:pt x="2084" y="433"/>
                  <a:pt x="2084" y="433"/>
                  <a:pt x="2084" y="433"/>
                </a:cubicBezTo>
                <a:cubicBezTo>
                  <a:pt x="2086" y="440"/>
                  <a:pt x="2092" y="448"/>
                  <a:pt x="2103" y="448"/>
                </a:cubicBezTo>
                <a:cubicBezTo>
                  <a:pt x="2103" y="448"/>
                  <a:pt x="2103" y="448"/>
                  <a:pt x="2103" y="448"/>
                </a:cubicBezTo>
                <a:cubicBezTo>
                  <a:pt x="2106" y="448"/>
                  <a:pt x="2110" y="447"/>
                  <a:pt x="2113" y="446"/>
                </a:cubicBezTo>
                <a:cubicBezTo>
                  <a:pt x="2120" y="444"/>
                  <a:pt x="2126" y="442"/>
                  <a:pt x="2131" y="440"/>
                </a:cubicBezTo>
                <a:cubicBezTo>
                  <a:pt x="2136" y="438"/>
                  <a:pt x="2140" y="435"/>
                  <a:pt x="2143" y="431"/>
                </a:cubicBezTo>
                <a:close/>
                <a:moveTo>
                  <a:pt x="3068" y="1676"/>
                </a:moveTo>
                <a:cubicBezTo>
                  <a:pt x="3066" y="1668"/>
                  <a:pt x="3063" y="1661"/>
                  <a:pt x="3055" y="1658"/>
                </a:cubicBezTo>
                <a:cubicBezTo>
                  <a:pt x="3053" y="1664"/>
                  <a:pt x="3053" y="1664"/>
                  <a:pt x="3053" y="1664"/>
                </a:cubicBezTo>
                <a:cubicBezTo>
                  <a:pt x="3055" y="1658"/>
                  <a:pt x="3055" y="1658"/>
                  <a:pt x="3055" y="1658"/>
                </a:cubicBezTo>
                <a:cubicBezTo>
                  <a:pt x="3053" y="1657"/>
                  <a:pt x="3051" y="1657"/>
                  <a:pt x="3049" y="1657"/>
                </a:cubicBezTo>
                <a:cubicBezTo>
                  <a:pt x="3045" y="1657"/>
                  <a:pt x="3041" y="1659"/>
                  <a:pt x="3038" y="1662"/>
                </a:cubicBezTo>
                <a:cubicBezTo>
                  <a:pt x="3031" y="1671"/>
                  <a:pt x="3028" y="1684"/>
                  <a:pt x="3021" y="1693"/>
                </a:cubicBezTo>
                <a:cubicBezTo>
                  <a:pt x="3015" y="1700"/>
                  <a:pt x="3010" y="1707"/>
                  <a:pt x="3005" y="1711"/>
                </a:cubicBezTo>
                <a:cubicBezTo>
                  <a:pt x="3003" y="1713"/>
                  <a:pt x="3001" y="1715"/>
                  <a:pt x="2999" y="1716"/>
                </a:cubicBezTo>
                <a:cubicBezTo>
                  <a:pt x="2998" y="1717"/>
                  <a:pt x="2998" y="1717"/>
                  <a:pt x="2997" y="1717"/>
                </a:cubicBezTo>
                <a:cubicBezTo>
                  <a:pt x="2997" y="1717"/>
                  <a:pt x="2996" y="1717"/>
                  <a:pt x="2996" y="1717"/>
                </a:cubicBezTo>
                <a:cubicBezTo>
                  <a:pt x="2991" y="1717"/>
                  <a:pt x="2985" y="1720"/>
                  <a:pt x="2979" y="1724"/>
                </a:cubicBezTo>
                <a:cubicBezTo>
                  <a:pt x="2973" y="1728"/>
                  <a:pt x="2967" y="1736"/>
                  <a:pt x="2967" y="1746"/>
                </a:cubicBezTo>
                <a:cubicBezTo>
                  <a:pt x="2967" y="1749"/>
                  <a:pt x="2968" y="1752"/>
                  <a:pt x="2969" y="1756"/>
                </a:cubicBezTo>
                <a:cubicBezTo>
                  <a:pt x="2973" y="1765"/>
                  <a:pt x="2974" y="1773"/>
                  <a:pt x="2974" y="1781"/>
                </a:cubicBezTo>
                <a:cubicBezTo>
                  <a:pt x="2974" y="1790"/>
                  <a:pt x="2972" y="1797"/>
                  <a:pt x="2969" y="1801"/>
                </a:cubicBezTo>
                <a:cubicBezTo>
                  <a:pt x="2966" y="1804"/>
                  <a:pt x="2965" y="1809"/>
                  <a:pt x="2965" y="1813"/>
                </a:cubicBezTo>
                <a:cubicBezTo>
                  <a:pt x="2966" y="1826"/>
                  <a:pt x="2973" y="1843"/>
                  <a:pt x="2973" y="1853"/>
                </a:cubicBezTo>
                <a:cubicBezTo>
                  <a:pt x="2973" y="1854"/>
                  <a:pt x="2972" y="1855"/>
                  <a:pt x="2972" y="1856"/>
                </a:cubicBezTo>
                <a:cubicBezTo>
                  <a:pt x="2972" y="1858"/>
                  <a:pt x="2972" y="1861"/>
                  <a:pt x="2972" y="1863"/>
                </a:cubicBezTo>
                <a:cubicBezTo>
                  <a:pt x="2972" y="1870"/>
                  <a:pt x="2974" y="1876"/>
                  <a:pt x="2978" y="1881"/>
                </a:cubicBezTo>
                <a:cubicBezTo>
                  <a:pt x="2983" y="1886"/>
                  <a:pt x="2990" y="1888"/>
                  <a:pt x="2998" y="1888"/>
                </a:cubicBezTo>
                <a:cubicBezTo>
                  <a:pt x="2998" y="1888"/>
                  <a:pt x="2998" y="1888"/>
                  <a:pt x="2998" y="1888"/>
                </a:cubicBezTo>
                <a:cubicBezTo>
                  <a:pt x="3007" y="1888"/>
                  <a:pt x="3014" y="1886"/>
                  <a:pt x="3020" y="1881"/>
                </a:cubicBezTo>
                <a:cubicBezTo>
                  <a:pt x="3025" y="1875"/>
                  <a:pt x="3029" y="1868"/>
                  <a:pt x="3032" y="1859"/>
                </a:cubicBezTo>
                <a:cubicBezTo>
                  <a:pt x="3040" y="1840"/>
                  <a:pt x="3041" y="1822"/>
                  <a:pt x="3047" y="1808"/>
                </a:cubicBezTo>
                <a:cubicBezTo>
                  <a:pt x="3051" y="1800"/>
                  <a:pt x="3054" y="1788"/>
                  <a:pt x="3057" y="1777"/>
                </a:cubicBezTo>
                <a:cubicBezTo>
                  <a:pt x="3060" y="1766"/>
                  <a:pt x="3062" y="1756"/>
                  <a:pt x="3063" y="1753"/>
                </a:cubicBezTo>
                <a:cubicBezTo>
                  <a:pt x="3067" y="1744"/>
                  <a:pt x="3073" y="1722"/>
                  <a:pt x="3073" y="1705"/>
                </a:cubicBezTo>
                <a:cubicBezTo>
                  <a:pt x="3073" y="1703"/>
                  <a:pt x="3073" y="1702"/>
                  <a:pt x="3073" y="1701"/>
                </a:cubicBezTo>
                <a:cubicBezTo>
                  <a:pt x="3072" y="1693"/>
                  <a:pt x="3071" y="1684"/>
                  <a:pt x="3068" y="1676"/>
                </a:cubicBezTo>
                <a:close/>
                <a:moveTo>
                  <a:pt x="4007" y="1637"/>
                </a:moveTo>
                <a:cubicBezTo>
                  <a:pt x="4007" y="1637"/>
                  <a:pt x="4008" y="1637"/>
                  <a:pt x="4008" y="1637"/>
                </a:cubicBezTo>
                <a:cubicBezTo>
                  <a:pt x="4014" y="1637"/>
                  <a:pt x="4021" y="1631"/>
                  <a:pt x="4021" y="1623"/>
                </a:cubicBezTo>
                <a:cubicBezTo>
                  <a:pt x="4021" y="1622"/>
                  <a:pt x="4021" y="1622"/>
                  <a:pt x="4021" y="1621"/>
                </a:cubicBezTo>
                <a:cubicBezTo>
                  <a:pt x="4021" y="1616"/>
                  <a:pt x="4019" y="1612"/>
                  <a:pt x="4016" y="1609"/>
                </a:cubicBezTo>
                <a:cubicBezTo>
                  <a:pt x="4013" y="1606"/>
                  <a:pt x="4010" y="1605"/>
                  <a:pt x="4006" y="1605"/>
                </a:cubicBezTo>
                <a:cubicBezTo>
                  <a:pt x="3999" y="1605"/>
                  <a:pt x="3992" y="1609"/>
                  <a:pt x="3991" y="1617"/>
                </a:cubicBezTo>
                <a:cubicBezTo>
                  <a:pt x="3991" y="1617"/>
                  <a:pt x="3991" y="1617"/>
                  <a:pt x="3991" y="1617"/>
                </a:cubicBezTo>
                <a:cubicBezTo>
                  <a:pt x="3991" y="1618"/>
                  <a:pt x="3990" y="1619"/>
                  <a:pt x="3990" y="1621"/>
                </a:cubicBezTo>
                <a:cubicBezTo>
                  <a:pt x="3991" y="1631"/>
                  <a:pt x="3999" y="1637"/>
                  <a:pt x="4007" y="1637"/>
                </a:cubicBezTo>
                <a:close/>
                <a:moveTo>
                  <a:pt x="1369" y="1135"/>
                </a:moveTo>
                <a:cubicBezTo>
                  <a:pt x="1368" y="1129"/>
                  <a:pt x="1365" y="1124"/>
                  <a:pt x="1360" y="1119"/>
                </a:cubicBezTo>
                <a:cubicBezTo>
                  <a:pt x="1355" y="1115"/>
                  <a:pt x="1350" y="1111"/>
                  <a:pt x="1343" y="1111"/>
                </a:cubicBezTo>
                <a:cubicBezTo>
                  <a:pt x="1342" y="1111"/>
                  <a:pt x="1342" y="1112"/>
                  <a:pt x="1341" y="1112"/>
                </a:cubicBezTo>
                <a:cubicBezTo>
                  <a:pt x="1341" y="1112"/>
                  <a:pt x="1341" y="1112"/>
                  <a:pt x="1341" y="1112"/>
                </a:cubicBezTo>
                <a:cubicBezTo>
                  <a:pt x="1339" y="1112"/>
                  <a:pt x="1333" y="1109"/>
                  <a:pt x="1327" y="1106"/>
                </a:cubicBezTo>
                <a:cubicBezTo>
                  <a:pt x="1322" y="1102"/>
                  <a:pt x="1316" y="1097"/>
                  <a:pt x="1312" y="1093"/>
                </a:cubicBezTo>
                <a:cubicBezTo>
                  <a:pt x="1300" y="1081"/>
                  <a:pt x="1281" y="1082"/>
                  <a:pt x="1274" y="1082"/>
                </a:cubicBezTo>
                <a:cubicBezTo>
                  <a:pt x="1269" y="1082"/>
                  <a:pt x="1261" y="1084"/>
                  <a:pt x="1253" y="1087"/>
                </a:cubicBezTo>
                <a:cubicBezTo>
                  <a:pt x="1245" y="1089"/>
                  <a:pt x="1238" y="1092"/>
                  <a:pt x="1238" y="1092"/>
                </a:cubicBezTo>
                <a:cubicBezTo>
                  <a:pt x="1235" y="1092"/>
                  <a:pt x="1234" y="1094"/>
                  <a:pt x="1234" y="1097"/>
                </a:cubicBezTo>
                <a:cubicBezTo>
                  <a:pt x="1233" y="1098"/>
                  <a:pt x="1233" y="1098"/>
                  <a:pt x="1233" y="1099"/>
                </a:cubicBezTo>
                <a:cubicBezTo>
                  <a:pt x="1233" y="1104"/>
                  <a:pt x="1235" y="1108"/>
                  <a:pt x="1239" y="1111"/>
                </a:cubicBezTo>
                <a:cubicBezTo>
                  <a:pt x="1243" y="1113"/>
                  <a:pt x="1246" y="1113"/>
                  <a:pt x="1250" y="1114"/>
                </a:cubicBezTo>
                <a:cubicBezTo>
                  <a:pt x="1254" y="1114"/>
                  <a:pt x="1259" y="1113"/>
                  <a:pt x="1264" y="1113"/>
                </a:cubicBezTo>
                <a:cubicBezTo>
                  <a:pt x="1270" y="1113"/>
                  <a:pt x="1278" y="1112"/>
                  <a:pt x="1286" y="1112"/>
                </a:cubicBezTo>
                <a:cubicBezTo>
                  <a:pt x="1290" y="1112"/>
                  <a:pt x="1294" y="1113"/>
                  <a:pt x="1298" y="1113"/>
                </a:cubicBezTo>
                <a:cubicBezTo>
                  <a:pt x="1299" y="1113"/>
                  <a:pt x="1300" y="1114"/>
                  <a:pt x="1301" y="1114"/>
                </a:cubicBezTo>
                <a:cubicBezTo>
                  <a:pt x="1301" y="1114"/>
                  <a:pt x="1301" y="1114"/>
                  <a:pt x="1301" y="1114"/>
                </a:cubicBezTo>
                <a:cubicBezTo>
                  <a:pt x="1301" y="1114"/>
                  <a:pt x="1301" y="1114"/>
                  <a:pt x="1301" y="1114"/>
                </a:cubicBezTo>
                <a:cubicBezTo>
                  <a:pt x="1301" y="1114"/>
                  <a:pt x="1301" y="1114"/>
                  <a:pt x="1301" y="1114"/>
                </a:cubicBezTo>
                <a:cubicBezTo>
                  <a:pt x="1305" y="1120"/>
                  <a:pt x="1312" y="1124"/>
                  <a:pt x="1318" y="1128"/>
                </a:cubicBezTo>
                <a:cubicBezTo>
                  <a:pt x="1325" y="1133"/>
                  <a:pt x="1331" y="1137"/>
                  <a:pt x="1333" y="1139"/>
                </a:cubicBezTo>
                <a:cubicBezTo>
                  <a:pt x="1339" y="1144"/>
                  <a:pt x="1347" y="1145"/>
                  <a:pt x="1354" y="1145"/>
                </a:cubicBezTo>
                <a:cubicBezTo>
                  <a:pt x="1357" y="1145"/>
                  <a:pt x="1359" y="1145"/>
                  <a:pt x="1362" y="1144"/>
                </a:cubicBezTo>
                <a:cubicBezTo>
                  <a:pt x="1364" y="1143"/>
                  <a:pt x="1368" y="1141"/>
                  <a:pt x="1369" y="1137"/>
                </a:cubicBezTo>
                <a:cubicBezTo>
                  <a:pt x="1363" y="1136"/>
                  <a:pt x="1363" y="1136"/>
                  <a:pt x="1363" y="1136"/>
                </a:cubicBezTo>
                <a:cubicBezTo>
                  <a:pt x="1369" y="1137"/>
                  <a:pt x="1369" y="1137"/>
                  <a:pt x="1369" y="1137"/>
                </a:cubicBezTo>
                <a:cubicBezTo>
                  <a:pt x="1369" y="1136"/>
                  <a:pt x="1369" y="1136"/>
                  <a:pt x="1369" y="1135"/>
                </a:cubicBezTo>
                <a:close/>
                <a:moveTo>
                  <a:pt x="1328" y="1167"/>
                </a:moveTo>
                <a:cubicBezTo>
                  <a:pt x="1328" y="1167"/>
                  <a:pt x="1328" y="1167"/>
                  <a:pt x="1328" y="1167"/>
                </a:cubicBezTo>
                <a:cubicBezTo>
                  <a:pt x="1319" y="1169"/>
                  <a:pt x="1317" y="1178"/>
                  <a:pt x="1317" y="1184"/>
                </a:cubicBezTo>
                <a:cubicBezTo>
                  <a:pt x="1317" y="1188"/>
                  <a:pt x="1318" y="1191"/>
                  <a:pt x="1320" y="1194"/>
                </a:cubicBezTo>
                <a:cubicBezTo>
                  <a:pt x="1322" y="1198"/>
                  <a:pt x="1326" y="1200"/>
                  <a:pt x="1331" y="1200"/>
                </a:cubicBezTo>
                <a:cubicBezTo>
                  <a:pt x="1331" y="1200"/>
                  <a:pt x="1331" y="1200"/>
                  <a:pt x="1331" y="1200"/>
                </a:cubicBezTo>
                <a:cubicBezTo>
                  <a:pt x="1333" y="1200"/>
                  <a:pt x="1334" y="1201"/>
                  <a:pt x="1336" y="1200"/>
                </a:cubicBezTo>
                <a:cubicBezTo>
                  <a:pt x="1343" y="1198"/>
                  <a:pt x="1347" y="1191"/>
                  <a:pt x="1347" y="1185"/>
                </a:cubicBezTo>
                <a:cubicBezTo>
                  <a:pt x="1347" y="1176"/>
                  <a:pt x="1342" y="1167"/>
                  <a:pt x="1331" y="1166"/>
                </a:cubicBezTo>
                <a:cubicBezTo>
                  <a:pt x="1330" y="1166"/>
                  <a:pt x="1329" y="1167"/>
                  <a:pt x="1328" y="1167"/>
                </a:cubicBezTo>
                <a:close/>
                <a:moveTo>
                  <a:pt x="1341" y="1066"/>
                </a:moveTo>
                <a:cubicBezTo>
                  <a:pt x="1341" y="1058"/>
                  <a:pt x="1334" y="1053"/>
                  <a:pt x="1325" y="1053"/>
                </a:cubicBezTo>
                <a:cubicBezTo>
                  <a:pt x="1324" y="1053"/>
                  <a:pt x="1324" y="1053"/>
                  <a:pt x="1323" y="1053"/>
                </a:cubicBezTo>
                <a:cubicBezTo>
                  <a:pt x="1316" y="1053"/>
                  <a:pt x="1311" y="1060"/>
                  <a:pt x="1311" y="1065"/>
                </a:cubicBezTo>
                <a:cubicBezTo>
                  <a:pt x="1311" y="1069"/>
                  <a:pt x="1312" y="1073"/>
                  <a:pt x="1315" y="1075"/>
                </a:cubicBezTo>
                <a:cubicBezTo>
                  <a:pt x="1317" y="1078"/>
                  <a:pt x="1321" y="1080"/>
                  <a:pt x="1325" y="1080"/>
                </a:cubicBezTo>
                <a:cubicBezTo>
                  <a:pt x="1325" y="1080"/>
                  <a:pt x="1325" y="1080"/>
                  <a:pt x="1325" y="1080"/>
                </a:cubicBezTo>
                <a:cubicBezTo>
                  <a:pt x="1327" y="1080"/>
                  <a:pt x="1328" y="1079"/>
                  <a:pt x="1329" y="1079"/>
                </a:cubicBezTo>
                <a:cubicBezTo>
                  <a:pt x="1328" y="1073"/>
                  <a:pt x="1328" y="1073"/>
                  <a:pt x="1328" y="1073"/>
                </a:cubicBezTo>
                <a:cubicBezTo>
                  <a:pt x="1329" y="1079"/>
                  <a:pt x="1329" y="1079"/>
                  <a:pt x="1329" y="1079"/>
                </a:cubicBezTo>
                <a:cubicBezTo>
                  <a:pt x="1336" y="1077"/>
                  <a:pt x="1341" y="1072"/>
                  <a:pt x="1341" y="1066"/>
                </a:cubicBezTo>
                <a:close/>
                <a:moveTo>
                  <a:pt x="3938" y="1610"/>
                </a:moveTo>
                <a:cubicBezTo>
                  <a:pt x="3940" y="1609"/>
                  <a:pt x="3943" y="1606"/>
                  <a:pt x="3943" y="1603"/>
                </a:cubicBezTo>
                <a:cubicBezTo>
                  <a:pt x="3937" y="1602"/>
                  <a:pt x="3937" y="1602"/>
                  <a:pt x="3937" y="1602"/>
                </a:cubicBezTo>
                <a:cubicBezTo>
                  <a:pt x="3943" y="1603"/>
                  <a:pt x="3943" y="1603"/>
                  <a:pt x="3943" y="1603"/>
                </a:cubicBezTo>
                <a:cubicBezTo>
                  <a:pt x="3943" y="1602"/>
                  <a:pt x="3943" y="1601"/>
                  <a:pt x="3943" y="1601"/>
                </a:cubicBezTo>
                <a:cubicBezTo>
                  <a:pt x="3943" y="1594"/>
                  <a:pt x="3938" y="1588"/>
                  <a:pt x="3934" y="1584"/>
                </a:cubicBezTo>
                <a:cubicBezTo>
                  <a:pt x="3929" y="1579"/>
                  <a:pt x="3925" y="1575"/>
                  <a:pt x="3919" y="1575"/>
                </a:cubicBezTo>
                <a:cubicBezTo>
                  <a:pt x="3917" y="1575"/>
                  <a:pt x="3908" y="1573"/>
                  <a:pt x="3901" y="1571"/>
                </a:cubicBezTo>
                <a:cubicBezTo>
                  <a:pt x="3893" y="1569"/>
                  <a:pt x="3886" y="1567"/>
                  <a:pt x="3886" y="1567"/>
                </a:cubicBezTo>
                <a:cubicBezTo>
                  <a:pt x="3884" y="1567"/>
                  <a:pt x="3883" y="1567"/>
                  <a:pt x="3881" y="1567"/>
                </a:cubicBezTo>
                <a:cubicBezTo>
                  <a:pt x="3878" y="1569"/>
                  <a:pt x="3874" y="1570"/>
                  <a:pt x="3870" y="1573"/>
                </a:cubicBezTo>
                <a:cubicBezTo>
                  <a:pt x="3870" y="1573"/>
                  <a:pt x="3869" y="1572"/>
                  <a:pt x="3869" y="1572"/>
                </a:cubicBezTo>
                <a:cubicBezTo>
                  <a:pt x="3861" y="1567"/>
                  <a:pt x="3852" y="1567"/>
                  <a:pt x="3847" y="1566"/>
                </a:cubicBezTo>
                <a:cubicBezTo>
                  <a:pt x="3844" y="1566"/>
                  <a:pt x="3842" y="1566"/>
                  <a:pt x="3841" y="1566"/>
                </a:cubicBezTo>
                <a:cubicBezTo>
                  <a:pt x="3840" y="1565"/>
                  <a:pt x="3840" y="1565"/>
                  <a:pt x="3839" y="1564"/>
                </a:cubicBezTo>
                <a:cubicBezTo>
                  <a:pt x="3836" y="1557"/>
                  <a:pt x="3831" y="1551"/>
                  <a:pt x="3824" y="1551"/>
                </a:cubicBezTo>
                <a:cubicBezTo>
                  <a:pt x="3823" y="1551"/>
                  <a:pt x="3822" y="1551"/>
                  <a:pt x="3821" y="1552"/>
                </a:cubicBezTo>
                <a:cubicBezTo>
                  <a:pt x="3821" y="1538"/>
                  <a:pt x="3824" y="1522"/>
                  <a:pt x="3828" y="1517"/>
                </a:cubicBezTo>
                <a:cubicBezTo>
                  <a:pt x="3828" y="1517"/>
                  <a:pt x="3828" y="1517"/>
                  <a:pt x="3828" y="1517"/>
                </a:cubicBezTo>
                <a:cubicBezTo>
                  <a:pt x="3831" y="1513"/>
                  <a:pt x="3832" y="1508"/>
                  <a:pt x="3832" y="1504"/>
                </a:cubicBezTo>
                <a:cubicBezTo>
                  <a:pt x="3832" y="1500"/>
                  <a:pt x="3831" y="1496"/>
                  <a:pt x="3829" y="1493"/>
                </a:cubicBezTo>
                <a:cubicBezTo>
                  <a:pt x="3827" y="1490"/>
                  <a:pt x="3823" y="1488"/>
                  <a:pt x="3819" y="1488"/>
                </a:cubicBezTo>
                <a:cubicBezTo>
                  <a:pt x="3818" y="1488"/>
                  <a:pt x="3817" y="1488"/>
                  <a:pt x="3816" y="1488"/>
                </a:cubicBezTo>
                <a:cubicBezTo>
                  <a:pt x="3816" y="1488"/>
                  <a:pt x="3816" y="1488"/>
                  <a:pt x="3816" y="1488"/>
                </a:cubicBezTo>
                <a:cubicBezTo>
                  <a:pt x="3816" y="1488"/>
                  <a:pt x="3815" y="1488"/>
                  <a:pt x="3814" y="1487"/>
                </a:cubicBezTo>
                <a:cubicBezTo>
                  <a:pt x="3808" y="1482"/>
                  <a:pt x="3801" y="1469"/>
                  <a:pt x="3789" y="1459"/>
                </a:cubicBezTo>
                <a:cubicBezTo>
                  <a:pt x="3774" y="1447"/>
                  <a:pt x="3763" y="1439"/>
                  <a:pt x="3750" y="1422"/>
                </a:cubicBezTo>
                <a:cubicBezTo>
                  <a:pt x="3735" y="1403"/>
                  <a:pt x="3717" y="1391"/>
                  <a:pt x="3709" y="1383"/>
                </a:cubicBezTo>
                <a:cubicBezTo>
                  <a:pt x="3699" y="1373"/>
                  <a:pt x="3687" y="1368"/>
                  <a:pt x="3678" y="1368"/>
                </a:cubicBezTo>
                <a:cubicBezTo>
                  <a:pt x="3677" y="1368"/>
                  <a:pt x="3676" y="1368"/>
                  <a:pt x="3674" y="1368"/>
                </a:cubicBezTo>
                <a:cubicBezTo>
                  <a:pt x="3670" y="1369"/>
                  <a:pt x="3666" y="1374"/>
                  <a:pt x="3666" y="1378"/>
                </a:cubicBezTo>
                <a:cubicBezTo>
                  <a:pt x="3666" y="1383"/>
                  <a:pt x="3669" y="1386"/>
                  <a:pt x="3671" y="1390"/>
                </a:cubicBezTo>
                <a:cubicBezTo>
                  <a:pt x="3675" y="1396"/>
                  <a:pt x="3681" y="1401"/>
                  <a:pt x="3686" y="1406"/>
                </a:cubicBezTo>
                <a:cubicBezTo>
                  <a:pt x="3690" y="1411"/>
                  <a:pt x="3695" y="1415"/>
                  <a:pt x="3695" y="1415"/>
                </a:cubicBezTo>
                <a:cubicBezTo>
                  <a:pt x="3697" y="1418"/>
                  <a:pt x="3706" y="1427"/>
                  <a:pt x="3714" y="1437"/>
                </a:cubicBezTo>
                <a:cubicBezTo>
                  <a:pt x="3722" y="1446"/>
                  <a:pt x="3729" y="1459"/>
                  <a:pt x="3728" y="1463"/>
                </a:cubicBezTo>
                <a:cubicBezTo>
                  <a:pt x="3729" y="1473"/>
                  <a:pt x="3734" y="1485"/>
                  <a:pt x="3740" y="1497"/>
                </a:cubicBezTo>
                <a:cubicBezTo>
                  <a:pt x="3746" y="1509"/>
                  <a:pt x="3752" y="1519"/>
                  <a:pt x="3757" y="1523"/>
                </a:cubicBezTo>
                <a:cubicBezTo>
                  <a:pt x="3760" y="1527"/>
                  <a:pt x="3769" y="1533"/>
                  <a:pt x="3777" y="1540"/>
                </a:cubicBezTo>
                <a:cubicBezTo>
                  <a:pt x="3785" y="1547"/>
                  <a:pt x="3793" y="1556"/>
                  <a:pt x="3794" y="1559"/>
                </a:cubicBezTo>
                <a:cubicBezTo>
                  <a:pt x="3797" y="1565"/>
                  <a:pt x="3801" y="1570"/>
                  <a:pt x="3808" y="1571"/>
                </a:cubicBezTo>
                <a:cubicBezTo>
                  <a:pt x="3808" y="1583"/>
                  <a:pt x="3816" y="1589"/>
                  <a:pt x="3819" y="1591"/>
                </a:cubicBezTo>
                <a:cubicBezTo>
                  <a:pt x="3825" y="1595"/>
                  <a:pt x="3834" y="1597"/>
                  <a:pt x="3844" y="1597"/>
                </a:cubicBezTo>
                <a:cubicBezTo>
                  <a:pt x="3847" y="1597"/>
                  <a:pt x="3849" y="1597"/>
                  <a:pt x="3851" y="1597"/>
                </a:cubicBezTo>
                <a:cubicBezTo>
                  <a:pt x="3855" y="1596"/>
                  <a:pt x="3859" y="1596"/>
                  <a:pt x="3863" y="1594"/>
                </a:cubicBezTo>
                <a:cubicBezTo>
                  <a:pt x="3865" y="1594"/>
                  <a:pt x="3866" y="1594"/>
                  <a:pt x="3868" y="1593"/>
                </a:cubicBezTo>
                <a:cubicBezTo>
                  <a:pt x="3868" y="1593"/>
                  <a:pt x="3868" y="1593"/>
                  <a:pt x="3868" y="1594"/>
                </a:cubicBezTo>
                <a:cubicBezTo>
                  <a:pt x="3876" y="1602"/>
                  <a:pt x="3884" y="1608"/>
                  <a:pt x="3896" y="1608"/>
                </a:cubicBezTo>
                <a:cubicBezTo>
                  <a:pt x="3898" y="1608"/>
                  <a:pt x="3900" y="1608"/>
                  <a:pt x="3902" y="1608"/>
                </a:cubicBezTo>
                <a:cubicBezTo>
                  <a:pt x="3903" y="1608"/>
                  <a:pt x="3903" y="1608"/>
                  <a:pt x="3904" y="1608"/>
                </a:cubicBezTo>
                <a:cubicBezTo>
                  <a:pt x="3912" y="1608"/>
                  <a:pt x="3923" y="1611"/>
                  <a:pt x="3931" y="1611"/>
                </a:cubicBezTo>
                <a:cubicBezTo>
                  <a:pt x="3933" y="1611"/>
                  <a:pt x="3936" y="1611"/>
                  <a:pt x="3938" y="1610"/>
                </a:cubicBezTo>
                <a:close/>
                <a:moveTo>
                  <a:pt x="4119" y="1427"/>
                </a:moveTo>
                <a:cubicBezTo>
                  <a:pt x="4111" y="1436"/>
                  <a:pt x="4105" y="1453"/>
                  <a:pt x="4104" y="1466"/>
                </a:cubicBezTo>
                <a:cubicBezTo>
                  <a:pt x="4104" y="1469"/>
                  <a:pt x="4105" y="1472"/>
                  <a:pt x="4106" y="1475"/>
                </a:cubicBezTo>
                <a:cubicBezTo>
                  <a:pt x="4107" y="1478"/>
                  <a:pt x="4110" y="1481"/>
                  <a:pt x="4114" y="1482"/>
                </a:cubicBezTo>
                <a:cubicBezTo>
                  <a:pt x="4115" y="1483"/>
                  <a:pt x="4116" y="1483"/>
                  <a:pt x="4117" y="1483"/>
                </a:cubicBezTo>
                <a:cubicBezTo>
                  <a:pt x="4128" y="1482"/>
                  <a:pt x="4131" y="1473"/>
                  <a:pt x="4135" y="1464"/>
                </a:cubicBezTo>
                <a:cubicBezTo>
                  <a:pt x="4138" y="1455"/>
                  <a:pt x="4140" y="1445"/>
                  <a:pt x="4140" y="1436"/>
                </a:cubicBezTo>
                <a:cubicBezTo>
                  <a:pt x="4140" y="1434"/>
                  <a:pt x="4140" y="1431"/>
                  <a:pt x="4139" y="1429"/>
                </a:cubicBezTo>
                <a:cubicBezTo>
                  <a:pt x="4139" y="1426"/>
                  <a:pt x="4138" y="1423"/>
                  <a:pt x="4134" y="1421"/>
                </a:cubicBezTo>
                <a:cubicBezTo>
                  <a:pt x="4134" y="1421"/>
                  <a:pt x="4134" y="1421"/>
                  <a:pt x="4134" y="1421"/>
                </a:cubicBezTo>
                <a:cubicBezTo>
                  <a:pt x="4133" y="1421"/>
                  <a:pt x="4131" y="1420"/>
                  <a:pt x="4130" y="1420"/>
                </a:cubicBezTo>
                <a:cubicBezTo>
                  <a:pt x="4124" y="1420"/>
                  <a:pt x="4121" y="1423"/>
                  <a:pt x="4119" y="1427"/>
                </a:cubicBezTo>
                <a:close/>
                <a:moveTo>
                  <a:pt x="4266" y="830"/>
                </a:moveTo>
                <a:cubicBezTo>
                  <a:pt x="4263" y="839"/>
                  <a:pt x="4260" y="846"/>
                  <a:pt x="4257" y="852"/>
                </a:cubicBezTo>
                <a:cubicBezTo>
                  <a:pt x="4256" y="855"/>
                  <a:pt x="4254" y="857"/>
                  <a:pt x="4253" y="858"/>
                </a:cubicBezTo>
                <a:cubicBezTo>
                  <a:pt x="4253" y="858"/>
                  <a:pt x="4253" y="858"/>
                  <a:pt x="4253" y="858"/>
                </a:cubicBezTo>
                <a:cubicBezTo>
                  <a:pt x="4251" y="859"/>
                  <a:pt x="4249" y="859"/>
                  <a:pt x="4246" y="860"/>
                </a:cubicBezTo>
                <a:cubicBezTo>
                  <a:pt x="4236" y="864"/>
                  <a:pt x="4221" y="872"/>
                  <a:pt x="4214" y="880"/>
                </a:cubicBezTo>
                <a:cubicBezTo>
                  <a:pt x="4214" y="880"/>
                  <a:pt x="4213" y="880"/>
                  <a:pt x="4211" y="880"/>
                </a:cubicBezTo>
                <a:cubicBezTo>
                  <a:pt x="4203" y="880"/>
                  <a:pt x="4189" y="876"/>
                  <a:pt x="4180" y="876"/>
                </a:cubicBezTo>
                <a:cubicBezTo>
                  <a:pt x="4176" y="876"/>
                  <a:pt x="4172" y="876"/>
                  <a:pt x="4169" y="880"/>
                </a:cubicBezTo>
                <a:cubicBezTo>
                  <a:pt x="4165" y="886"/>
                  <a:pt x="4156" y="894"/>
                  <a:pt x="4150" y="900"/>
                </a:cubicBezTo>
                <a:cubicBezTo>
                  <a:pt x="4150" y="900"/>
                  <a:pt x="4146" y="901"/>
                  <a:pt x="4141" y="903"/>
                </a:cubicBezTo>
                <a:cubicBezTo>
                  <a:pt x="4136" y="904"/>
                  <a:pt x="4129" y="909"/>
                  <a:pt x="4130" y="918"/>
                </a:cubicBezTo>
                <a:cubicBezTo>
                  <a:pt x="4130" y="920"/>
                  <a:pt x="4130" y="922"/>
                  <a:pt x="4130" y="924"/>
                </a:cubicBezTo>
                <a:cubicBezTo>
                  <a:pt x="4132" y="932"/>
                  <a:pt x="4135" y="941"/>
                  <a:pt x="4139" y="947"/>
                </a:cubicBezTo>
                <a:cubicBezTo>
                  <a:pt x="4142" y="954"/>
                  <a:pt x="4146" y="959"/>
                  <a:pt x="4154" y="960"/>
                </a:cubicBezTo>
                <a:cubicBezTo>
                  <a:pt x="4159" y="960"/>
                  <a:pt x="4165" y="958"/>
                  <a:pt x="4169" y="953"/>
                </a:cubicBezTo>
                <a:cubicBezTo>
                  <a:pt x="4173" y="949"/>
                  <a:pt x="4176" y="942"/>
                  <a:pt x="4176" y="933"/>
                </a:cubicBezTo>
                <a:cubicBezTo>
                  <a:pt x="4176" y="933"/>
                  <a:pt x="4176" y="933"/>
                  <a:pt x="4176" y="933"/>
                </a:cubicBezTo>
                <a:cubicBezTo>
                  <a:pt x="4176" y="933"/>
                  <a:pt x="4180" y="934"/>
                  <a:pt x="4182" y="935"/>
                </a:cubicBezTo>
                <a:cubicBezTo>
                  <a:pt x="4185" y="936"/>
                  <a:pt x="4189" y="938"/>
                  <a:pt x="4193" y="938"/>
                </a:cubicBezTo>
                <a:cubicBezTo>
                  <a:pt x="4194" y="938"/>
                  <a:pt x="4195" y="938"/>
                  <a:pt x="4195" y="938"/>
                </a:cubicBezTo>
                <a:cubicBezTo>
                  <a:pt x="4204" y="936"/>
                  <a:pt x="4209" y="930"/>
                  <a:pt x="4212" y="922"/>
                </a:cubicBezTo>
                <a:cubicBezTo>
                  <a:pt x="4214" y="924"/>
                  <a:pt x="4216" y="925"/>
                  <a:pt x="4218" y="925"/>
                </a:cubicBezTo>
                <a:cubicBezTo>
                  <a:pt x="4221" y="926"/>
                  <a:pt x="4223" y="926"/>
                  <a:pt x="4226" y="926"/>
                </a:cubicBezTo>
                <a:cubicBezTo>
                  <a:pt x="4232" y="926"/>
                  <a:pt x="4238" y="923"/>
                  <a:pt x="4240" y="919"/>
                </a:cubicBezTo>
                <a:cubicBezTo>
                  <a:pt x="4243" y="916"/>
                  <a:pt x="4244" y="914"/>
                  <a:pt x="4244" y="911"/>
                </a:cubicBezTo>
                <a:cubicBezTo>
                  <a:pt x="4246" y="910"/>
                  <a:pt x="4251" y="907"/>
                  <a:pt x="4256" y="905"/>
                </a:cubicBezTo>
                <a:cubicBezTo>
                  <a:pt x="4263" y="903"/>
                  <a:pt x="4268" y="901"/>
                  <a:pt x="4272" y="898"/>
                </a:cubicBezTo>
                <a:cubicBezTo>
                  <a:pt x="4273" y="897"/>
                  <a:pt x="4279" y="894"/>
                  <a:pt x="4285" y="891"/>
                </a:cubicBezTo>
                <a:cubicBezTo>
                  <a:pt x="4287" y="889"/>
                  <a:pt x="4290" y="888"/>
                  <a:pt x="4293" y="886"/>
                </a:cubicBezTo>
                <a:cubicBezTo>
                  <a:pt x="4295" y="884"/>
                  <a:pt x="4297" y="882"/>
                  <a:pt x="4298" y="878"/>
                </a:cubicBezTo>
                <a:cubicBezTo>
                  <a:pt x="4299" y="874"/>
                  <a:pt x="4299" y="865"/>
                  <a:pt x="4300" y="856"/>
                </a:cubicBezTo>
                <a:cubicBezTo>
                  <a:pt x="4300" y="852"/>
                  <a:pt x="4300" y="848"/>
                  <a:pt x="4301" y="845"/>
                </a:cubicBezTo>
                <a:cubicBezTo>
                  <a:pt x="4301" y="843"/>
                  <a:pt x="4302" y="842"/>
                  <a:pt x="4302" y="842"/>
                </a:cubicBezTo>
                <a:cubicBezTo>
                  <a:pt x="4303" y="841"/>
                  <a:pt x="4305" y="841"/>
                  <a:pt x="4308" y="839"/>
                </a:cubicBezTo>
                <a:cubicBezTo>
                  <a:pt x="4310" y="837"/>
                  <a:pt x="4313" y="833"/>
                  <a:pt x="4313" y="828"/>
                </a:cubicBezTo>
                <a:cubicBezTo>
                  <a:pt x="4313" y="824"/>
                  <a:pt x="4312" y="819"/>
                  <a:pt x="4308" y="812"/>
                </a:cubicBezTo>
                <a:cubicBezTo>
                  <a:pt x="4305" y="805"/>
                  <a:pt x="4303" y="797"/>
                  <a:pt x="4300" y="791"/>
                </a:cubicBezTo>
                <a:cubicBezTo>
                  <a:pt x="4300" y="789"/>
                  <a:pt x="4299" y="788"/>
                  <a:pt x="4298" y="786"/>
                </a:cubicBezTo>
                <a:cubicBezTo>
                  <a:pt x="4303" y="785"/>
                  <a:pt x="4308" y="783"/>
                  <a:pt x="4313" y="783"/>
                </a:cubicBezTo>
                <a:cubicBezTo>
                  <a:pt x="4327" y="782"/>
                  <a:pt x="4340" y="780"/>
                  <a:pt x="4344" y="776"/>
                </a:cubicBezTo>
                <a:cubicBezTo>
                  <a:pt x="4344" y="776"/>
                  <a:pt x="4345" y="776"/>
                  <a:pt x="4345" y="776"/>
                </a:cubicBezTo>
                <a:cubicBezTo>
                  <a:pt x="4348" y="776"/>
                  <a:pt x="4353" y="776"/>
                  <a:pt x="4358" y="775"/>
                </a:cubicBezTo>
                <a:cubicBezTo>
                  <a:pt x="4363" y="773"/>
                  <a:pt x="4370" y="769"/>
                  <a:pt x="4370" y="761"/>
                </a:cubicBezTo>
                <a:cubicBezTo>
                  <a:pt x="4370" y="759"/>
                  <a:pt x="4370" y="758"/>
                  <a:pt x="4370" y="757"/>
                </a:cubicBezTo>
                <a:cubicBezTo>
                  <a:pt x="4367" y="748"/>
                  <a:pt x="4360" y="744"/>
                  <a:pt x="4354" y="741"/>
                </a:cubicBezTo>
                <a:cubicBezTo>
                  <a:pt x="4347" y="739"/>
                  <a:pt x="4340" y="738"/>
                  <a:pt x="4335" y="738"/>
                </a:cubicBezTo>
                <a:cubicBezTo>
                  <a:pt x="4333" y="738"/>
                  <a:pt x="4332" y="738"/>
                  <a:pt x="4330" y="738"/>
                </a:cubicBezTo>
                <a:cubicBezTo>
                  <a:pt x="4329" y="737"/>
                  <a:pt x="4327" y="735"/>
                  <a:pt x="4325" y="732"/>
                </a:cubicBezTo>
                <a:cubicBezTo>
                  <a:pt x="4321" y="729"/>
                  <a:pt x="4317" y="726"/>
                  <a:pt x="4311" y="726"/>
                </a:cubicBezTo>
                <a:cubicBezTo>
                  <a:pt x="4309" y="726"/>
                  <a:pt x="4308" y="726"/>
                  <a:pt x="4307" y="726"/>
                </a:cubicBezTo>
                <a:cubicBezTo>
                  <a:pt x="4300" y="728"/>
                  <a:pt x="4296" y="734"/>
                  <a:pt x="4294" y="739"/>
                </a:cubicBezTo>
                <a:cubicBezTo>
                  <a:pt x="4292" y="743"/>
                  <a:pt x="4292" y="747"/>
                  <a:pt x="4291" y="750"/>
                </a:cubicBezTo>
                <a:cubicBezTo>
                  <a:pt x="4289" y="751"/>
                  <a:pt x="4284" y="754"/>
                  <a:pt x="4280" y="756"/>
                </a:cubicBezTo>
                <a:cubicBezTo>
                  <a:pt x="4275" y="760"/>
                  <a:pt x="4268" y="763"/>
                  <a:pt x="4267" y="772"/>
                </a:cubicBezTo>
                <a:cubicBezTo>
                  <a:pt x="4267" y="775"/>
                  <a:pt x="4269" y="778"/>
                  <a:pt x="4271" y="780"/>
                </a:cubicBezTo>
                <a:cubicBezTo>
                  <a:pt x="4272" y="782"/>
                  <a:pt x="4274" y="783"/>
                  <a:pt x="4275" y="784"/>
                </a:cubicBezTo>
                <a:cubicBezTo>
                  <a:pt x="4271" y="790"/>
                  <a:pt x="4271" y="797"/>
                  <a:pt x="4270" y="805"/>
                </a:cubicBezTo>
                <a:cubicBezTo>
                  <a:pt x="4270" y="814"/>
                  <a:pt x="4269" y="824"/>
                  <a:pt x="4266" y="830"/>
                </a:cubicBezTo>
                <a:close/>
                <a:moveTo>
                  <a:pt x="3920" y="1392"/>
                </a:moveTo>
                <a:cubicBezTo>
                  <a:pt x="3917" y="1395"/>
                  <a:pt x="3916" y="1398"/>
                  <a:pt x="3915" y="1401"/>
                </a:cubicBezTo>
                <a:cubicBezTo>
                  <a:pt x="3914" y="1402"/>
                  <a:pt x="3914" y="1403"/>
                  <a:pt x="3914" y="1404"/>
                </a:cubicBezTo>
                <a:cubicBezTo>
                  <a:pt x="3914" y="1404"/>
                  <a:pt x="3913" y="1404"/>
                  <a:pt x="3913" y="1404"/>
                </a:cubicBezTo>
                <a:cubicBezTo>
                  <a:pt x="3910" y="1407"/>
                  <a:pt x="3907" y="1408"/>
                  <a:pt x="3897" y="1411"/>
                </a:cubicBezTo>
                <a:cubicBezTo>
                  <a:pt x="3886" y="1415"/>
                  <a:pt x="3883" y="1425"/>
                  <a:pt x="3881" y="1432"/>
                </a:cubicBezTo>
                <a:cubicBezTo>
                  <a:pt x="3880" y="1431"/>
                  <a:pt x="3878" y="1430"/>
                  <a:pt x="3877" y="1429"/>
                </a:cubicBezTo>
                <a:cubicBezTo>
                  <a:pt x="3873" y="1427"/>
                  <a:pt x="3870" y="1424"/>
                  <a:pt x="3864" y="1424"/>
                </a:cubicBezTo>
                <a:cubicBezTo>
                  <a:pt x="3862" y="1424"/>
                  <a:pt x="3859" y="1425"/>
                  <a:pt x="3857" y="1427"/>
                </a:cubicBezTo>
                <a:cubicBezTo>
                  <a:pt x="3854" y="1431"/>
                  <a:pt x="3854" y="1436"/>
                  <a:pt x="3854" y="1441"/>
                </a:cubicBezTo>
                <a:cubicBezTo>
                  <a:pt x="3854" y="1453"/>
                  <a:pt x="3857" y="1471"/>
                  <a:pt x="3863" y="1487"/>
                </a:cubicBezTo>
                <a:cubicBezTo>
                  <a:pt x="3868" y="1499"/>
                  <a:pt x="3876" y="1509"/>
                  <a:pt x="3883" y="1515"/>
                </a:cubicBezTo>
                <a:cubicBezTo>
                  <a:pt x="3891" y="1522"/>
                  <a:pt x="3897" y="1526"/>
                  <a:pt x="3903" y="1527"/>
                </a:cubicBezTo>
                <a:cubicBezTo>
                  <a:pt x="3909" y="1526"/>
                  <a:pt x="3920" y="1527"/>
                  <a:pt x="3927" y="1529"/>
                </a:cubicBezTo>
                <a:cubicBezTo>
                  <a:pt x="3931" y="1530"/>
                  <a:pt x="3938" y="1532"/>
                  <a:pt x="3946" y="1532"/>
                </a:cubicBezTo>
                <a:cubicBezTo>
                  <a:pt x="3950" y="1532"/>
                  <a:pt x="3955" y="1531"/>
                  <a:pt x="3959" y="1529"/>
                </a:cubicBezTo>
                <a:cubicBezTo>
                  <a:pt x="3964" y="1528"/>
                  <a:pt x="3968" y="1523"/>
                  <a:pt x="3968" y="1517"/>
                </a:cubicBezTo>
                <a:cubicBezTo>
                  <a:pt x="3968" y="1517"/>
                  <a:pt x="3968" y="1516"/>
                  <a:pt x="3968" y="1516"/>
                </a:cubicBezTo>
                <a:cubicBezTo>
                  <a:pt x="3968" y="1511"/>
                  <a:pt x="3967" y="1506"/>
                  <a:pt x="3967" y="1501"/>
                </a:cubicBezTo>
                <a:cubicBezTo>
                  <a:pt x="3967" y="1491"/>
                  <a:pt x="3969" y="1482"/>
                  <a:pt x="3975" y="1476"/>
                </a:cubicBezTo>
                <a:cubicBezTo>
                  <a:pt x="3979" y="1472"/>
                  <a:pt x="3984" y="1467"/>
                  <a:pt x="3988" y="1462"/>
                </a:cubicBezTo>
                <a:cubicBezTo>
                  <a:pt x="3992" y="1458"/>
                  <a:pt x="3995" y="1451"/>
                  <a:pt x="3995" y="1444"/>
                </a:cubicBezTo>
                <a:cubicBezTo>
                  <a:pt x="3995" y="1440"/>
                  <a:pt x="3995" y="1437"/>
                  <a:pt x="3993" y="1433"/>
                </a:cubicBezTo>
                <a:cubicBezTo>
                  <a:pt x="3988" y="1419"/>
                  <a:pt x="3981" y="1408"/>
                  <a:pt x="3982" y="1404"/>
                </a:cubicBezTo>
                <a:cubicBezTo>
                  <a:pt x="3982" y="1403"/>
                  <a:pt x="3982" y="1403"/>
                  <a:pt x="3983" y="1402"/>
                </a:cubicBezTo>
                <a:cubicBezTo>
                  <a:pt x="3986" y="1398"/>
                  <a:pt x="3990" y="1396"/>
                  <a:pt x="3994" y="1393"/>
                </a:cubicBezTo>
                <a:cubicBezTo>
                  <a:pt x="3997" y="1390"/>
                  <a:pt x="4002" y="1386"/>
                  <a:pt x="4002" y="1380"/>
                </a:cubicBezTo>
                <a:cubicBezTo>
                  <a:pt x="4002" y="1379"/>
                  <a:pt x="4002" y="1377"/>
                  <a:pt x="4000" y="1375"/>
                </a:cubicBezTo>
                <a:cubicBezTo>
                  <a:pt x="3999" y="1373"/>
                  <a:pt x="3996" y="1373"/>
                  <a:pt x="3995" y="1373"/>
                </a:cubicBezTo>
                <a:cubicBezTo>
                  <a:pt x="3991" y="1373"/>
                  <a:pt x="3990" y="1374"/>
                  <a:pt x="3989" y="1374"/>
                </a:cubicBezTo>
                <a:cubicBezTo>
                  <a:pt x="3987" y="1375"/>
                  <a:pt x="3986" y="1375"/>
                  <a:pt x="3985" y="1375"/>
                </a:cubicBezTo>
                <a:cubicBezTo>
                  <a:pt x="3985" y="1375"/>
                  <a:pt x="3985" y="1375"/>
                  <a:pt x="3985" y="1375"/>
                </a:cubicBezTo>
                <a:cubicBezTo>
                  <a:pt x="3985" y="1375"/>
                  <a:pt x="3985" y="1375"/>
                  <a:pt x="3983" y="1373"/>
                </a:cubicBezTo>
                <a:cubicBezTo>
                  <a:pt x="3982" y="1370"/>
                  <a:pt x="3980" y="1364"/>
                  <a:pt x="3980" y="1353"/>
                </a:cubicBezTo>
                <a:cubicBezTo>
                  <a:pt x="3980" y="1351"/>
                  <a:pt x="3979" y="1349"/>
                  <a:pt x="3977" y="1347"/>
                </a:cubicBezTo>
                <a:cubicBezTo>
                  <a:pt x="3975" y="1345"/>
                  <a:pt x="3973" y="1344"/>
                  <a:pt x="3971" y="1344"/>
                </a:cubicBezTo>
                <a:cubicBezTo>
                  <a:pt x="3965" y="1344"/>
                  <a:pt x="3961" y="1347"/>
                  <a:pt x="3957" y="1351"/>
                </a:cubicBezTo>
                <a:cubicBezTo>
                  <a:pt x="3953" y="1355"/>
                  <a:pt x="3949" y="1359"/>
                  <a:pt x="3948" y="1365"/>
                </a:cubicBezTo>
                <a:cubicBezTo>
                  <a:pt x="3948" y="1366"/>
                  <a:pt x="3948" y="1367"/>
                  <a:pt x="3948" y="1367"/>
                </a:cubicBezTo>
                <a:cubicBezTo>
                  <a:pt x="3948" y="1371"/>
                  <a:pt x="3949" y="1374"/>
                  <a:pt x="3950" y="1376"/>
                </a:cubicBezTo>
                <a:cubicBezTo>
                  <a:pt x="3950" y="1377"/>
                  <a:pt x="3950" y="1377"/>
                  <a:pt x="3951" y="1378"/>
                </a:cubicBezTo>
                <a:cubicBezTo>
                  <a:pt x="3949" y="1378"/>
                  <a:pt x="3947" y="1378"/>
                  <a:pt x="3945" y="1378"/>
                </a:cubicBezTo>
                <a:cubicBezTo>
                  <a:pt x="3932" y="1378"/>
                  <a:pt x="3924" y="1385"/>
                  <a:pt x="3920" y="1392"/>
                </a:cubicBezTo>
                <a:close/>
                <a:moveTo>
                  <a:pt x="4009" y="1068"/>
                </a:moveTo>
                <a:cubicBezTo>
                  <a:pt x="4005" y="1076"/>
                  <a:pt x="4003" y="1085"/>
                  <a:pt x="4003" y="1093"/>
                </a:cubicBezTo>
                <a:cubicBezTo>
                  <a:pt x="4003" y="1096"/>
                  <a:pt x="4003" y="1099"/>
                  <a:pt x="4005" y="1102"/>
                </a:cubicBezTo>
                <a:cubicBezTo>
                  <a:pt x="4006" y="1106"/>
                  <a:pt x="4010" y="1108"/>
                  <a:pt x="4014" y="1108"/>
                </a:cubicBezTo>
                <a:cubicBezTo>
                  <a:pt x="4014" y="1108"/>
                  <a:pt x="4014" y="1108"/>
                  <a:pt x="4015" y="1108"/>
                </a:cubicBezTo>
                <a:cubicBezTo>
                  <a:pt x="4015" y="1108"/>
                  <a:pt x="4015" y="1108"/>
                  <a:pt x="4016" y="1108"/>
                </a:cubicBezTo>
                <a:cubicBezTo>
                  <a:pt x="4025" y="1107"/>
                  <a:pt x="4030" y="1099"/>
                  <a:pt x="4034" y="1091"/>
                </a:cubicBezTo>
                <a:cubicBezTo>
                  <a:pt x="4038" y="1083"/>
                  <a:pt x="4041" y="1073"/>
                  <a:pt x="4041" y="1065"/>
                </a:cubicBezTo>
                <a:cubicBezTo>
                  <a:pt x="4041" y="1062"/>
                  <a:pt x="4041" y="1059"/>
                  <a:pt x="4039" y="1056"/>
                </a:cubicBezTo>
                <a:cubicBezTo>
                  <a:pt x="4038" y="1053"/>
                  <a:pt x="4034" y="1051"/>
                  <a:pt x="4030" y="1051"/>
                </a:cubicBezTo>
                <a:cubicBezTo>
                  <a:pt x="4029" y="1051"/>
                  <a:pt x="4029" y="1051"/>
                  <a:pt x="4028" y="1051"/>
                </a:cubicBezTo>
                <a:cubicBezTo>
                  <a:pt x="4028" y="1051"/>
                  <a:pt x="4028" y="1051"/>
                  <a:pt x="4028" y="1051"/>
                </a:cubicBezTo>
                <a:cubicBezTo>
                  <a:pt x="4019" y="1053"/>
                  <a:pt x="4013" y="1061"/>
                  <a:pt x="4009" y="1068"/>
                </a:cubicBezTo>
                <a:close/>
                <a:moveTo>
                  <a:pt x="3994" y="1206"/>
                </a:moveTo>
                <a:cubicBezTo>
                  <a:pt x="3994" y="1209"/>
                  <a:pt x="3995" y="1213"/>
                  <a:pt x="3997" y="1217"/>
                </a:cubicBezTo>
                <a:cubicBezTo>
                  <a:pt x="3997" y="1217"/>
                  <a:pt x="3997" y="1217"/>
                  <a:pt x="3997" y="1217"/>
                </a:cubicBezTo>
                <a:cubicBezTo>
                  <a:pt x="4001" y="1226"/>
                  <a:pt x="4008" y="1233"/>
                  <a:pt x="4014" y="1238"/>
                </a:cubicBezTo>
                <a:cubicBezTo>
                  <a:pt x="4017" y="1241"/>
                  <a:pt x="4019" y="1244"/>
                  <a:pt x="4021" y="1246"/>
                </a:cubicBezTo>
                <a:cubicBezTo>
                  <a:pt x="4021" y="1246"/>
                  <a:pt x="4022" y="1247"/>
                  <a:pt x="4022" y="1247"/>
                </a:cubicBezTo>
                <a:cubicBezTo>
                  <a:pt x="4017" y="1254"/>
                  <a:pt x="4000" y="1267"/>
                  <a:pt x="3997" y="1282"/>
                </a:cubicBezTo>
                <a:cubicBezTo>
                  <a:pt x="3996" y="1283"/>
                  <a:pt x="3996" y="1284"/>
                  <a:pt x="3996" y="1285"/>
                </a:cubicBezTo>
                <a:cubicBezTo>
                  <a:pt x="3996" y="1286"/>
                  <a:pt x="3997" y="1288"/>
                  <a:pt x="3998" y="1289"/>
                </a:cubicBezTo>
                <a:cubicBezTo>
                  <a:pt x="3999" y="1291"/>
                  <a:pt x="4002" y="1292"/>
                  <a:pt x="4003" y="1292"/>
                </a:cubicBezTo>
                <a:cubicBezTo>
                  <a:pt x="4003" y="1292"/>
                  <a:pt x="4004" y="1292"/>
                  <a:pt x="4004" y="1292"/>
                </a:cubicBezTo>
                <a:cubicBezTo>
                  <a:pt x="4009" y="1292"/>
                  <a:pt x="4011" y="1289"/>
                  <a:pt x="4014" y="1287"/>
                </a:cubicBezTo>
                <a:cubicBezTo>
                  <a:pt x="4024" y="1279"/>
                  <a:pt x="4038" y="1264"/>
                  <a:pt x="4043" y="1255"/>
                </a:cubicBezTo>
                <a:cubicBezTo>
                  <a:pt x="4046" y="1251"/>
                  <a:pt x="4049" y="1250"/>
                  <a:pt x="4054" y="1249"/>
                </a:cubicBezTo>
                <a:cubicBezTo>
                  <a:pt x="4057" y="1249"/>
                  <a:pt x="4060" y="1249"/>
                  <a:pt x="4063" y="1248"/>
                </a:cubicBezTo>
                <a:cubicBezTo>
                  <a:pt x="4065" y="1248"/>
                  <a:pt x="4069" y="1246"/>
                  <a:pt x="4071" y="1242"/>
                </a:cubicBezTo>
                <a:cubicBezTo>
                  <a:pt x="4075" y="1235"/>
                  <a:pt x="4075" y="1235"/>
                  <a:pt x="4075" y="1235"/>
                </a:cubicBezTo>
                <a:cubicBezTo>
                  <a:pt x="4076" y="1233"/>
                  <a:pt x="4076" y="1231"/>
                  <a:pt x="4075" y="1230"/>
                </a:cubicBezTo>
                <a:cubicBezTo>
                  <a:pt x="4074" y="1228"/>
                  <a:pt x="4072" y="1227"/>
                  <a:pt x="4071" y="1226"/>
                </a:cubicBezTo>
                <a:cubicBezTo>
                  <a:pt x="4071" y="1226"/>
                  <a:pt x="4058" y="1224"/>
                  <a:pt x="4048" y="1220"/>
                </a:cubicBezTo>
                <a:cubicBezTo>
                  <a:pt x="4046" y="1219"/>
                  <a:pt x="4044" y="1219"/>
                  <a:pt x="4042" y="1219"/>
                </a:cubicBezTo>
                <a:cubicBezTo>
                  <a:pt x="4039" y="1219"/>
                  <a:pt x="4036" y="1219"/>
                  <a:pt x="4034" y="1220"/>
                </a:cubicBezTo>
                <a:cubicBezTo>
                  <a:pt x="4034" y="1219"/>
                  <a:pt x="4034" y="1218"/>
                  <a:pt x="4035" y="1216"/>
                </a:cubicBezTo>
                <a:cubicBezTo>
                  <a:pt x="4037" y="1207"/>
                  <a:pt x="4041" y="1204"/>
                  <a:pt x="4045" y="1201"/>
                </a:cubicBezTo>
                <a:cubicBezTo>
                  <a:pt x="4049" y="1198"/>
                  <a:pt x="4055" y="1193"/>
                  <a:pt x="4055" y="1184"/>
                </a:cubicBezTo>
                <a:cubicBezTo>
                  <a:pt x="4055" y="1182"/>
                  <a:pt x="4055" y="1181"/>
                  <a:pt x="4054" y="1179"/>
                </a:cubicBezTo>
                <a:cubicBezTo>
                  <a:pt x="4053" y="1169"/>
                  <a:pt x="4048" y="1163"/>
                  <a:pt x="4043" y="1159"/>
                </a:cubicBezTo>
                <a:cubicBezTo>
                  <a:pt x="4038" y="1155"/>
                  <a:pt x="4034" y="1153"/>
                  <a:pt x="4030" y="1153"/>
                </a:cubicBezTo>
                <a:cubicBezTo>
                  <a:pt x="4026" y="1153"/>
                  <a:pt x="4021" y="1157"/>
                  <a:pt x="4021" y="1160"/>
                </a:cubicBezTo>
                <a:cubicBezTo>
                  <a:pt x="4019" y="1169"/>
                  <a:pt x="4022" y="1175"/>
                  <a:pt x="4016" y="1179"/>
                </a:cubicBezTo>
                <a:cubicBezTo>
                  <a:pt x="4012" y="1183"/>
                  <a:pt x="4007" y="1186"/>
                  <a:pt x="4003" y="1190"/>
                </a:cubicBezTo>
                <a:cubicBezTo>
                  <a:pt x="3998" y="1193"/>
                  <a:pt x="3994" y="1199"/>
                  <a:pt x="3994" y="120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801" name="副标题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702298" y="4516341"/>
            <a:ext cx="5816601" cy="387482"/>
          </a:xfrm>
        </p:spPr>
        <p:txBody>
          <a:bodyPr anchor="t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5702298" y="1150354"/>
            <a:ext cx="5816601" cy="3311520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847167" y="5243208"/>
            <a:ext cx="5671732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847167" y="5539479"/>
            <a:ext cx="5671732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6412B713-A340-4E0E-902A-4CE87F3D6ABF}"/>
              </a:ext>
            </a:extLst>
          </p:cNvPr>
          <p:cNvGrpSpPr/>
          <p:nvPr userDrawn="1"/>
        </p:nvGrpSpPr>
        <p:grpSpPr>
          <a:xfrm>
            <a:off x="0" y="1150354"/>
            <a:ext cx="5120838" cy="5742866"/>
            <a:chOff x="0" y="258409"/>
            <a:chExt cx="4705993" cy="5277630"/>
          </a:xfrm>
        </p:grpSpPr>
        <p:sp>
          <p:nvSpPr>
            <p:cNvPr id="102" name="isľîḋè">
              <a:extLst>
                <a:ext uri="{FF2B5EF4-FFF2-40B4-BE49-F238E27FC236}">
                  <a16:creationId xmlns:a16="http://schemas.microsoft.com/office/drawing/2014/main" id="{65EF83C5-ED78-444E-8141-D89C01671CC3}"/>
                </a:ext>
              </a:extLst>
            </p:cNvPr>
            <p:cNvSpPr/>
            <p:nvPr/>
          </p:nvSpPr>
          <p:spPr bwMode="auto">
            <a:xfrm>
              <a:off x="2108545" y="813752"/>
              <a:ext cx="2136124" cy="2107292"/>
            </a:xfrm>
            <a:custGeom>
              <a:avLst/>
              <a:gdLst>
                <a:gd name="T0" fmla="*/ 44 w 1701"/>
                <a:gd name="T1" fmla="*/ 1297 h 1679"/>
                <a:gd name="T2" fmla="*/ 350 w 1701"/>
                <a:gd name="T3" fmla="*/ 1478 h 1679"/>
                <a:gd name="T4" fmla="*/ 256 w 1701"/>
                <a:gd name="T5" fmla="*/ 1242 h 1679"/>
                <a:gd name="T6" fmla="*/ 500 w 1701"/>
                <a:gd name="T7" fmla="*/ 915 h 1679"/>
                <a:gd name="T8" fmla="*/ 1041 w 1701"/>
                <a:gd name="T9" fmla="*/ 1000 h 1679"/>
                <a:gd name="T10" fmla="*/ 1085 w 1701"/>
                <a:gd name="T11" fmla="*/ 1345 h 1679"/>
                <a:gd name="T12" fmla="*/ 1219 w 1701"/>
                <a:gd name="T13" fmla="*/ 910 h 1679"/>
                <a:gd name="T14" fmla="*/ 801 w 1701"/>
                <a:gd name="T15" fmla="*/ 719 h 1679"/>
                <a:gd name="T16" fmla="*/ 1118 w 1701"/>
                <a:gd name="T17" fmla="*/ 640 h 1679"/>
                <a:gd name="T18" fmla="*/ 1603 w 1701"/>
                <a:gd name="T19" fmla="*/ 709 h 1679"/>
                <a:gd name="T20" fmla="*/ 1095 w 1701"/>
                <a:gd name="T21" fmla="*/ 459 h 1679"/>
                <a:gd name="T22" fmla="*/ 812 w 1701"/>
                <a:gd name="T23" fmla="*/ 570 h 1679"/>
                <a:gd name="T24" fmla="*/ 1028 w 1701"/>
                <a:gd name="T25" fmla="*/ 428 h 1679"/>
                <a:gd name="T26" fmla="*/ 1477 w 1701"/>
                <a:gd name="T27" fmla="*/ 345 h 1679"/>
                <a:gd name="T28" fmla="*/ 974 w 1701"/>
                <a:gd name="T29" fmla="*/ 318 h 1679"/>
                <a:gd name="T30" fmla="*/ 722 w 1701"/>
                <a:gd name="T31" fmla="*/ 520 h 1679"/>
                <a:gd name="T32" fmla="*/ 855 w 1701"/>
                <a:gd name="T33" fmla="*/ 349 h 1679"/>
                <a:gd name="T34" fmla="*/ 1136 w 1701"/>
                <a:gd name="T35" fmla="*/ 96 h 1679"/>
                <a:gd name="T36" fmla="*/ 731 w 1701"/>
                <a:gd name="T37" fmla="*/ 275 h 1679"/>
                <a:gd name="T38" fmla="*/ 550 w 1701"/>
                <a:gd name="T39" fmla="*/ 549 h 1679"/>
                <a:gd name="T40" fmla="*/ 197 w 1701"/>
                <a:gd name="T41" fmla="*/ 402 h 1679"/>
                <a:gd name="T42" fmla="*/ 31 w 1701"/>
                <a:gd name="T43" fmla="*/ 888 h 1679"/>
                <a:gd name="T44" fmla="*/ 179 w 1701"/>
                <a:gd name="T45" fmla="*/ 933 h 1679"/>
                <a:gd name="T46" fmla="*/ 44 w 1701"/>
                <a:gd name="T47" fmla="*/ 1297 h 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01" h="1679">
                  <a:moveTo>
                    <a:pt x="44" y="1297"/>
                  </a:moveTo>
                  <a:cubicBezTo>
                    <a:pt x="75" y="1419"/>
                    <a:pt x="199" y="1679"/>
                    <a:pt x="350" y="1478"/>
                  </a:cubicBezTo>
                  <a:cubicBezTo>
                    <a:pt x="424" y="1380"/>
                    <a:pt x="288" y="1341"/>
                    <a:pt x="256" y="1242"/>
                  </a:cubicBezTo>
                  <a:cubicBezTo>
                    <a:pt x="221" y="1130"/>
                    <a:pt x="402" y="961"/>
                    <a:pt x="500" y="915"/>
                  </a:cubicBezTo>
                  <a:cubicBezTo>
                    <a:pt x="598" y="869"/>
                    <a:pt x="1000" y="878"/>
                    <a:pt x="1041" y="1000"/>
                  </a:cubicBezTo>
                  <a:cubicBezTo>
                    <a:pt x="1074" y="1100"/>
                    <a:pt x="964" y="1282"/>
                    <a:pt x="1085" y="1345"/>
                  </a:cubicBezTo>
                  <a:cubicBezTo>
                    <a:pt x="1263" y="1438"/>
                    <a:pt x="1338" y="1087"/>
                    <a:pt x="1219" y="910"/>
                  </a:cubicBezTo>
                  <a:cubicBezTo>
                    <a:pt x="1135" y="785"/>
                    <a:pt x="801" y="719"/>
                    <a:pt x="801" y="719"/>
                  </a:cubicBezTo>
                  <a:cubicBezTo>
                    <a:pt x="895" y="653"/>
                    <a:pt x="1006" y="635"/>
                    <a:pt x="1118" y="640"/>
                  </a:cubicBezTo>
                  <a:cubicBezTo>
                    <a:pt x="1455" y="655"/>
                    <a:pt x="1558" y="819"/>
                    <a:pt x="1603" y="709"/>
                  </a:cubicBezTo>
                  <a:cubicBezTo>
                    <a:pt x="1701" y="473"/>
                    <a:pt x="1320" y="404"/>
                    <a:pt x="1095" y="459"/>
                  </a:cubicBezTo>
                  <a:cubicBezTo>
                    <a:pt x="938" y="498"/>
                    <a:pt x="812" y="570"/>
                    <a:pt x="812" y="570"/>
                  </a:cubicBezTo>
                  <a:cubicBezTo>
                    <a:pt x="875" y="502"/>
                    <a:pt x="951" y="464"/>
                    <a:pt x="1028" y="428"/>
                  </a:cubicBezTo>
                  <a:cubicBezTo>
                    <a:pt x="1282" y="309"/>
                    <a:pt x="1441" y="446"/>
                    <a:pt x="1477" y="345"/>
                  </a:cubicBezTo>
                  <a:cubicBezTo>
                    <a:pt x="1541" y="170"/>
                    <a:pt x="1283" y="134"/>
                    <a:pt x="974" y="318"/>
                  </a:cubicBezTo>
                  <a:cubicBezTo>
                    <a:pt x="827" y="405"/>
                    <a:pt x="722" y="520"/>
                    <a:pt x="722" y="520"/>
                  </a:cubicBezTo>
                  <a:cubicBezTo>
                    <a:pt x="752" y="448"/>
                    <a:pt x="806" y="389"/>
                    <a:pt x="855" y="349"/>
                  </a:cubicBezTo>
                  <a:cubicBezTo>
                    <a:pt x="1017" y="216"/>
                    <a:pt x="1213" y="227"/>
                    <a:pt x="1136" y="96"/>
                  </a:cubicBezTo>
                  <a:cubicBezTo>
                    <a:pt x="1079" y="0"/>
                    <a:pt x="869" y="128"/>
                    <a:pt x="731" y="275"/>
                  </a:cubicBezTo>
                  <a:cubicBezTo>
                    <a:pt x="613" y="401"/>
                    <a:pt x="550" y="549"/>
                    <a:pt x="550" y="549"/>
                  </a:cubicBezTo>
                  <a:cubicBezTo>
                    <a:pt x="197" y="402"/>
                    <a:pt x="197" y="402"/>
                    <a:pt x="197" y="402"/>
                  </a:cubicBezTo>
                  <a:cubicBezTo>
                    <a:pt x="31" y="888"/>
                    <a:pt x="31" y="888"/>
                    <a:pt x="31" y="888"/>
                  </a:cubicBezTo>
                  <a:cubicBezTo>
                    <a:pt x="179" y="933"/>
                    <a:pt x="179" y="933"/>
                    <a:pt x="179" y="933"/>
                  </a:cubicBezTo>
                  <a:cubicBezTo>
                    <a:pt x="78" y="1052"/>
                    <a:pt x="0" y="1122"/>
                    <a:pt x="44" y="1297"/>
                  </a:cubicBezTo>
                  <a:close/>
                </a:path>
              </a:pathLst>
            </a:custGeom>
            <a:solidFill>
              <a:srgbClr val="F7D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3" name="íṩḻïḑé">
              <a:extLst>
                <a:ext uri="{FF2B5EF4-FFF2-40B4-BE49-F238E27FC236}">
                  <a16:creationId xmlns:a16="http://schemas.microsoft.com/office/drawing/2014/main" id="{7A1FEEC3-956C-4EA0-B0EC-A4AA87D7680B}"/>
                </a:ext>
              </a:extLst>
            </p:cNvPr>
            <p:cNvSpPr/>
            <p:nvPr/>
          </p:nvSpPr>
          <p:spPr bwMode="auto">
            <a:xfrm>
              <a:off x="1984439" y="1213648"/>
              <a:ext cx="486395" cy="783497"/>
            </a:xfrm>
            <a:custGeom>
              <a:avLst/>
              <a:gdLst>
                <a:gd name="T0" fmla="*/ 388 w 388"/>
                <a:gd name="T1" fmla="*/ 60 h 625"/>
                <a:gd name="T2" fmla="*/ 175 w 388"/>
                <a:gd name="T3" fmla="*/ 625 h 625"/>
                <a:gd name="T4" fmla="*/ 0 w 388"/>
                <a:gd name="T5" fmla="*/ 563 h 625"/>
                <a:gd name="T6" fmla="*/ 228 w 388"/>
                <a:gd name="T7" fmla="*/ 0 h 625"/>
                <a:gd name="T8" fmla="*/ 388 w 388"/>
                <a:gd name="T9" fmla="*/ 6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" h="625">
                  <a:moveTo>
                    <a:pt x="388" y="60"/>
                  </a:moveTo>
                  <a:lnTo>
                    <a:pt x="175" y="625"/>
                  </a:lnTo>
                  <a:lnTo>
                    <a:pt x="0" y="563"/>
                  </a:lnTo>
                  <a:lnTo>
                    <a:pt x="228" y="0"/>
                  </a:lnTo>
                  <a:lnTo>
                    <a:pt x="388" y="6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4" name="íslïḍé">
              <a:extLst>
                <a:ext uri="{FF2B5EF4-FFF2-40B4-BE49-F238E27FC236}">
                  <a16:creationId xmlns:a16="http://schemas.microsoft.com/office/drawing/2014/main" id="{C5297C75-1A14-4ECC-B195-CA774898FAF8}"/>
                </a:ext>
              </a:extLst>
            </p:cNvPr>
            <p:cNvSpPr/>
            <p:nvPr/>
          </p:nvSpPr>
          <p:spPr bwMode="auto">
            <a:xfrm>
              <a:off x="0" y="258409"/>
              <a:ext cx="2351742" cy="1755031"/>
            </a:xfrm>
            <a:custGeom>
              <a:avLst/>
              <a:gdLst>
                <a:gd name="T0" fmla="*/ 1876 w 1876"/>
                <a:gd name="T1" fmla="*/ 763 h 1400"/>
                <a:gd name="T2" fmla="*/ 1646 w 1876"/>
                <a:gd name="T3" fmla="*/ 1400 h 1400"/>
                <a:gd name="T4" fmla="*/ 0 w 1876"/>
                <a:gd name="T5" fmla="*/ 945 h 1400"/>
                <a:gd name="T6" fmla="*/ 0 w 1876"/>
                <a:gd name="T7" fmla="*/ 0 h 1400"/>
                <a:gd name="T8" fmla="*/ 1876 w 1876"/>
                <a:gd name="T9" fmla="*/ 763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6" h="1400">
                  <a:moveTo>
                    <a:pt x="1876" y="763"/>
                  </a:moveTo>
                  <a:lnTo>
                    <a:pt x="1646" y="1400"/>
                  </a:lnTo>
                  <a:lnTo>
                    <a:pt x="0" y="945"/>
                  </a:lnTo>
                  <a:lnTo>
                    <a:pt x="0" y="0"/>
                  </a:lnTo>
                  <a:lnTo>
                    <a:pt x="1876" y="76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5" name="íşļîḋe">
              <a:extLst>
                <a:ext uri="{FF2B5EF4-FFF2-40B4-BE49-F238E27FC236}">
                  <a16:creationId xmlns:a16="http://schemas.microsoft.com/office/drawing/2014/main" id="{13E8F523-DE48-4823-A2BC-8EC3D1CA8A71}"/>
                </a:ext>
              </a:extLst>
            </p:cNvPr>
            <p:cNvSpPr/>
            <p:nvPr/>
          </p:nvSpPr>
          <p:spPr bwMode="auto">
            <a:xfrm>
              <a:off x="2003243" y="1201112"/>
              <a:ext cx="162968" cy="162968"/>
            </a:xfrm>
            <a:custGeom>
              <a:avLst/>
              <a:gdLst>
                <a:gd name="T0" fmla="*/ 6 w 129"/>
                <a:gd name="T1" fmla="*/ 78 h 130"/>
                <a:gd name="T2" fmla="*/ 77 w 129"/>
                <a:gd name="T3" fmla="*/ 123 h 130"/>
                <a:gd name="T4" fmla="*/ 123 w 129"/>
                <a:gd name="T5" fmla="*/ 53 h 130"/>
                <a:gd name="T6" fmla="*/ 52 w 129"/>
                <a:gd name="T7" fmla="*/ 7 h 130"/>
                <a:gd name="T8" fmla="*/ 6 w 129"/>
                <a:gd name="T9" fmla="*/ 7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30">
                  <a:moveTo>
                    <a:pt x="6" y="78"/>
                  </a:moveTo>
                  <a:cubicBezTo>
                    <a:pt x="13" y="110"/>
                    <a:pt x="45" y="130"/>
                    <a:pt x="77" y="123"/>
                  </a:cubicBezTo>
                  <a:cubicBezTo>
                    <a:pt x="109" y="116"/>
                    <a:pt x="129" y="85"/>
                    <a:pt x="123" y="53"/>
                  </a:cubicBezTo>
                  <a:cubicBezTo>
                    <a:pt x="116" y="21"/>
                    <a:pt x="84" y="0"/>
                    <a:pt x="52" y="7"/>
                  </a:cubicBezTo>
                  <a:cubicBezTo>
                    <a:pt x="20" y="14"/>
                    <a:pt x="0" y="45"/>
                    <a:pt x="6" y="7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6" name="îšľidé">
              <a:extLst>
                <a:ext uri="{FF2B5EF4-FFF2-40B4-BE49-F238E27FC236}">
                  <a16:creationId xmlns:a16="http://schemas.microsoft.com/office/drawing/2014/main" id="{8FD7181D-1C06-46B2-A18A-5CF17EC34633}"/>
                </a:ext>
              </a:extLst>
            </p:cNvPr>
            <p:cNvSpPr/>
            <p:nvPr/>
          </p:nvSpPr>
          <p:spPr bwMode="auto">
            <a:xfrm>
              <a:off x="1708648" y="1089542"/>
              <a:ext cx="162968" cy="162968"/>
            </a:xfrm>
            <a:custGeom>
              <a:avLst/>
              <a:gdLst>
                <a:gd name="T0" fmla="*/ 7 w 130"/>
                <a:gd name="T1" fmla="*/ 78 h 130"/>
                <a:gd name="T2" fmla="*/ 77 w 130"/>
                <a:gd name="T3" fmla="*/ 123 h 130"/>
                <a:gd name="T4" fmla="*/ 123 w 130"/>
                <a:gd name="T5" fmla="*/ 53 h 130"/>
                <a:gd name="T6" fmla="*/ 52 w 130"/>
                <a:gd name="T7" fmla="*/ 7 h 130"/>
                <a:gd name="T8" fmla="*/ 7 w 130"/>
                <a:gd name="T9" fmla="*/ 7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30">
                  <a:moveTo>
                    <a:pt x="7" y="78"/>
                  </a:moveTo>
                  <a:cubicBezTo>
                    <a:pt x="14" y="110"/>
                    <a:pt x="45" y="130"/>
                    <a:pt x="77" y="123"/>
                  </a:cubicBezTo>
                  <a:cubicBezTo>
                    <a:pt x="109" y="116"/>
                    <a:pt x="130" y="85"/>
                    <a:pt x="123" y="53"/>
                  </a:cubicBezTo>
                  <a:cubicBezTo>
                    <a:pt x="116" y="21"/>
                    <a:pt x="85" y="0"/>
                    <a:pt x="52" y="7"/>
                  </a:cubicBezTo>
                  <a:cubicBezTo>
                    <a:pt x="20" y="14"/>
                    <a:pt x="0" y="45"/>
                    <a:pt x="7" y="7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7" name="íšḻïḍè">
              <a:extLst>
                <a:ext uri="{FF2B5EF4-FFF2-40B4-BE49-F238E27FC236}">
                  <a16:creationId xmlns:a16="http://schemas.microsoft.com/office/drawing/2014/main" id="{0D9D54A8-A4D1-47C6-B8E6-A347DBB56282}"/>
                </a:ext>
              </a:extLst>
            </p:cNvPr>
            <p:cNvSpPr/>
            <p:nvPr/>
          </p:nvSpPr>
          <p:spPr bwMode="auto">
            <a:xfrm>
              <a:off x="1406532" y="969197"/>
              <a:ext cx="164221" cy="164221"/>
            </a:xfrm>
            <a:custGeom>
              <a:avLst/>
              <a:gdLst>
                <a:gd name="T0" fmla="*/ 7 w 130"/>
                <a:gd name="T1" fmla="*/ 78 h 130"/>
                <a:gd name="T2" fmla="*/ 78 w 130"/>
                <a:gd name="T3" fmla="*/ 123 h 130"/>
                <a:gd name="T4" fmla="*/ 123 w 130"/>
                <a:gd name="T5" fmla="*/ 53 h 130"/>
                <a:gd name="T6" fmla="*/ 53 w 130"/>
                <a:gd name="T7" fmla="*/ 7 h 130"/>
                <a:gd name="T8" fmla="*/ 7 w 130"/>
                <a:gd name="T9" fmla="*/ 7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30">
                  <a:moveTo>
                    <a:pt x="7" y="78"/>
                  </a:moveTo>
                  <a:cubicBezTo>
                    <a:pt x="14" y="110"/>
                    <a:pt x="46" y="130"/>
                    <a:pt x="78" y="123"/>
                  </a:cubicBezTo>
                  <a:cubicBezTo>
                    <a:pt x="110" y="116"/>
                    <a:pt x="130" y="85"/>
                    <a:pt x="123" y="53"/>
                  </a:cubicBezTo>
                  <a:cubicBezTo>
                    <a:pt x="117" y="21"/>
                    <a:pt x="85" y="0"/>
                    <a:pt x="53" y="7"/>
                  </a:cubicBezTo>
                  <a:cubicBezTo>
                    <a:pt x="21" y="14"/>
                    <a:pt x="0" y="46"/>
                    <a:pt x="7" y="7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8" name="iṧḷíḓé">
              <a:extLst>
                <a:ext uri="{FF2B5EF4-FFF2-40B4-BE49-F238E27FC236}">
                  <a16:creationId xmlns:a16="http://schemas.microsoft.com/office/drawing/2014/main" id="{6B505512-AFDB-44EB-92EA-B03C83F4B2AE}"/>
                </a:ext>
              </a:extLst>
            </p:cNvPr>
            <p:cNvSpPr/>
            <p:nvPr/>
          </p:nvSpPr>
          <p:spPr bwMode="auto">
            <a:xfrm>
              <a:off x="2373053" y="2151336"/>
              <a:ext cx="1449155" cy="1327556"/>
            </a:xfrm>
            <a:custGeom>
              <a:avLst/>
              <a:gdLst>
                <a:gd name="T0" fmla="*/ 704 w 1154"/>
                <a:gd name="T1" fmla="*/ 163 h 1058"/>
                <a:gd name="T2" fmla="*/ 230 w 1154"/>
                <a:gd name="T3" fmla="*/ 629 h 1058"/>
                <a:gd name="T4" fmla="*/ 704 w 1154"/>
                <a:gd name="T5" fmla="*/ 163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4" h="1058">
                  <a:moveTo>
                    <a:pt x="704" y="163"/>
                  </a:moveTo>
                  <a:cubicBezTo>
                    <a:pt x="432" y="0"/>
                    <a:pt x="0" y="347"/>
                    <a:pt x="230" y="629"/>
                  </a:cubicBezTo>
                  <a:cubicBezTo>
                    <a:pt x="579" y="1058"/>
                    <a:pt x="1154" y="441"/>
                    <a:pt x="704" y="163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9" name="ïŝḷiḍè">
              <a:extLst>
                <a:ext uri="{FF2B5EF4-FFF2-40B4-BE49-F238E27FC236}">
                  <a16:creationId xmlns:a16="http://schemas.microsoft.com/office/drawing/2014/main" id="{A69F3AD7-A84A-43AE-BF0E-0B166694BEA0}"/>
                </a:ext>
              </a:extLst>
            </p:cNvPr>
            <p:cNvSpPr/>
            <p:nvPr/>
          </p:nvSpPr>
          <p:spPr bwMode="auto">
            <a:xfrm>
              <a:off x="2373053" y="2104953"/>
              <a:ext cx="1449155" cy="1328809"/>
            </a:xfrm>
            <a:custGeom>
              <a:avLst/>
              <a:gdLst>
                <a:gd name="T0" fmla="*/ 704 w 1154"/>
                <a:gd name="T1" fmla="*/ 164 h 1059"/>
                <a:gd name="T2" fmla="*/ 230 w 1154"/>
                <a:gd name="T3" fmla="*/ 630 h 1059"/>
                <a:gd name="T4" fmla="*/ 704 w 1154"/>
                <a:gd name="T5" fmla="*/ 164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4" h="1059">
                  <a:moveTo>
                    <a:pt x="704" y="164"/>
                  </a:moveTo>
                  <a:cubicBezTo>
                    <a:pt x="432" y="0"/>
                    <a:pt x="0" y="348"/>
                    <a:pt x="230" y="630"/>
                  </a:cubicBezTo>
                  <a:cubicBezTo>
                    <a:pt x="579" y="1059"/>
                    <a:pt x="1154" y="442"/>
                    <a:pt x="704" y="1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0" name="išḻïde">
              <a:extLst>
                <a:ext uri="{FF2B5EF4-FFF2-40B4-BE49-F238E27FC236}">
                  <a16:creationId xmlns:a16="http://schemas.microsoft.com/office/drawing/2014/main" id="{4D4F9D09-38B9-4441-90BA-02277161810C}"/>
                </a:ext>
              </a:extLst>
            </p:cNvPr>
            <p:cNvSpPr/>
            <p:nvPr/>
          </p:nvSpPr>
          <p:spPr bwMode="auto">
            <a:xfrm>
              <a:off x="2895803" y="2388265"/>
              <a:ext cx="234422" cy="567879"/>
            </a:xfrm>
            <a:custGeom>
              <a:avLst/>
              <a:gdLst>
                <a:gd name="T0" fmla="*/ 110 w 187"/>
                <a:gd name="T1" fmla="*/ 30 h 452"/>
                <a:gd name="T2" fmla="*/ 113 w 187"/>
                <a:gd name="T3" fmla="*/ 62 h 452"/>
                <a:gd name="T4" fmla="*/ 124 w 187"/>
                <a:gd name="T5" fmla="*/ 78 h 452"/>
                <a:gd name="T6" fmla="*/ 170 w 187"/>
                <a:gd name="T7" fmla="*/ 94 h 452"/>
                <a:gd name="T8" fmla="*/ 173 w 187"/>
                <a:gd name="T9" fmla="*/ 102 h 452"/>
                <a:gd name="T10" fmla="*/ 163 w 187"/>
                <a:gd name="T11" fmla="*/ 113 h 452"/>
                <a:gd name="T12" fmla="*/ 154 w 187"/>
                <a:gd name="T13" fmla="*/ 109 h 452"/>
                <a:gd name="T14" fmla="*/ 112 w 187"/>
                <a:gd name="T15" fmla="*/ 107 h 452"/>
                <a:gd name="T16" fmla="*/ 111 w 187"/>
                <a:gd name="T17" fmla="*/ 147 h 452"/>
                <a:gd name="T18" fmla="*/ 109 w 187"/>
                <a:gd name="T19" fmla="*/ 176 h 452"/>
                <a:gd name="T20" fmla="*/ 165 w 187"/>
                <a:gd name="T21" fmla="*/ 200 h 452"/>
                <a:gd name="T22" fmla="*/ 187 w 187"/>
                <a:gd name="T23" fmla="*/ 255 h 452"/>
                <a:gd name="T24" fmla="*/ 164 w 187"/>
                <a:gd name="T25" fmla="*/ 320 h 452"/>
                <a:gd name="T26" fmla="*/ 108 w 187"/>
                <a:gd name="T27" fmla="*/ 360 h 452"/>
                <a:gd name="T28" fmla="*/ 109 w 187"/>
                <a:gd name="T29" fmla="*/ 388 h 452"/>
                <a:gd name="T30" fmla="*/ 115 w 187"/>
                <a:gd name="T31" fmla="*/ 431 h 452"/>
                <a:gd name="T32" fmla="*/ 116 w 187"/>
                <a:gd name="T33" fmla="*/ 445 h 452"/>
                <a:gd name="T34" fmla="*/ 105 w 187"/>
                <a:gd name="T35" fmla="*/ 452 h 452"/>
                <a:gd name="T36" fmla="*/ 96 w 187"/>
                <a:gd name="T37" fmla="*/ 443 h 452"/>
                <a:gd name="T38" fmla="*/ 90 w 187"/>
                <a:gd name="T39" fmla="*/ 394 h 452"/>
                <a:gd name="T40" fmla="*/ 86 w 187"/>
                <a:gd name="T41" fmla="*/ 365 h 452"/>
                <a:gd name="T42" fmla="*/ 77 w 187"/>
                <a:gd name="T43" fmla="*/ 366 h 452"/>
                <a:gd name="T44" fmla="*/ 37 w 187"/>
                <a:gd name="T45" fmla="*/ 350 h 452"/>
                <a:gd name="T46" fmla="*/ 13 w 187"/>
                <a:gd name="T47" fmla="*/ 317 h 452"/>
                <a:gd name="T48" fmla="*/ 8 w 187"/>
                <a:gd name="T49" fmla="*/ 310 h 452"/>
                <a:gd name="T50" fmla="*/ 5 w 187"/>
                <a:gd name="T51" fmla="*/ 302 h 452"/>
                <a:gd name="T52" fmla="*/ 0 w 187"/>
                <a:gd name="T53" fmla="*/ 293 h 452"/>
                <a:gd name="T54" fmla="*/ 9 w 187"/>
                <a:gd name="T55" fmla="*/ 285 h 452"/>
                <a:gd name="T56" fmla="*/ 20 w 187"/>
                <a:gd name="T57" fmla="*/ 292 h 452"/>
                <a:gd name="T58" fmla="*/ 28 w 187"/>
                <a:gd name="T59" fmla="*/ 304 h 452"/>
                <a:gd name="T60" fmla="*/ 51 w 187"/>
                <a:gd name="T61" fmla="*/ 331 h 452"/>
                <a:gd name="T62" fmla="*/ 84 w 187"/>
                <a:gd name="T63" fmla="*/ 342 h 452"/>
                <a:gd name="T64" fmla="*/ 83 w 187"/>
                <a:gd name="T65" fmla="*/ 298 h 452"/>
                <a:gd name="T66" fmla="*/ 82 w 187"/>
                <a:gd name="T67" fmla="*/ 195 h 452"/>
                <a:gd name="T68" fmla="*/ 69 w 187"/>
                <a:gd name="T69" fmla="*/ 193 h 452"/>
                <a:gd name="T70" fmla="*/ 38 w 187"/>
                <a:gd name="T71" fmla="*/ 183 h 452"/>
                <a:gd name="T72" fmla="*/ 36 w 187"/>
                <a:gd name="T73" fmla="*/ 155 h 452"/>
                <a:gd name="T74" fmla="*/ 62 w 187"/>
                <a:gd name="T75" fmla="*/ 120 h 452"/>
                <a:gd name="T76" fmla="*/ 77 w 187"/>
                <a:gd name="T77" fmla="*/ 105 h 452"/>
                <a:gd name="T78" fmla="*/ 86 w 187"/>
                <a:gd name="T79" fmla="*/ 73 h 452"/>
                <a:gd name="T80" fmla="*/ 86 w 187"/>
                <a:gd name="T81" fmla="*/ 38 h 452"/>
                <a:gd name="T82" fmla="*/ 85 w 187"/>
                <a:gd name="T83" fmla="*/ 12 h 452"/>
                <a:gd name="T84" fmla="*/ 98 w 187"/>
                <a:gd name="T85" fmla="*/ 0 h 452"/>
                <a:gd name="T86" fmla="*/ 109 w 187"/>
                <a:gd name="T87" fmla="*/ 9 h 452"/>
                <a:gd name="T88" fmla="*/ 70 w 187"/>
                <a:gd name="T89" fmla="*/ 149 h 452"/>
                <a:gd name="T90" fmla="*/ 72 w 187"/>
                <a:gd name="T91" fmla="*/ 169 h 452"/>
                <a:gd name="T92" fmla="*/ 84 w 187"/>
                <a:gd name="T93" fmla="*/ 150 h 452"/>
                <a:gd name="T94" fmla="*/ 83 w 187"/>
                <a:gd name="T95" fmla="*/ 134 h 452"/>
                <a:gd name="T96" fmla="*/ 157 w 187"/>
                <a:gd name="T97" fmla="*/ 229 h 452"/>
                <a:gd name="T98" fmla="*/ 128 w 187"/>
                <a:gd name="T99" fmla="*/ 203 h 452"/>
                <a:gd name="T100" fmla="*/ 109 w 187"/>
                <a:gd name="T101" fmla="*/ 225 h 452"/>
                <a:gd name="T102" fmla="*/ 108 w 187"/>
                <a:gd name="T103" fmla="*/ 256 h 452"/>
                <a:gd name="T104" fmla="*/ 107 w 187"/>
                <a:gd name="T105" fmla="*/ 297 h 452"/>
                <a:gd name="T106" fmla="*/ 129 w 187"/>
                <a:gd name="T107" fmla="*/ 323 h 452"/>
                <a:gd name="T108" fmla="*/ 158 w 187"/>
                <a:gd name="T109" fmla="*/ 279 h 452"/>
                <a:gd name="T110" fmla="*/ 162 w 187"/>
                <a:gd name="T111" fmla="*/ 248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7" h="452">
                  <a:moveTo>
                    <a:pt x="109" y="9"/>
                  </a:moveTo>
                  <a:cubicBezTo>
                    <a:pt x="109" y="17"/>
                    <a:pt x="110" y="24"/>
                    <a:pt x="110" y="30"/>
                  </a:cubicBezTo>
                  <a:cubicBezTo>
                    <a:pt x="111" y="36"/>
                    <a:pt x="112" y="42"/>
                    <a:pt x="112" y="47"/>
                  </a:cubicBezTo>
                  <a:cubicBezTo>
                    <a:pt x="112" y="52"/>
                    <a:pt x="113" y="57"/>
                    <a:pt x="113" y="62"/>
                  </a:cubicBezTo>
                  <a:cubicBezTo>
                    <a:pt x="113" y="68"/>
                    <a:pt x="113" y="74"/>
                    <a:pt x="113" y="81"/>
                  </a:cubicBezTo>
                  <a:cubicBezTo>
                    <a:pt x="117" y="80"/>
                    <a:pt x="120" y="79"/>
                    <a:pt x="124" y="78"/>
                  </a:cubicBezTo>
                  <a:cubicBezTo>
                    <a:pt x="127" y="78"/>
                    <a:pt x="130" y="77"/>
                    <a:pt x="134" y="77"/>
                  </a:cubicBezTo>
                  <a:cubicBezTo>
                    <a:pt x="147" y="77"/>
                    <a:pt x="159" y="83"/>
                    <a:pt x="170" y="94"/>
                  </a:cubicBezTo>
                  <a:cubicBezTo>
                    <a:pt x="170" y="93"/>
                    <a:pt x="170" y="93"/>
                    <a:pt x="170" y="93"/>
                  </a:cubicBezTo>
                  <a:cubicBezTo>
                    <a:pt x="172" y="96"/>
                    <a:pt x="173" y="99"/>
                    <a:pt x="173" y="102"/>
                  </a:cubicBezTo>
                  <a:cubicBezTo>
                    <a:pt x="173" y="105"/>
                    <a:pt x="172" y="108"/>
                    <a:pt x="170" y="110"/>
                  </a:cubicBezTo>
                  <a:cubicBezTo>
                    <a:pt x="168" y="112"/>
                    <a:pt x="166" y="113"/>
                    <a:pt x="163" y="113"/>
                  </a:cubicBezTo>
                  <a:cubicBezTo>
                    <a:pt x="160" y="113"/>
                    <a:pt x="157" y="112"/>
                    <a:pt x="154" y="109"/>
                  </a:cubicBezTo>
                  <a:cubicBezTo>
                    <a:pt x="154" y="109"/>
                    <a:pt x="154" y="109"/>
                    <a:pt x="154" y="109"/>
                  </a:cubicBezTo>
                  <a:cubicBezTo>
                    <a:pt x="147" y="103"/>
                    <a:pt x="140" y="100"/>
                    <a:pt x="133" y="100"/>
                  </a:cubicBezTo>
                  <a:cubicBezTo>
                    <a:pt x="126" y="100"/>
                    <a:pt x="119" y="102"/>
                    <a:pt x="112" y="107"/>
                  </a:cubicBezTo>
                  <a:cubicBezTo>
                    <a:pt x="112" y="115"/>
                    <a:pt x="112" y="123"/>
                    <a:pt x="112" y="129"/>
                  </a:cubicBezTo>
                  <a:cubicBezTo>
                    <a:pt x="111" y="136"/>
                    <a:pt x="111" y="141"/>
                    <a:pt x="111" y="147"/>
                  </a:cubicBezTo>
                  <a:cubicBezTo>
                    <a:pt x="111" y="152"/>
                    <a:pt x="110" y="157"/>
                    <a:pt x="110" y="161"/>
                  </a:cubicBezTo>
                  <a:cubicBezTo>
                    <a:pt x="110" y="166"/>
                    <a:pt x="109" y="171"/>
                    <a:pt x="109" y="176"/>
                  </a:cubicBezTo>
                  <a:cubicBezTo>
                    <a:pt x="121" y="178"/>
                    <a:pt x="131" y="181"/>
                    <a:pt x="141" y="184"/>
                  </a:cubicBezTo>
                  <a:cubicBezTo>
                    <a:pt x="150" y="188"/>
                    <a:pt x="159" y="194"/>
                    <a:pt x="165" y="200"/>
                  </a:cubicBezTo>
                  <a:cubicBezTo>
                    <a:pt x="172" y="207"/>
                    <a:pt x="177" y="214"/>
                    <a:pt x="181" y="224"/>
                  </a:cubicBezTo>
                  <a:cubicBezTo>
                    <a:pt x="185" y="233"/>
                    <a:pt x="187" y="243"/>
                    <a:pt x="187" y="255"/>
                  </a:cubicBezTo>
                  <a:cubicBezTo>
                    <a:pt x="187" y="267"/>
                    <a:pt x="185" y="279"/>
                    <a:pt x="181" y="290"/>
                  </a:cubicBezTo>
                  <a:cubicBezTo>
                    <a:pt x="177" y="301"/>
                    <a:pt x="171" y="311"/>
                    <a:pt x="164" y="320"/>
                  </a:cubicBezTo>
                  <a:cubicBezTo>
                    <a:pt x="157" y="329"/>
                    <a:pt x="149" y="338"/>
                    <a:pt x="139" y="344"/>
                  </a:cubicBezTo>
                  <a:cubicBezTo>
                    <a:pt x="130" y="351"/>
                    <a:pt x="119" y="357"/>
                    <a:pt x="108" y="360"/>
                  </a:cubicBezTo>
                  <a:cubicBezTo>
                    <a:pt x="108" y="366"/>
                    <a:pt x="108" y="371"/>
                    <a:pt x="108" y="375"/>
                  </a:cubicBezTo>
                  <a:cubicBezTo>
                    <a:pt x="109" y="379"/>
                    <a:pt x="109" y="383"/>
                    <a:pt x="109" y="388"/>
                  </a:cubicBezTo>
                  <a:cubicBezTo>
                    <a:pt x="110" y="392"/>
                    <a:pt x="110" y="398"/>
                    <a:pt x="111" y="404"/>
                  </a:cubicBezTo>
                  <a:cubicBezTo>
                    <a:pt x="112" y="411"/>
                    <a:pt x="113" y="420"/>
                    <a:pt x="115" y="431"/>
                  </a:cubicBezTo>
                  <a:cubicBezTo>
                    <a:pt x="115" y="434"/>
                    <a:pt x="115" y="436"/>
                    <a:pt x="115" y="438"/>
                  </a:cubicBezTo>
                  <a:cubicBezTo>
                    <a:pt x="116" y="440"/>
                    <a:pt x="116" y="442"/>
                    <a:pt x="116" y="445"/>
                  </a:cubicBezTo>
                  <a:cubicBezTo>
                    <a:pt x="116" y="447"/>
                    <a:pt x="115" y="449"/>
                    <a:pt x="112" y="450"/>
                  </a:cubicBezTo>
                  <a:cubicBezTo>
                    <a:pt x="109" y="452"/>
                    <a:pt x="107" y="452"/>
                    <a:pt x="105" y="452"/>
                  </a:cubicBezTo>
                  <a:cubicBezTo>
                    <a:pt x="103" y="452"/>
                    <a:pt x="101" y="452"/>
                    <a:pt x="99" y="450"/>
                  </a:cubicBezTo>
                  <a:cubicBezTo>
                    <a:pt x="97" y="449"/>
                    <a:pt x="96" y="446"/>
                    <a:pt x="96" y="443"/>
                  </a:cubicBezTo>
                  <a:cubicBezTo>
                    <a:pt x="94" y="431"/>
                    <a:pt x="93" y="422"/>
                    <a:pt x="92" y="414"/>
                  </a:cubicBezTo>
                  <a:cubicBezTo>
                    <a:pt x="91" y="406"/>
                    <a:pt x="91" y="400"/>
                    <a:pt x="90" y="394"/>
                  </a:cubicBezTo>
                  <a:cubicBezTo>
                    <a:pt x="89" y="389"/>
                    <a:pt x="89" y="384"/>
                    <a:pt x="88" y="379"/>
                  </a:cubicBezTo>
                  <a:cubicBezTo>
                    <a:pt x="88" y="375"/>
                    <a:pt x="87" y="370"/>
                    <a:pt x="86" y="365"/>
                  </a:cubicBezTo>
                  <a:cubicBezTo>
                    <a:pt x="85" y="366"/>
                    <a:pt x="84" y="366"/>
                    <a:pt x="82" y="366"/>
                  </a:cubicBezTo>
                  <a:cubicBezTo>
                    <a:pt x="80" y="366"/>
                    <a:pt x="79" y="366"/>
                    <a:pt x="77" y="366"/>
                  </a:cubicBezTo>
                  <a:cubicBezTo>
                    <a:pt x="68" y="366"/>
                    <a:pt x="60" y="365"/>
                    <a:pt x="54" y="361"/>
                  </a:cubicBezTo>
                  <a:cubicBezTo>
                    <a:pt x="47" y="358"/>
                    <a:pt x="42" y="354"/>
                    <a:pt x="37" y="350"/>
                  </a:cubicBezTo>
                  <a:cubicBezTo>
                    <a:pt x="32" y="345"/>
                    <a:pt x="27" y="340"/>
                    <a:pt x="23" y="334"/>
                  </a:cubicBezTo>
                  <a:cubicBezTo>
                    <a:pt x="20" y="328"/>
                    <a:pt x="16" y="322"/>
                    <a:pt x="13" y="317"/>
                  </a:cubicBezTo>
                  <a:cubicBezTo>
                    <a:pt x="13" y="317"/>
                    <a:pt x="13" y="317"/>
                    <a:pt x="13" y="317"/>
                  </a:cubicBezTo>
                  <a:cubicBezTo>
                    <a:pt x="11" y="314"/>
                    <a:pt x="10" y="312"/>
                    <a:pt x="8" y="310"/>
                  </a:cubicBezTo>
                  <a:cubicBezTo>
                    <a:pt x="7" y="307"/>
                    <a:pt x="6" y="305"/>
                    <a:pt x="5" y="303"/>
                  </a:cubicBezTo>
                  <a:cubicBezTo>
                    <a:pt x="5" y="302"/>
                    <a:pt x="5" y="302"/>
                    <a:pt x="5" y="302"/>
                  </a:cubicBezTo>
                  <a:cubicBezTo>
                    <a:pt x="3" y="301"/>
                    <a:pt x="2" y="300"/>
                    <a:pt x="1" y="298"/>
                  </a:cubicBezTo>
                  <a:cubicBezTo>
                    <a:pt x="0" y="296"/>
                    <a:pt x="0" y="294"/>
                    <a:pt x="0" y="293"/>
                  </a:cubicBezTo>
                  <a:cubicBezTo>
                    <a:pt x="0" y="291"/>
                    <a:pt x="1" y="289"/>
                    <a:pt x="2" y="287"/>
                  </a:cubicBezTo>
                  <a:cubicBezTo>
                    <a:pt x="4" y="286"/>
                    <a:pt x="6" y="285"/>
                    <a:pt x="9" y="285"/>
                  </a:cubicBezTo>
                  <a:cubicBezTo>
                    <a:pt x="11" y="285"/>
                    <a:pt x="13" y="286"/>
                    <a:pt x="15" y="287"/>
                  </a:cubicBezTo>
                  <a:cubicBezTo>
                    <a:pt x="17" y="288"/>
                    <a:pt x="18" y="290"/>
                    <a:pt x="20" y="292"/>
                  </a:cubicBezTo>
                  <a:cubicBezTo>
                    <a:pt x="22" y="294"/>
                    <a:pt x="23" y="296"/>
                    <a:pt x="24" y="298"/>
                  </a:cubicBezTo>
                  <a:cubicBezTo>
                    <a:pt x="26" y="301"/>
                    <a:pt x="27" y="302"/>
                    <a:pt x="28" y="304"/>
                  </a:cubicBezTo>
                  <a:cubicBezTo>
                    <a:pt x="32" y="309"/>
                    <a:pt x="36" y="314"/>
                    <a:pt x="39" y="319"/>
                  </a:cubicBezTo>
                  <a:cubicBezTo>
                    <a:pt x="43" y="323"/>
                    <a:pt x="47" y="327"/>
                    <a:pt x="51" y="331"/>
                  </a:cubicBezTo>
                  <a:cubicBezTo>
                    <a:pt x="55" y="334"/>
                    <a:pt x="60" y="337"/>
                    <a:pt x="65" y="339"/>
                  </a:cubicBezTo>
                  <a:cubicBezTo>
                    <a:pt x="70" y="341"/>
                    <a:pt x="77" y="342"/>
                    <a:pt x="84" y="342"/>
                  </a:cubicBezTo>
                  <a:cubicBezTo>
                    <a:pt x="83" y="337"/>
                    <a:pt x="83" y="331"/>
                    <a:pt x="83" y="324"/>
                  </a:cubicBezTo>
                  <a:cubicBezTo>
                    <a:pt x="83" y="318"/>
                    <a:pt x="83" y="309"/>
                    <a:pt x="83" y="298"/>
                  </a:cubicBezTo>
                  <a:cubicBezTo>
                    <a:pt x="82" y="288"/>
                    <a:pt x="82" y="274"/>
                    <a:pt x="82" y="258"/>
                  </a:cubicBezTo>
                  <a:cubicBezTo>
                    <a:pt x="82" y="241"/>
                    <a:pt x="82" y="220"/>
                    <a:pt x="82" y="195"/>
                  </a:cubicBezTo>
                  <a:cubicBezTo>
                    <a:pt x="82" y="195"/>
                    <a:pt x="82" y="195"/>
                    <a:pt x="82" y="195"/>
                  </a:cubicBezTo>
                  <a:cubicBezTo>
                    <a:pt x="79" y="194"/>
                    <a:pt x="75" y="194"/>
                    <a:pt x="69" y="193"/>
                  </a:cubicBezTo>
                  <a:cubicBezTo>
                    <a:pt x="64" y="192"/>
                    <a:pt x="58" y="190"/>
                    <a:pt x="53" y="189"/>
                  </a:cubicBezTo>
                  <a:cubicBezTo>
                    <a:pt x="47" y="187"/>
                    <a:pt x="42" y="185"/>
                    <a:pt x="38" y="183"/>
                  </a:cubicBezTo>
                  <a:cubicBezTo>
                    <a:pt x="34" y="180"/>
                    <a:pt x="32" y="178"/>
                    <a:pt x="32" y="174"/>
                  </a:cubicBezTo>
                  <a:cubicBezTo>
                    <a:pt x="32" y="168"/>
                    <a:pt x="34" y="162"/>
                    <a:pt x="36" y="155"/>
                  </a:cubicBezTo>
                  <a:cubicBezTo>
                    <a:pt x="39" y="149"/>
                    <a:pt x="43" y="143"/>
                    <a:pt x="47" y="137"/>
                  </a:cubicBezTo>
                  <a:cubicBezTo>
                    <a:pt x="52" y="131"/>
                    <a:pt x="57" y="125"/>
                    <a:pt x="62" y="120"/>
                  </a:cubicBezTo>
                  <a:cubicBezTo>
                    <a:pt x="67" y="115"/>
                    <a:pt x="73" y="110"/>
                    <a:pt x="78" y="105"/>
                  </a:cubicBezTo>
                  <a:cubicBezTo>
                    <a:pt x="77" y="105"/>
                    <a:pt x="77" y="105"/>
                    <a:pt x="77" y="105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6" y="87"/>
                    <a:pt x="86" y="79"/>
                    <a:pt x="86" y="73"/>
                  </a:cubicBezTo>
                  <a:cubicBezTo>
                    <a:pt x="86" y="67"/>
                    <a:pt x="86" y="61"/>
                    <a:pt x="86" y="56"/>
                  </a:cubicBezTo>
                  <a:cubicBezTo>
                    <a:pt x="86" y="50"/>
                    <a:pt x="86" y="44"/>
                    <a:pt x="86" y="38"/>
                  </a:cubicBezTo>
                  <a:cubicBezTo>
                    <a:pt x="85" y="32"/>
                    <a:pt x="85" y="24"/>
                    <a:pt x="85" y="15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8"/>
                    <a:pt x="86" y="5"/>
                    <a:pt x="89" y="3"/>
                  </a:cubicBezTo>
                  <a:cubicBezTo>
                    <a:pt x="91" y="1"/>
                    <a:pt x="94" y="0"/>
                    <a:pt x="98" y="0"/>
                  </a:cubicBezTo>
                  <a:cubicBezTo>
                    <a:pt x="100" y="0"/>
                    <a:pt x="102" y="0"/>
                    <a:pt x="104" y="2"/>
                  </a:cubicBezTo>
                  <a:cubicBezTo>
                    <a:pt x="106" y="3"/>
                    <a:pt x="108" y="5"/>
                    <a:pt x="109" y="9"/>
                  </a:cubicBezTo>
                  <a:close/>
                  <a:moveTo>
                    <a:pt x="83" y="134"/>
                  </a:moveTo>
                  <a:cubicBezTo>
                    <a:pt x="78" y="138"/>
                    <a:pt x="74" y="144"/>
                    <a:pt x="70" y="149"/>
                  </a:cubicBezTo>
                  <a:cubicBezTo>
                    <a:pt x="65" y="154"/>
                    <a:pt x="63" y="160"/>
                    <a:pt x="62" y="166"/>
                  </a:cubicBezTo>
                  <a:cubicBezTo>
                    <a:pt x="65" y="167"/>
                    <a:pt x="68" y="168"/>
                    <a:pt x="72" y="169"/>
                  </a:cubicBezTo>
                  <a:cubicBezTo>
                    <a:pt x="75" y="169"/>
                    <a:pt x="79" y="170"/>
                    <a:pt x="82" y="171"/>
                  </a:cubicBezTo>
                  <a:cubicBezTo>
                    <a:pt x="83" y="163"/>
                    <a:pt x="83" y="156"/>
                    <a:pt x="84" y="150"/>
                  </a:cubicBezTo>
                  <a:cubicBezTo>
                    <a:pt x="84" y="145"/>
                    <a:pt x="85" y="138"/>
                    <a:pt x="85" y="131"/>
                  </a:cubicBezTo>
                  <a:cubicBezTo>
                    <a:pt x="84" y="132"/>
                    <a:pt x="83" y="133"/>
                    <a:pt x="83" y="134"/>
                  </a:cubicBezTo>
                  <a:close/>
                  <a:moveTo>
                    <a:pt x="162" y="248"/>
                  </a:moveTo>
                  <a:cubicBezTo>
                    <a:pt x="162" y="241"/>
                    <a:pt x="160" y="234"/>
                    <a:pt x="157" y="229"/>
                  </a:cubicBezTo>
                  <a:cubicBezTo>
                    <a:pt x="154" y="223"/>
                    <a:pt x="150" y="218"/>
                    <a:pt x="145" y="213"/>
                  </a:cubicBezTo>
                  <a:cubicBezTo>
                    <a:pt x="140" y="209"/>
                    <a:pt x="134" y="205"/>
                    <a:pt x="128" y="203"/>
                  </a:cubicBezTo>
                  <a:cubicBezTo>
                    <a:pt x="122" y="200"/>
                    <a:pt x="115" y="199"/>
                    <a:pt x="109" y="198"/>
                  </a:cubicBezTo>
                  <a:cubicBezTo>
                    <a:pt x="109" y="209"/>
                    <a:pt x="109" y="218"/>
                    <a:pt x="109" y="225"/>
                  </a:cubicBezTo>
                  <a:cubicBezTo>
                    <a:pt x="109" y="232"/>
                    <a:pt x="109" y="238"/>
                    <a:pt x="109" y="242"/>
                  </a:cubicBezTo>
                  <a:cubicBezTo>
                    <a:pt x="108" y="247"/>
                    <a:pt x="108" y="252"/>
                    <a:pt x="108" y="256"/>
                  </a:cubicBezTo>
                  <a:cubicBezTo>
                    <a:pt x="108" y="260"/>
                    <a:pt x="108" y="266"/>
                    <a:pt x="107" y="272"/>
                  </a:cubicBezTo>
                  <a:cubicBezTo>
                    <a:pt x="107" y="279"/>
                    <a:pt x="107" y="287"/>
                    <a:pt x="107" y="297"/>
                  </a:cubicBezTo>
                  <a:cubicBezTo>
                    <a:pt x="107" y="307"/>
                    <a:pt x="107" y="321"/>
                    <a:pt x="107" y="337"/>
                  </a:cubicBezTo>
                  <a:cubicBezTo>
                    <a:pt x="115" y="333"/>
                    <a:pt x="123" y="329"/>
                    <a:pt x="129" y="323"/>
                  </a:cubicBezTo>
                  <a:cubicBezTo>
                    <a:pt x="136" y="317"/>
                    <a:pt x="142" y="310"/>
                    <a:pt x="147" y="303"/>
                  </a:cubicBezTo>
                  <a:cubicBezTo>
                    <a:pt x="151" y="295"/>
                    <a:pt x="155" y="287"/>
                    <a:pt x="158" y="279"/>
                  </a:cubicBezTo>
                  <a:cubicBezTo>
                    <a:pt x="160" y="270"/>
                    <a:pt x="162" y="262"/>
                    <a:pt x="162" y="253"/>
                  </a:cubicBezTo>
                  <a:lnTo>
                    <a:pt x="162" y="248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1" name="ïṥḻídè">
              <a:extLst>
                <a:ext uri="{FF2B5EF4-FFF2-40B4-BE49-F238E27FC236}">
                  <a16:creationId xmlns:a16="http://schemas.microsoft.com/office/drawing/2014/main" id="{8D9C3A5D-4CD3-492D-9D71-E97C320715EB}"/>
                </a:ext>
              </a:extLst>
            </p:cNvPr>
            <p:cNvSpPr/>
            <p:nvPr/>
          </p:nvSpPr>
          <p:spPr bwMode="auto">
            <a:xfrm>
              <a:off x="2549810" y="2183929"/>
              <a:ext cx="896320" cy="885037"/>
            </a:xfrm>
            <a:custGeom>
              <a:avLst/>
              <a:gdLst>
                <a:gd name="T0" fmla="*/ 549 w 713"/>
                <a:gd name="T1" fmla="*/ 121 h 705"/>
                <a:gd name="T2" fmla="*/ 55 w 713"/>
                <a:gd name="T3" fmla="*/ 448 h 705"/>
                <a:gd name="T4" fmla="*/ 320 w 713"/>
                <a:gd name="T5" fmla="*/ 687 h 705"/>
                <a:gd name="T6" fmla="*/ 601 w 713"/>
                <a:gd name="T7" fmla="*/ 591 h 705"/>
                <a:gd name="T8" fmla="*/ 702 w 713"/>
                <a:gd name="T9" fmla="*/ 356 h 705"/>
                <a:gd name="T10" fmla="*/ 549 w 713"/>
                <a:gd name="T11" fmla="*/ 121 h 705"/>
                <a:gd name="T12" fmla="*/ 541 w 713"/>
                <a:gd name="T13" fmla="*/ 135 h 705"/>
                <a:gd name="T14" fmla="*/ 674 w 713"/>
                <a:gd name="T15" fmla="*/ 445 h 705"/>
                <a:gd name="T16" fmla="*/ 437 w 713"/>
                <a:gd name="T17" fmla="*/ 666 h 705"/>
                <a:gd name="T18" fmla="*/ 97 w 713"/>
                <a:gd name="T19" fmla="*/ 509 h 705"/>
                <a:gd name="T20" fmla="*/ 218 w 713"/>
                <a:gd name="T21" fmla="*/ 154 h 705"/>
                <a:gd name="T22" fmla="*/ 541 w 713"/>
                <a:gd name="T23" fmla="*/ 135 h 705"/>
                <a:gd name="T24" fmla="*/ 549 w 713"/>
                <a:gd name="T25" fmla="*/ 121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3" h="705">
                  <a:moveTo>
                    <a:pt x="549" y="121"/>
                  </a:moveTo>
                  <a:cubicBezTo>
                    <a:pt x="341" y="0"/>
                    <a:pt x="0" y="194"/>
                    <a:pt x="55" y="448"/>
                  </a:cubicBezTo>
                  <a:cubicBezTo>
                    <a:pt x="81" y="567"/>
                    <a:pt x="204" y="667"/>
                    <a:pt x="320" y="687"/>
                  </a:cubicBezTo>
                  <a:cubicBezTo>
                    <a:pt x="423" y="705"/>
                    <a:pt x="527" y="662"/>
                    <a:pt x="601" y="591"/>
                  </a:cubicBezTo>
                  <a:cubicBezTo>
                    <a:pt x="664" y="531"/>
                    <a:pt x="705" y="445"/>
                    <a:pt x="702" y="356"/>
                  </a:cubicBezTo>
                  <a:cubicBezTo>
                    <a:pt x="700" y="254"/>
                    <a:pt x="632" y="173"/>
                    <a:pt x="549" y="121"/>
                  </a:cubicBezTo>
                  <a:cubicBezTo>
                    <a:pt x="540" y="115"/>
                    <a:pt x="532" y="129"/>
                    <a:pt x="541" y="135"/>
                  </a:cubicBezTo>
                  <a:cubicBezTo>
                    <a:pt x="650" y="204"/>
                    <a:pt x="713" y="317"/>
                    <a:pt x="674" y="445"/>
                  </a:cubicBezTo>
                  <a:cubicBezTo>
                    <a:pt x="641" y="553"/>
                    <a:pt x="545" y="638"/>
                    <a:pt x="437" y="666"/>
                  </a:cubicBezTo>
                  <a:cubicBezTo>
                    <a:pt x="302" y="702"/>
                    <a:pt x="167" y="624"/>
                    <a:pt x="97" y="509"/>
                  </a:cubicBezTo>
                  <a:cubicBezTo>
                    <a:pt x="17" y="377"/>
                    <a:pt x="102" y="229"/>
                    <a:pt x="218" y="154"/>
                  </a:cubicBezTo>
                  <a:cubicBezTo>
                    <a:pt x="314" y="93"/>
                    <a:pt x="440" y="76"/>
                    <a:pt x="541" y="135"/>
                  </a:cubicBezTo>
                  <a:cubicBezTo>
                    <a:pt x="550" y="140"/>
                    <a:pt x="558" y="126"/>
                    <a:pt x="549" y="121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2" name="ïśľíḑê">
              <a:extLst>
                <a:ext uri="{FF2B5EF4-FFF2-40B4-BE49-F238E27FC236}">
                  <a16:creationId xmlns:a16="http://schemas.microsoft.com/office/drawing/2014/main" id="{ED1AFE63-0D7A-4E14-BAC5-F4BA66FCBFD8}"/>
                </a:ext>
              </a:extLst>
            </p:cNvPr>
            <p:cNvSpPr/>
            <p:nvPr/>
          </p:nvSpPr>
          <p:spPr bwMode="auto">
            <a:xfrm>
              <a:off x="3965118" y="2839559"/>
              <a:ext cx="488902" cy="423715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3" name="ïŝļïḓé">
              <a:extLst>
                <a:ext uri="{FF2B5EF4-FFF2-40B4-BE49-F238E27FC236}">
                  <a16:creationId xmlns:a16="http://schemas.microsoft.com/office/drawing/2014/main" id="{1052B68B-B6A7-4E52-95A9-65D86F678E31}"/>
                </a:ext>
              </a:extLst>
            </p:cNvPr>
            <p:cNvSpPr/>
            <p:nvPr/>
          </p:nvSpPr>
          <p:spPr bwMode="auto">
            <a:xfrm>
              <a:off x="3965118" y="2839559"/>
              <a:ext cx="488902" cy="423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4" name="ïS1ïḓè">
              <a:extLst>
                <a:ext uri="{FF2B5EF4-FFF2-40B4-BE49-F238E27FC236}">
                  <a16:creationId xmlns:a16="http://schemas.microsoft.com/office/drawing/2014/main" id="{65EF6BD4-D8FC-4FC2-8B1A-97BD724A2739}"/>
                </a:ext>
              </a:extLst>
            </p:cNvPr>
            <p:cNvSpPr/>
            <p:nvPr/>
          </p:nvSpPr>
          <p:spPr bwMode="auto">
            <a:xfrm>
              <a:off x="3918736" y="2740525"/>
              <a:ext cx="581668" cy="16422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5" name="íṡľïďe">
              <a:extLst>
                <a:ext uri="{FF2B5EF4-FFF2-40B4-BE49-F238E27FC236}">
                  <a16:creationId xmlns:a16="http://schemas.microsoft.com/office/drawing/2014/main" id="{3B1944FB-121F-4354-BAB6-E6A4ADCE82CA}"/>
                </a:ext>
              </a:extLst>
            </p:cNvPr>
            <p:cNvSpPr/>
            <p:nvPr/>
          </p:nvSpPr>
          <p:spPr bwMode="auto">
            <a:xfrm>
              <a:off x="3918736" y="2740525"/>
              <a:ext cx="581668" cy="164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6" name="îṥḷîďê">
              <a:extLst>
                <a:ext uri="{FF2B5EF4-FFF2-40B4-BE49-F238E27FC236}">
                  <a16:creationId xmlns:a16="http://schemas.microsoft.com/office/drawing/2014/main" id="{ECC59C35-7B41-429D-8137-23E925F35B24}"/>
                </a:ext>
              </a:extLst>
            </p:cNvPr>
            <p:cNvSpPr/>
            <p:nvPr/>
          </p:nvSpPr>
          <p:spPr bwMode="auto">
            <a:xfrm>
              <a:off x="1514341" y="4155832"/>
              <a:ext cx="3017401" cy="1380207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7" name="íṧḷíḍè">
              <a:extLst>
                <a:ext uri="{FF2B5EF4-FFF2-40B4-BE49-F238E27FC236}">
                  <a16:creationId xmlns:a16="http://schemas.microsoft.com/office/drawing/2014/main" id="{1393EF1F-BB0D-4E31-AA81-B04D9B32AE07}"/>
                </a:ext>
              </a:extLst>
            </p:cNvPr>
            <p:cNvSpPr/>
            <p:nvPr/>
          </p:nvSpPr>
          <p:spPr bwMode="auto">
            <a:xfrm>
              <a:off x="1514341" y="4155832"/>
              <a:ext cx="3017401" cy="1380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8" name="íṩ1iḍé">
              <a:extLst>
                <a:ext uri="{FF2B5EF4-FFF2-40B4-BE49-F238E27FC236}">
                  <a16:creationId xmlns:a16="http://schemas.microsoft.com/office/drawing/2014/main" id="{9B7E9F79-2513-4805-9ABF-B47856EBC2F5}"/>
                </a:ext>
              </a:extLst>
            </p:cNvPr>
            <p:cNvSpPr/>
            <p:nvPr/>
          </p:nvSpPr>
          <p:spPr bwMode="auto">
            <a:xfrm>
              <a:off x="1514341" y="4155832"/>
              <a:ext cx="3017401" cy="91513"/>
            </a:xfrm>
            <a:prstGeom prst="rect">
              <a:avLst/>
            </a:pr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9" name="ïś1íďe">
              <a:extLst>
                <a:ext uri="{FF2B5EF4-FFF2-40B4-BE49-F238E27FC236}">
                  <a16:creationId xmlns:a16="http://schemas.microsoft.com/office/drawing/2014/main" id="{CF983835-A9EB-41A3-9B16-81CD786D6BA5}"/>
                </a:ext>
              </a:extLst>
            </p:cNvPr>
            <p:cNvSpPr/>
            <p:nvPr/>
          </p:nvSpPr>
          <p:spPr bwMode="auto">
            <a:xfrm>
              <a:off x="1514341" y="4155832"/>
              <a:ext cx="3017401" cy="9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0" name="ïSḷídé">
              <a:extLst>
                <a:ext uri="{FF2B5EF4-FFF2-40B4-BE49-F238E27FC236}">
                  <a16:creationId xmlns:a16="http://schemas.microsoft.com/office/drawing/2014/main" id="{A189375A-0B48-44FD-B718-5383F28D87E1}"/>
                </a:ext>
              </a:extLst>
            </p:cNvPr>
            <p:cNvSpPr/>
            <p:nvPr/>
          </p:nvSpPr>
          <p:spPr bwMode="auto">
            <a:xfrm>
              <a:off x="1338839" y="3263274"/>
              <a:ext cx="3367154" cy="892558"/>
            </a:xfrm>
            <a:custGeom>
              <a:avLst/>
              <a:gdLst>
                <a:gd name="T0" fmla="*/ 2686 w 2686"/>
                <a:gd name="T1" fmla="*/ 712 h 712"/>
                <a:gd name="T2" fmla="*/ 0 w 2686"/>
                <a:gd name="T3" fmla="*/ 712 h 712"/>
                <a:gd name="T4" fmla="*/ 203 w 2686"/>
                <a:gd name="T5" fmla="*/ 0 h 712"/>
                <a:gd name="T6" fmla="*/ 2485 w 2686"/>
                <a:gd name="T7" fmla="*/ 0 h 712"/>
                <a:gd name="T8" fmla="*/ 2686 w 2686"/>
                <a:gd name="T9" fmla="*/ 712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6" h="712">
                  <a:moveTo>
                    <a:pt x="2686" y="712"/>
                  </a:moveTo>
                  <a:lnTo>
                    <a:pt x="0" y="712"/>
                  </a:lnTo>
                  <a:lnTo>
                    <a:pt x="203" y="0"/>
                  </a:lnTo>
                  <a:lnTo>
                    <a:pt x="2485" y="0"/>
                  </a:lnTo>
                  <a:lnTo>
                    <a:pt x="2686" y="7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1" name="ïsliḓê">
              <a:extLst>
                <a:ext uri="{FF2B5EF4-FFF2-40B4-BE49-F238E27FC236}">
                  <a16:creationId xmlns:a16="http://schemas.microsoft.com/office/drawing/2014/main" id="{52AE9B58-79DC-495E-A29E-0EDAA734F4C0}"/>
                </a:ext>
              </a:extLst>
            </p:cNvPr>
            <p:cNvSpPr/>
            <p:nvPr/>
          </p:nvSpPr>
          <p:spPr bwMode="auto">
            <a:xfrm>
              <a:off x="1338839" y="3263274"/>
              <a:ext cx="3367154" cy="892558"/>
            </a:xfrm>
            <a:custGeom>
              <a:avLst/>
              <a:gdLst>
                <a:gd name="T0" fmla="*/ 2686 w 2686"/>
                <a:gd name="T1" fmla="*/ 712 h 712"/>
                <a:gd name="T2" fmla="*/ 0 w 2686"/>
                <a:gd name="T3" fmla="*/ 712 h 712"/>
                <a:gd name="T4" fmla="*/ 203 w 2686"/>
                <a:gd name="T5" fmla="*/ 0 h 712"/>
                <a:gd name="T6" fmla="*/ 2485 w 2686"/>
                <a:gd name="T7" fmla="*/ 0 h 712"/>
                <a:gd name="T8" fmla="*/ 2686 w 2686"/>
                <a:gd name="T9" fmla="*/ 712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6" h="712">
                  <a:moveTo>
                    <a:pt x="2686" y="712"/>
                  </a:moveTo>
                  <a:lnTo>
                    <a:pt x="0" y="712"/>
                  </a:lnTo>
                  <a:lnTo>
                    <a:pt x="203" y="0"/>
                  </a:lnTo>
                  <a:lnTo>
                    <a:pt x="2485" y="0"/>
                  </a:lnTo>
                  <a:lnTo>
                    <a:pt x="2686" y="7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2" name="iSḷîḑê">
              <a:extLst>
                <a:ext uri="{FF2B5EF4-FFF2-40B4-BE49-F238E27FC236}">
                  <a16:creationId xmlns:a16="http://schemas.microsoft.com/office/drawing/2014/main" id="{4AB7BBAC-5370-4EC2-886C-3EA5116548C3}"/>
                </a:ext>
              </a:extLst>
            </p:cNvPr>
            <p:cNvSpPr/>
            <p:nvPr/>
          </p:nvSpPr>
          <p:spPr bwMode="auto">
            <a:xfrm>
              <a:off x="2661379" y="4332589"/>
              <a:ext cx="725832" cy="1138263"/>
            </a:xfrm>
            <a:custGeom>
              <a:avLst/>
              <a:gdLst>
                <a:gd name="T0" fmla="*/ 3 w 579"/>
                <a:gd name="T1" fmla="*/ 908 h 908"/>
                <a:gd name="T2" fmla="*/ 0 w 579"/>
                <a:gd name="T3" fmla="*/ 0 h 908"/>
                <a:gd name="T4" fmla="*/ 576 w 579"/>
                <a:gd name="T5" fmla="*/ 0 h 908"/>
                <a:gd name="T6" fmla="*/ 579 w 579"/>
                <a:gd name="T7" fmla="*/ 908 h 908"/>
                <a:gd name="T8" fmla="*/ 3 w 579"/>
                <a:gd name="T9" fmla="*/ 908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9" h="908">
                  <a:moveTo>
                    <a:pt x="3" y="908"/>
                  </a:moveTo>
                  <a:lnTo>
                    <a:pt x="0" y="0"/>
                  </a:lnTo>
                  <a:lnTo>
                    <a:pt x="576" y="0"/>
                  </a:lnTo>
                  <a:lnTo>
                    <a:pt x="579" y="908"/>
                  </a:lnTo>
                  <a:lnTo>
                    <a:pt x="3" y="90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3" name="ïṩļîḑè">
              <a:extLst>
                <a:ext uri="{FF2B5EF4-FFF2-40B4-BE49-F238E27FC236}">
                  <a16:creationId xmlns:a16="http://schemas.microsoft.com/office/drawing/2014/main" id="{8D6A0923-004F-4522-BDFC-02A8DCD0E457}"/>
                </a:ext>
              </a:extLst>
            </p:cNvPr>
            <p:cNvSpPr/>
            <p:nvPr/>
          </p:nvSpPr>
          <p:spPr bwMode="auto">
            <a:xfrm>
              <a:off x="2661379" y="4332589"/>
              <a:ext cx="725832" cy="1138263"/>
            </a:xfrm>
            <a:custGeom>
              <a:avLst/>
              <a:gdLst>
                <a:gd name="T0" fmla="*/ 3 w 579"/>
                <a:gd name="T1" fmla="*/ 908 h 908"/>
                <a:gd name="T2" fmla="*/ 0 w 579"/>
                <a:gd name="T3" fmla="*/ 0 h 908"/>
                <a:gd name="T4" fmla="*/ 576 w 579"/>
                <a:gd name="T5" fmla="*/ 0 h 908"/>
                <a:gd name="T6" fmla="*/ 579 w 579"/>
                <a:gd name="T7" fmla="*/ 908 h 908"/>
                <a:gd name="T8" fmla="*/ 3 w 579"/>
                <a:gd name="T9" fmla="*/ 908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9" h="908">
                  <a:moveTo>
                    <a:pt x="3" y="908"/>
                  </a:moveTo>
                  <a:lnTo>
                    <a:pt x="0" y="0"/>
                  </a:lnTo>
                  <a:lnTo>
                    <a:pt x="576" y="0"/>
                  </a:lnTo>
                  <a:lnTo>
                    <a:pt x="579" y="908"/>
                  </a:lnTo>
                  <a:lnTo>
                    <a:pt x="3" y="90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4" name="íśḻïdé">
              <a:extLst>
                <a:ext uri="{FF2B5EF4-FFF2-40B4-BE49-F238E27FC236}">
                  <a16:creationId xmlns:a16="http://schemas.microsoft.com/office/drawing/2014/main" id="{5352F485-17B9-48D9-A828-7F0E4060D40A}"/>
                </a:ext>
              </a:extLst>
            </p:cNvPr>
            <p:cNvSpPr/>
            <p:nvPr/>
          </p:nvSpPr>
          <p:spPr bwMode="auto">
            <a:xfrm>
              <a:off x="2726567" y="4402790"/>
              <a:ext cx="591696" cy="106806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5" name="iśḷîḓê">
              <a:extLst>
                <a:ext uri="{FF2B5EF4-FFF2-40B4-BE49-F238E27FC236}">
                  <a16:creationId xmlns:a16="http://schemas.microsoft.com/office/drawing/2014/main" id="{B9B79491-4B62-42AC-8829-3EC33BC256DC}"/>
                </a:ext>
              </a:extLst>
            </p:cNvPr>
            <p:cNvSpPr/>
            <p:nvPr/>
          </p:nvSpPr>
          <p:spPr bwMode="auto">
            <a:xfrm>
              <a:off x="2726567" y="4402790"/>
              <a:ext cx="591696" cy="1068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6" name="išḷiḑè">
              <a:extLst>
                <a:ext uri="{FF2B5EF4-FFF2-40B4-BE49-F238E27FC236}">
                  <a16:creationId xmlns:a16="http://schemas.microsoft.com/office/drawing/2014/main" id="{A6B100AB-CC4F-4C8B-9712-90DA786B531F}"/>
                </a:ext>
              </a:extLst>
            </p:cNvPr>
            <p:cNvSpPr/>
            <p:nvPr/>
          </p:nvSpPr>
          <p:spPr bwMode="auto">
            <a:xfrm>
              <a:off x="1857826" y="4466724"/>
              <a:ext cx="487648" cy="759677"/>
            </a:xfrm>
            <a:prstGeom prst="rect">
              <a:avLst/>
            </a:prstGeom>
            <a:solidFill>
              <a:srgbClr val="DDE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7" name="isḷiďè">
              <a:extLst>
                <a:ext uri="{FF2B5EF4-FFF2-40B4-BE49-F238E27FC236}">
                  <a16:creationId xmlns:a16="http://schemas.microsoft.com/office/drawing/2014/main" id="{78064FF8-B58C-49DC-ACAE-111F55D0026F}"/>
                </a:ext>
              </a:extLst>
            </p:cNvPr>
            <p:cNvSpPr/>
            <p:nvPr/>
          </p:nvSpPr>
          <p:spPr bwMode="auto">
            <a:xfrm>
              <a:off x="3699356" y="4466724"/>
              <a:ext cx="487648" cy="759677"/>
            </a:xfrm>
            <a:prstGeom prst="rect">
              <a:avLst/>
            </a:prstGeom>
            <a:solidFill>
              <a:srgbClr val="DDE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8" name="ïsḷiḍè">
              <a:extLst>
                <a:ext uri="{FF2B5EF4-FFF2-40B4-BE49-F238E27FC236}">
                  <a16:creationId xmlns:a16="http://schemas.microsoft.com/office/drawing/2014/main" id="{2BDFE74A-3AB7-426B-808D-EE31A078553A}"/>
                </a:ext>
              </a:extLst>
            </p:cNvPr>
            <p:cNvSpPr/>
            <p:nvPr/>
          </p:nvSpPr>
          <p:spPr bwMode="auto">
            <a:xfrm>
              <a:off x="2093502" y="4444158"/>
              <a:ext cx="16297" cy="804808"/>
            </a:xfrm>
            <a:prstGeom prst="rect">
              <a:avLst/>
            </a:prstGeom>
            <a:solidFill>
              <a:srgbClr val="4035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9" name="îṡľíḋê">
              <a:extLst>
                <a:ext uri="{FF2B5EF4-FFF2-40B4-BE49-F238E27FC236}">
                  <a16:creationId xmlns:a16="http://schemas.microsoft.com/office/drawing/2014/main" id="{97006284-EFC9-4BB7-9A92-D6BB2B42A026}"/>
                </a:ext>
              </a:extLst>
            </p:cNvPr>
            <p:cNvSpPr/>
            <p:nvPr/>
          </p:nvSpPr>
          <p:spPr bwMode="auto">
            <a:xfrm>
              <a:off x="2093502" y="4444158"/>
              <a:ext cx="16297" cy="804808"/>
            </a:xfrm>
            <a:custGeom>
              <a:avLst/>
              <a:gdLst>
                <a:gd name="T0" fmla="*/ 13 w 13"/>
                <a:gd name="T1" fmla="*/ 642 h 642"/>
                <a:gd name="T2" fmla="*/ 13 w 13"/>
                <a:gd name="T3" fmla="*/ 0 h 642"/>
                <a:gd name="T4" fmla="*/ 0 w 13"/>
                <a:gd name="T5" fmla="*/ 0 h 642"/>
                <a:gd name="T6" fmla="*/ 0 w 13"/>
                <a:gd name="T7" fmla="*/ 642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642">
                  <a:moveTo>
                    <a:pt x="13" y="642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0" y="6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0" name="ïS1îdè">
              <a:extLst>
                <a:ext uri="{FF2B5EF4-FFF2-40B4-BE49-F238E27FC236}">
                  <a16:creationId xmlns:a16="http://schemas.microsoft.com/office/drawing/2014/main" id="{5A6D474E-C12D-4942-A234-8FC2F569FD5E}"/>
                </a:ext>
              </a:extLst>
            </p:cNvPr>
            <p:cNvSpPr/>
            <p:nvPr/>
          </p:nvSpPr>
          <p:spPr bwMode="auto">
            <a:xfrm>
              <a:off x="1831501" y="4840295"/>
              <a:ext cx="540299" cy="15043"/>
            </a:xfrm>
            <a:prstGeom prst="rect">
              <a:avLst/>
            </a:prstGeom>
            <a:solidFill>
              <a:srgbClr val="4035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1" name="íṩľïḑé">
              <a:extLst>
                <a:ext uri="{FF2B5EF4-FFF2-40B4-BE49-F238E27FC236}">
                  <a16:creationId xmlns:a16="http://schemas.microsoft.com/office/drawing/2014/main" id="{2FF1F8AB-C864-4D33-BE7B-7D29AE8D655B}"/>
                </a:ext>
              </a:extLst>
            </p:cNvPr>
            <p:cNvSpPr/>
            <p:nvPr/>
          </p:nvSpPr>
          <p:spPr bwMode="auto">
            <a:xfrm>
              <a:off x="1831501" y="4840295"/>
              <a:ext cx="540299" cy="15043"/>
            </a:xfrm>
            <a:custGeom>
              <a:avLst/>
              <a:gdLst>
                <a:gd name="T0" fmla="*/ 0 w 431"/>
                <a:gd name="T1" fmla="*/ 12 h 12"/>
                <a:gd name="T2" fmla="*/ 431 w 431"/>
                <a:gd name="T3" fmla="*/ 12 h 12"/>
                <a:gd name="T4" fmla="*/ 431 w 431"/>
                <a:gd name="T5" fmla="*/ 0 h 12"/>
                <a:gd name="T6" fmla="*/ 0 w 43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1" h="12">
                  <a:moveTo>
                    <a:pt x="0" y="12"/>
                  </a:moveTo>
                  <a:lnTo>
                    <a:pt x="431" y="12"/>
                  </a:lnTo>
                  <a:lnTo>
                    <a:pt x="43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2" name="işḷiḍè">
              <a:extLst>
                <a:ext uri="{FF2B5EF4-FFF2-40B4-BE49-F238E27FC236}">
                  <a16:creationId xmlns:a16="http://schemas.microsoft.com/office/drawing/2014/main" id="{C65BD84E-A1DF-4D83-A1A0-986713009075}"/>
                </a:ext>
              </a:extLst>
            </p:cNvPr>
            <p:cNvSpPr/>
            <p:nvPr/>
          </p:nvSpPr>
          <p:spPr bwMode="auto">
            <a:xfrm>
              <a:off x="1792639" y="4402790"/>
              <a:ext cx="618023" cy="887545"/>
            </a:xfrm>
            <a:custGeom>
              <a:avLst/>
              <a:gdLst>
                <a:gd name="T0" fmla="*/ 0 w 493"/>
                <a:gd name="T1" fmla="*/ 0 h 708"/>
                <a:gd name="T2" fmla="*/ 0 w 493"/>
                <a:gd name="T3" fmla="*/ 708 h 708"/>
                <a:gd name="T4" fmla="*/ 493 w 493"/>
                <a:gd name="T5" fmla="*/ 708 h 708"/>
                <a:gd name="T6" fmla="*/ 493 w 493"/>
                <a:gd name="T7" fmla="*/ 0 h 708"/>
                <a:gd name="T8" fmla="*/ 0 w 493"/>
                <a:gd name="T9" fmla="*/ 0 h 708"/>
                <a:gd name="T10" fmla="*/ 441 w 493"/>
                <a:gd name="T11" fmla="*/ 335 h 708"/>
                <a:gd name="T12" fmla="*/ 266 w 493"/>
                <a:gd name="T13" fmla="*/ 335 h 708"/>
                <a:gd name="T14" fmla="*/ 266 w 493"/>
                <a:gd name="T15" fmla="*/ 51 h 708"/>
                <a:gd name="T16" fmla="*/ 441 w 493"/>
                <a:gd name="T17" fmla="*/ 51 h 708"/>
                <a:gd name="T18" fmla="*/ 441 w 493"/>
                <a:gd name="T19" fmla="*/ 335 h 708"/>
                <a:gd name="T20" fmla="*/ 227 w 493"/>
                <a:gd name="T21" fmla="*/ 51 h 708"/>
                <a:gd name="T22" fmla="*/ 227 w 493"/>
                <a:gd name="T23" fmla="*/ 335 h 708"/>
                <a:gd name="T24" fmla="*/ 52 w 493"/>
                <a:gd name="T25" fmla="*/ 335 h 708"/>
                <a:gd name="T26" fmla="*/ 52 w 493"/>
                <a:gd name="T27" fmla="*/ 51 h 708"/>
                <a:gd name="T28" fmla="*/ 227 w 493"/>
                <a:gd name="T29" fmla="*/ 51 h 708"/>
                <a:gd name="T30" fmla="*/ 52 w 493"/>
                <a:gd name="T31" fmla="*/ 374 h 708"/>
                <a:gd name="T32" fmla="*/ 227 w 493"/>
                <a:gd name="T33" fmla="*/ 374 h 708"/>
                <a:gd name="T34" fmla="*/ 227 w 493"/>
                <a:gd name="T35" fmla="*/ 657 h 708"/>
                <a:gd name="T36" fmla="*/ 52 w 493"/>
                <a:gd name="T37" fmla="*/ 657 h 708"/>
                <a:gd name="T38" fmla="*/ 52 w 493"/>
                <a:gd name="T39" fmla="*/ 374 h 708"/>
                <a:gd name="T40" fmla="*/ 266 w 493"/>
                <a:gd name="T41" fmla="*/ 657 h 708"/>
                <a:gd name="T42" fmla="*/ 266 w 493"/>
                <a:gd name="T43" fmla="*/ 374 h 708"/>
                <a:gd name="T44" fmla="*/ 441 w 493"/>
                <a:gd name="T45" fmla="*/ 374 h 708"/>
                <a:gd name="T46" fmla="*/ 441 w 493"/>
                <a:gd name="T47" fmla="*/ 657 h 708"/>
                <a:gd name="T48" fmla="*/ 266 w 493"/>
                <a:gd name="T49" fmla="*/ 657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3" h="708">
                  <a:moveTo>
                    <a:pt x="0" y="0"/>
                  </a:moveTo>
                  <a:lnTo>
                    <a:pt x="0" y="708"/>
                  </a:lnTo>
                  <a:lnTo>
                    <a:pt x="493" y="708"/>
                  </a:lnTo>
                  <a:lnTo>
                    <a:pt x="493" y="0"/>
                  </a:lnTo>
                  <a:lnTo>
                    <a:pt x="0" y="0"/>
                  </a:lnTo>
                  <a:close/>
                  <a:moveTo>
                    <a:pt x="441" y="335"/>
                  </a:moveTo>
                  <a:lnTo>
                    <a:pt x="266" y="335"/>
                  </a:lnTo>
                  <a:lnTo>
                    <a:pt x="266" y="51"/>
                  </a:lnTo>
                  <a:lnTo>
                    <a:pt x="441" y="51"/>
                  </a:lnTo>
                  <a:lnTo>
                    <a:pt x="441" y="335"/>
                  </a:lnTo>
                  <a:close/>
                  <a:moveTo>
                    <a:pt x="227" y="51"/>
                  </a:moveTo>
                  <a:lnTo>
                    <a:pt x="227" y="335"/>
                  </a:lnTo>
                  <a:lnTo>
                    <a:pt x="52" y="335"/>
                  </a:lnTo>
                  <a:lnTo>
                    <a:pt x="52" y="51"/>
                  </a:lnTo>
                  <a:lnTo>
                    <a:pt x="227" y="51"/>
                  </a:lnTo>
                  <a:close/>
                  <a:moveTo>
                    <a:pt x="52" y="374"/>
                  </a:moveTo>
                  <a:lnTo>
                    <a:pt x="227" y="374"/>
                  </a:lnTo>
                  <a:lnTo>
                    <a:pt x="227" y="657"/>
                  </a:lnTo>
                  <a:lnTo>
                    <a:pt x="52" y="657"/>
                  </a:lnTo>
                  <a:lnTo>
                    <a:pt x="52" y="374"/>
                  </a:lnTo>
                  <a:close/>
                  <a:moveTo>
                    <a:pt x="266" y="657"/>
                  </a:moveTo>
                  <a:lnTo>
                    <a:pt x="266" y="374"/>
                  </a:lnTo>
                  <a:lnTo>
                    <a:pt x="441" y="374"/>
                  </a:lnTo>
                  <a:lnTo>
                    <a:pt x="441" y="657"/>
                  </a:lnTo>
                  <a:lnTo>
                    <a:pt x="266" y="65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3" name="îslîḓê">
              <a:extLst>
                <a:ext uri="{FF2B5EF4-FFF2-40B4-BE49-F238E27FC236}">
                  <a16:creationId xmlns:a16="http://schemas.microsoft.com/office/drawing/2014/main" id="{83B145AC-A81E-418F-BC98-0287115C504D}"/>
                </a:ext>
              </a:extLst>
            </p:cNvPr>
            <p:cNvSpPr/>
            <p:nvPr/>
          </p:nvSpPr>
          <p:spPr bwMode="auto">
            <a:xfrm>
              <a:off x="3634168" y="4402790"/>
              <a:ext cx="616768" cy="887545"/>
            </a:xfrm>
            <a:custGeom>
              <a:avLst/>
              <a:gdLst>
                <a:gd name="T0" fmla="*/ 0 w 492"/>
                <a:gd name="T1" fmla="*/ 0 h 708"/>
                <a:gd name="T2" fmla="*/ 0 w 492"/>
                <a:gd name="T3" fmla="*/ 708 h 708"/>
                <a:gd name="T4" fmla="*/ 492 w 492"/>
                <a:gd name="T5" fmla="*/ 708 h 708"/>
                <a:gd name="T6" fmla="*/ 492 w 492"/>
                <a:gd name="T7" fmla="*/ 0 h 708"/>
                <a:gd name="T8" fmla="*/ 0 w 492"/>
                <a:gd name="T9" fmla="*/ 0 h 708"/>
                <a:gd name="T10" fmla="*/ 441 w 492"/>
                <a:gd name="T11" fmla="*/ 335 h 708"/>
                <a:gd name="T12" fmla="*/ 266 w 492"/>
                <a:gd name="T13" fmla="*/ 335 h 708"/>
                <a:gd name="T14" fmla="*/ 266 w 492"/>
                <a:gd name="T15" fmla="*/ 51 h 708"/>
                <a:gd name="T16" fmla="*/ 441 w 492"/>
                <a:gd name="T17" fmla="*/ 51 h 708"/>
                <a:gd name="T18" fmla="*/ 441 w 492"/>
                <a:gd name="T19" fmla="*/ 335 h 708"/>
                <a:gd name="T20" fmla="*/ 227 w 492"/>
                <a:gd name="T21" fmla="*/ 51 h 708"/>
                <a:gd name="T22" fmla="*/ 227 w 492"/>
                <a:gd name="T23" fmla="*/ 335 h 708"/>
                <a:gd name="T24" fmla="*/ 52 w 492"/>
                <a:gd name="T25" fmla="*/ 335 h 708"/>
                <a:gd name="T26" fmla="*/ 52 w 492"/>
                <a:gd name="T27" fmla="*/ 51 h 708"/>
                <a:gd name="T28" fmla="*/ 227 w 492"/>
                <a:gd name="T29" fmla="*/ 51 h 708"/>
                <a:gd name="T30" fmla="*/ 52 w 492"/>
                <a:gd name="T31" fmla="*/ 374 h 708"/>
                <a:gd name="T32" fmla="*/ 227 w 492"/>
                <a:gd name="T33" fmla="*/ 374 h 708"/>
                <a:gd name="T34" fmla="*/ 227 w 492"/>
                <a:gd name="T35" fmla="*/ 657 h 708"/>
                <a:gd name="T36" fmla="*/ 52 w 492"/>
                <a:gd name="T37" fmla="*/ 657 h 708"/>
                <a:gd name="T38" fmla="*/ 52 w 492"/>
                <a:gd name="T39" fmla="*/ 374 h 708"/>
                <a:gd name="T40" fmla="*/ 266 w 492"/>
                <a:gd name="T41" fmla="*/ 657 h 708"/>
                <a:gd name="T42" fmla="*/ 266 w 492"/>
                <a:gd name="T43" fmla="*/ 374 h 708"/>
                <a:gd name="T44" fmla="*/ 441 w 492"/>
                <a:gd name="T45" fmla="*/ 374 h 708"/>
                <a:gd name="T46" fmla="*/ 441 w 492"/>
                <a:gd name="T47" fmla="*/ 657 h 708"/>
                <a:gd name="T48" fmla="*/ 266 w 492"/>
                <a:gd name="T49" fmla="*/ 657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2" h="708">
                  <a:moveTo>
                    <a:pt x="0" y="0"/>
                  </a:moveTo>
                  <a:lnTo>
                    <a:pt x="0" y="708"/>
                  </a:lnTo>
                  <a:lnTo>
                    <a:pt x="492" y="708"/>
                  </a:lnTo>
                  <a:lnTo>
                    <a:pt x="492" y="0"/>
                  </a:lnTo>
                  <a:lnTo>
                    <a:pt x="0" y="0"/>
                  </a:lnTo>
                  <a:close/>
                  <a:moveTo>
                    <a:pt x="441" y="335"/>
                  </a:moveTo>
                  <a:lnTo>
                    <a:pt x="266" y="335"/>
                  </a:lnTo>
                  <a:lnTo>
                    <a:pt x="266" y="51"/>
                  </a:lnTo>
                  <a:lnTo>
                    <a:pt x="441" y="51"/>
                  </a:lnTo>
                  <a:lnTo>
                    <a:pt x="441" y="335"/>
                  </a:lnTo>
                  <a:close/>
                  <a:moveTo>
                    <a:pt x="227" y="51"/>
                  </a:moveTo>
                  <a:lnTo>
                    <a:pt x="227" y="335"/>
                  </a:lnTo>
                  <a:lnTo>
                    <a:pt x="52" y="335"/>
                  </a:lnTo>
                  <a:lnTo>
                    <a:pt x="52" y="51"/>
                  </a:lnTo>
                  <a:lnTo>
                    <a:pt x="227" y="51"/>
                  </a:lnTo>
                  <a:close/>
                  <a:moveTo>
                    <a:pt x="52" y="374"/>
                  </a:moveTo>
                  <a:lnTo>
                    <a:pt x="227" y="374"/>
                  </a:lnTo>
                  <a:lnTo>
                    <a:pt x="227" y="657"/>
                  </a:lnTo>
                  <a:lnTo>
                    <a:pt x="52" y="657"/>
                  </a:lnTo>
                  <a:lnTo>
                    <a:pt x="52" y="374"/>
                  </a:lnTo>
                  <a:close/>
                  <a:moveTo>
                    <a:pt x="266" y="657"/>
                  </a:moveTo>
                  <a:lnTo>
                    <a:pt x="266" y="374"/>
                  </a:lnTo>
                  <a:lnTo>
                    <a:pt x="441" y="374"/>
                  </a:lnTo>
                  <a:lnTo>
                    <a:pt x="441" y="657"/>
                  </a:lnTo>
                  <a:lnTo>
                    <a:pt x="266" y="65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4" name="ïšḻídè">
              <a:extLst>
                <a:ext uri="{FF2B5EF4-FFF2-40B4-BE49-F238E27FC236}">
                  <a16:creationId xmlns:a16="http://schemas.microsoft.com/office/drawing/2014/main" id="{E63B9D0C-090E-481E-A28C-C67BACF378F0}"/>
                </a:ext>
              </a:extLst>
            </p:cNvPr>
            <p:cNvSpPr/>
            <p:nvPr/>
          </p:nvSpPr>
          <p:spPr bwMode="auto">
            <a:xfrm>
              <a:off x="2779218" y="4981951"/>
              <a:ext cx="65187" cy="6393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5" name="íṧļïḋé">
              <a:extLst>
                <a:ext uri="{FF2B5EF4-FFF2-40B4-BE49-F238E27FC236}">
                  <a16:creationId xmlns:a16="http://schemas.microsoft.com/office/drawing/2014/main" id="{245C8F63-21FA-4A6D-AA25-9BD9B4A769B0}"/>
                </a:ext>
              </a:extLst>
            </p:cNvPr>
            <p:cNvSpPr/>
            <p:nvPr/>
          </p:nvSpPr>
          <p:spPr bwMode="auto">
            <a:xfrm>
              <a:off x="2769189" y="4970668"/>
              <a:ext cx="65187" cy="65187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6" name="íṣ1íďé">
              <a:extLst>
                <a:ext uri="{FF2B5EF4-FFF2-40B4-BE49-F238E27FC236}">
                  <a16:creationId xmlns:a16="http://schemas.microsoft.com/office/drawing/2014/main" id="{B7AA4DEE-394A-40B7-BDF2-0E31713349AB}"/>
                </a:ext>
              </a:extLst>
            </p:cNvPr>
            <p:cNvSpPr/>
            <p:nvPr/>
          </p:nvSpPr>
          <p:spPr bwMode="auto">
            <a:xfrm>
              <a:off x="2803036" y="4476753"/>
              <a:ext cx="442519" cy="347246"/>
            </a:xfrm>
            <a:prstGeom prst="rect">
              <a:avLst/>
            </a:prstGeom>
            <a:solidFill>
              <a:srgbClr val="DDE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7" name="i$ļidè">
              <a:extLst>
                <a:ext uri="{FF2B5EF4-FFF2-40B4-BE49-F238E27FC236}">
                  <a16:creationId xmlns:a16="http://schemas.microsoft.com/office/drawing/2014/main" id="{C6BC44A7-193A-4582-9118-89078D35351C}"/>
                </a:ext>
              </a:extLst>
            </p:cNvPr>
            <p:cNvSpPr/>
            <p:nvPr/>
          </p:nvSpPr>
          <p:spPr bwMode="auto">
            <a:xfrm>
              <a:off x="3965118" y="2904745"/>
              <a:ext cx="488902" cy="114077"/>
            </a:xfrm>
            <a:custGeom>
              <a:avLst/>
              <a:gdLst>
                <a:gd name="T0" fmla="*/ 390 w 390"/>
                <a:gd name="T1" fmla="*/ 0 h 91"/>
                <a:gd name="T2" fmla="*/ 0 w 390"/>
                <a:gd name="T3" fmla="*/ 0 h 91"/>
                <a:gd name="T4" fmla="*/ 390 w 390"/>
                <a:gd name="T5" fmla="*/ 91 h 91"/>
                <a:gd name="T6" fmla="*/ 390 w 390"/>
                <a:gd name="T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0" h="91">
                  <a:moveTo>
                    <a:pt x="390" y="0"/>
                  </a:moveTo>
                  <a:lnTo>
                    <a:pt x="0" y="0"/>
                  </a:lnTo>
                  <a:lnTo>
                    <a:pt x="390" y="91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8" name="îṡḻiďe">
              <a:extLst>
                <a:ext uri="{FF2B5EF4-FFF2-40B4-BE49-F238E27FC236}">
                  <a16:creationId xmlns:a16="http://schemas.microsoft.com/office/drawing/2014/main" id="{1689DFF0-1F6C-40CB-86C4-A5B668C99513}"/>
                </a:ext>
              </a:extLst>
            </p:cNvPr>
            <p:cNvSpPr/>
            <p:nvPr/>
          </p:nvSpPr>
          <p:spPr bwMode="auto">
            <a:xfrm>
              <a:off x="3965118" y="2904745"/>
              <a:ext cx="488902" cy="114077"/>
            </a:xfrm>
            <a:custGeom>
              <a:avLst/>
              <a:gdLst>
                <a:gd name="T0" fmla="*/ 390 w 390"/>
                <a:gd name="T1" fmla="*/ 0 h 91"/>
                <a:gd name="T2" fmla="*/ 0 w 390"/>
                <a:gd name="T3" fmla="*/ 0 h 91"/>
                <a:gd name="T4" fmla="*/ 390 w 390"/>
                <a:gd name="T5" fmla="*/ 91 h 91"/>
                <a:gd name="T6" fmla="*/ 390 w 390"/>
                <a:gd name="T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0" h="91">
                  <a:moveTo>
                    <a:pt x="390" y="0"/>
                  </a:moveTo>
                  <a:lnTo>
                    <a:pt x="0" y="0"/>
                  </a:lnTo>
                  <a:lnTo>
                    <a:pt x="390" y="91"/>
                  </a:lnTo>
                  <a:lnTo>
                    <a:pt x="3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9" name="í$liḑe">
              <a:extLst>
                <a:ext uri="{FF2B5EF4-FFF2-40B4-BE49-F238E27FC236}">
                  <a16:creationId xmlns:a16="http://schemas.microsoft.com/office/drawing/2014/main" id="{DAB79409-7E9B-48E3-A511-DD4EC29BF96A}"/>
                </a:ext>
              </a:extLst>
            </p:cNvPr>
            <p:cNvSpPr/>
            <p:nvPr/>
          </p:nvSpPr>
          <p:spPr bwMode="auto">
            <a:xfrm>
              <a:off x="2726567" y="4402790"/>
              <a:ext cx="591696" cy="1068062"/>
            </a:xfrm>
            <a:custGeom>
              <a:avLst/>
              <a:gdLst>
                <a:gd name="T0" fmla="*/ 472 w 472"/>
                <a:gd name="T1" fmla="*/ 0 h 852"/>
                <a:gd name="T2" fmla="*/ 0 w 472"/>
                <a:gd name="T3" fmla="*/ 0 h 852"/>
                <a:gd name="T4" fmla="*/ 0 w 472"/>
                <a:gd name="T5" fmla="*/ 852 h 852"/>
                <a:gd name="T6" fmla="*/ 15 w 472"/>
                <a:gd name="T7" fmla="*/ 852 h 852"/>
                <a:gd name="T8" fmla="*/ 15 w 472"/>
                <a:gd name="T9" fmla="*/ 14 h 852"/>
                <a:gd name="T10" fmla="*/ 472 w 472"/>
                <a:gd name="T11" fmla="*/ 14 h 852"/>
                <a:gd name="T12" fmla="*/ 472 w 472"/>
                <a:gd name="T13" fmla="*/ 0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852">
                  <a:moveTo>
                    <a:pt x="472" y="0"/>
                  </a:moveTo>
                  <a:lnTo>
                    <a:pt x="0" y="0"/>
                  </a:lnTo>
                  <a:lnTo>
                    <a:pt x="0" y="852"/>
                  </a:lnTo>
                  <a:lnTo>
                    <a:pt x="15" y="852"/>
                  </a:lnTo>
                  <a:lnTo>
                    <a:pt x="15" y="14"/>
                  </a:lnTo>
                  <a:lnTo>
                    <a:pt x="472" y="1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0" name="íSľïḍê">
              <a:extLst>
                <a:ext uri="{FF2B5EF4-FFF2-40B4-BE49-F238E27FC236}">
                  <a16:creationId xmlns:a16="http://schemas.microsoft.com/office/drawing/2014/main" id="{FEC25507-36AD-45D1-B319-A8BB3FAD32FA}"/>
                </a:ext>
              </a:extLst>
            </p:cNvPr>
            <p:cNvSpPr/>
            <p:nvPr/>
          </p:nvSpPr>
          <p:spPr bwMode="auto">
            <a:xfrm>
              <a:off x="2726567" y="4402790"/>
              <a:ext cx="591696" cy="1068062"/>
            </a:xfrm>
            <a:custGeom>
              <a:avLst/>
              <a:gdLst>
                <a:gd name="T0" fmla="*/ 472 w 472"/>
                <a:gd name="T1" fmla="*/ 0 h 852"/>
                <a:gd name="T2" fmla="*/ 0 w 472"/>
                <a:gd name="T3" fmla="*/ 0 h 852"/>
                <a:gd name="T4" fmla="*/ 0 w 472"/>
                <a:gd name="T5" fmla="*/ 852 h 852"/>
                <a:gd name="T6" fmla="*/ 15 w 472"/>
                <a:gd name="T7" fmla="*/ 852 h 852"/>
                <a:gd name="T8" fmla="*/ 15 w 472"/>
                <a:gd name="T9" fmla="*/ 14 h 852"/>
                <a:gd name="T10" fmla="*/ 472 w 472"/>
                <a:gd name="T11" fmla="*/ 14 h 852"/>
                <a:gd name="T12" fmla="*/ 472 w 472"/>
                <a:gd name="T13" fmla="*/ 0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852">
                  <a:moveTo>
                    <a:pt x="472" y="0"/>
                  </a:moveTo>
                  <a:lnTo>
                    <a:pt x="0" y="0"/>
                  </a:lnTo>
                  <a:lnTo>
                    <a:pt x="0" y="852"/>
                  </a:lnTo>
                  <a:lnTo>
                    <a:pt x="15" y="852"/>
                  </a:lnTo>
                  <a:lnTo>
                    <a:pt x="15" y="14"/>
                  </a:lnTo>
                  <a:lnTo>
                    <a:pt x="472" y="14"/>
                  </a:lnTo>
                  <a:lnTo>
                    <a:pt x="47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1" name="i$ḷiḓê">
              <a:extLst>
                <a:ext uri="{FF2B5EF4-FFF2-40B4-BE49-F238E27FC236}">
                  <a16:creationId xmlns:a16="http://schemas.microsoft.com/office/drawing/2014/main" id="{39D9DD75-8929-4880-86C8-FAAFF5D1D42C}"/>
                </a:ext>
              </a:extLst>
            </p:cNvPr>
            <p:cNvSpPr/>
            <p:nvPr/>
          </p:nvSpPr>
          <p:spPr bwMode="auto">
            <a:xfrm>
              <a:off x="2593686" y="5470852"/>
              <a:ext cx="864980" cy="6518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2" name="íṡlïḑé">
              <a:extLst>
                <a:ext uri="{FF2B5EF4-FFF2-40B4-BE49-F238E27FC236}">
                  <a16:creationId xmlns:a16="http://schemas.microsoft.com/office/drawing/2014/main" id="{BB60CEF1-E8EE-43DD-BC0A-3EE1B5C2766B}"/>
                </a:ext>
              </a:extLst>
            </p:cNvPr>
            <p:cNvSpPr/>
            <p:nvPr/>
          </p:nvSpPr>
          <p:spPr bwMode="auto">
            <a:xfrm>
              <a:off x="1338839" y="3263274"/>
              <a:ext cx="3367154" cy="892558"/>
            </a:xfrm>
            <a:custGeom>
              <a:avLst/>
              <a:gdLst>
                <a:gd name="T0" fmla="*/ 8 w 2686"/>
                <a:gd name="T1" fmla="*/ 707 h 712"/>
                <a:gd name="T2" fmla="*/ 206 w 2686"/>
                <a:gd name="T3" fmla="*/ 5 h 712"/>
                <a:gd name="T4" fmla="*/ 577 w 2686"/>
                <a:gd name="T5" fmla="*/ 5 h 712"/>
                <a:gd name="T6" fmla="*/ 446 w 2686"/>
                <a:gd name="T7" fmla="*/ 707 h 712"/>
                <a:gd name="T8" fmla="*/ 8 w 2686"/>
                <a:gd name="T9" fmla="*/ 707 h 712"/>
                <a:gd name="T10" fmla="*/ 455 w 2686"/>
                <a:gd name="T11" fmla="*/ 707 h 712"/>
                <a:gd name="T12" fmla="*/ 586 w 2686"/>
                <a:gd name="T13" fmla="*/ 5 h 712"/>
                <a:gd name="T14" fmla="*/ 958 w 2686"/>
                <a:gd name="T15" fmla="*/ 5 h 712"/>
                <a:gd name="T16" fmla="*/ 893 w 2686"/>
                <a:gd name="T17" fmla="*/ 707 h 712"/>
                <a:gd name="T18" fmla="*/ 455 w 2686"/>
                <a:gd name="T19" fmla="*/ 707 h 712"/>
                <a:gd name="T20" fmla="*/ 901 w 2686"/>
                <a:gd name="T21" fmla="*/ 707 h 712"/>
                <a:gd name="T22" fmla="*/ 967 w 2686"/>
                <a:gd name="T23" fmla="*/ 5 h 712"/>
                <a:gd name="T24" fmla="*/ 1340 w 2686"/>
                <a:gd name="T25" fmla="*/ 5 h 712"/>
                <a:gd name="T26" fmla="*/ 1340 w 2686"/>
                <a:gd name="T27" fmla="*/ 707 h 712"/>
                <a:gd name="T28" fmla="*/ 901 w 2686"/>
                <a:gd name="T29" fmla="*/ 707 h 712"/>
                <a:gd name="T30" fmla="*/ 1348 w 2686"/>
                <a:gd name="T31" fmla="*/ 707 h 712"/>
                <a:gd name="T32" fmla="*/ 1348 w 2686"/>
                <a:gd name="T33" fmla="*/ 5 h 712"/>
                <a:gd name="T34" fmla="*/ 1721 w 2686"/>
                <a:gd name="T35" fmla="*/ 5 h 712"/>
                <a:gd name="T36" fmla="*/ 1787 w 2686"/>
                <a:gd name="T37" fmla="*/ 707 h 712"/>
                <a:gd name="T38" fmla="*/ 1348 w 2686"/>
                <a:gd name="T39" fmla="*/ 707 h 712"/>
                <a:gd name="T40" fmla="*/ 1795 w 2686"/>
                <a:gd name="T41" fmla="*/ 707 h 712"/>
                <a:gd name="T42" fmla="*/ 1729 w 2686"/>
                <a:gd name="T43" fmla="*/ 5 h 712"/>
                <a:gd name="T44" fmla="*/ 2102 w 2686"/>
                <a:gd name="T45" fmla="*/ 5 h 712"/>
                <a:gd name="T46" fmla="*/ 2233 w 2686"/>
                <a:gd name="T47" fmla="*/ 707 h 712"/>
                <a:gd name="T48" fmla="*/ 1795 w 2686"/>
                <a:gd name="T49" fmla="*/ 707 h 712"/>
                <a:gd name="T50" fmla="*/ 2242 w 2686"/>
                <a:gd name="T51" fmla="*/ 707 h 712"/>
                <a:gd name="T52" fmla="*/ 2110 w 2686"/>
                <a:gd name="T53" fmla="*/ 5 h 712"/>
                <a:gd name="T54" fmla="*/ 2482 w 2686"/>
                <a:gd name="T55" fmla="*/ 5 h 712"/>
                <a:gd name="T56" fmla="*/ 2680 w 2686"/>
                <a:gd name="T57" fmla="*/ 707 h 712"/>
                <a:gd name="T58" fmla="*/ 2242 w 2686"/>
                <a:gd name="T59" fmla="*/ 707 h 712"/>
                <a:gd name="T60" fmla="*/ 2485 w 2686"/>
                <a:gd name="T61" fmla="*/ 0 h 712"/>
                <a:gd name="T62" fmla="*/ 2485 w 2686"/>
                <a:gd name="T63" fmla="*/ 0 h 712"/>
                <a:gd name="T64" fmla="*/ 2095 w 2686"/>
                <a:gd name="T65" fmla="*/ 0 h 712"/>
                <a:gd name="T66" fmla="*/ 203 w 2686"/>
                <a:gd name="T67" fmla="*/ 0 h 712"/>
                <a:gd name="T68" fmla="*/ 0 w 2686"/>
                <a:gd name="T69" fmla="*/ 712 h 712"/>
                <a:gd name="T70" fmla="*/ 2686 w 2686"/>
                <a:gd name="T71" fmla="*/ 712 h 712"/>
                <a:gd name="T72" fmla="*/ 2485 w 2686"/>
                <a:gd name="T73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86" h="712">
                  <a:moveTo>
                    <a:pt x="8" y="707"/>
                  </a:moveTo>
                  <a:lnTo>
                    <a:pt x="206" y="5"/>
                  </a:lnTo>
                  <a:lnTo>
                    <a:pt x="577" y="5"/>
                  </a:lnTo>
                  <a:lnTo>
                    <a:pt x="446" y="707"/>
                  </a:lnTo>
                  <a:lnTo>
                    <a:pt x="8" y="707"/>
                  </a:lnTo>
                  <a:close/>
                  <a:moveTo>
                    <a:pt x="455" y="707"/>
                  </a:moveTo>
                  <a:lnTo>
                    <a:pt x="586" y="5"/>
                  </a:lnTo>
                  <a:lnTo>
                    <a:pt x="958" y="5"/>
                  </a:lnTo>
                  <a:lnTo>
                    <a:pt x="893" y="707"/>
                  </a:lnTo>
                  <a:lnTo>
                    <a:pt x="455" y="707"/>
                  </a:lnTo>
                  <a:close/>
                  <a:moveTo>
                    <a:pt x="901" y="707"/>
                  </a:moveTo>
                  <a:lnTo>
                    <a:pt x="967" y="5"/>
                  </a:lnTo>
                  <a:lnTo>
                    <a:pt x="1340" y="5"/>
                  </a:lnTo>
                  <a:lnTo>
                    <a:pt x="1340" y="707"/>
                  </a:lnTo>
                  <a:lnTo>
                    <a:pt x="901" y="707"/>
                  </a:lnTo>
                  <a:close/>
                  <a:moveTo>
                    <a:pt x="1348" y="707"/>
                  </a:moveTo>
                  <a:lnTo>
                    <a:pt x="1348" y="5"/>
                  </a:lnTo>
                  <a:lnTo>
                    <a:pt x="1721" y="5"/>
                  </a:lnTo>
                  <a:lnTo>
                    <a:pt x="1787" y="707"/>
                  </a:lnTo>
                  <a:lnTo>
                    <a:pt x="1348" y="707"/>
                  </a:lnTo>
                  <a:close/>
                  <a:moveTo>
                    <a:pt x="1795" y="707"/>
                  </a:moveTo>
                  <a:lnTo>
                    <a:pt x="1729" y="5"/>
                  </a:lnTo>
                  <a:lnTo>
                    <a:pt x="2102" y="5"/>
                  </a:lnTo>
                  <a:lnTo>
                    <a:pt x="2233" y="707"/>
                  </a:lnTo>
                  <a:lnTo>
                    <a:pt x="1795" y="707"/>
                  </a:lnTo>
                  <a:close/>
                  <a:moveTo>
                    <a:pt x="2242" y="707"/>
                  </a:moveTo>
                  <a:lnTo>
                    <a:pt x="2110" y="5"/>
                  </a:lnTo>
                  <a:lnTo>
                    <a:pt x="2482" y="5"/>
                  </a:lnTo>
                  <a:lnTo>
                    <a:pt x="2680" y="707"/>
                  </a:lnTo>
                  <a:lnTo>
                    <a:pt x="2242" y="707"/>
                  </a:lnTo>
                  <a:close/>
                  <a:moveTo>
                    <a:pt x="2485" y="0"/>
                  </a:moveTo>
                  <a:lnTo>
                    <a:pt x="2485" y="0"/>
                  </a:lnTo>
                  <a:lnTo>
                    <a:pt x="2095" y="0"/>
                  </a:lnTo>
                  <a:lnTo>
                    <a:pt x="203" y="0"/>
                  </a:lnTo>
                  <a:lnTo>
                    <a:pt x="0" y="712"/>
                  </a:lnTo>
                  <a:lnTo>
                    <a:pt x="2686" y="712"/>
                  </a:lnTo>
                  <a:lnTo>
                    <a:pt x="2485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3" name="íşḻîḓé">
              <a:extLst>
                <a:ext uri="{FF2B5EF4-FFF2-40B4-BE49-F238E27FC236}">
                  <a16:creationId xmlns:a16="http://schemas.microsoft.com/office/drawing/2014/main" id="{720F185A-8FC6-4084-A4DB-497265B8544B}"/>
                </a:ext>
              </a:extLst>
            </p:cNvPr>
            <p:cNvSpPr/>
            <p:nvPr/>
          </p:nvSpPr>
          <p:spPr bwMode="auto">
            <a:xfrm>
              <a:off x="2568614" y="3447552"/>
              <a:ext cx="911364" cy="239437"/>
            </a:xfrm>
            <a:custGeom>
              <a:avLst/>
              <a:gdLst>
                <a:gd name="T0" fmla="*/ 96 w 725"/>
                <a:gd name="T1" fmla="*/ 0 h 191"/>
                <a:gd name="T2" fmla="*/ 96 w 725"/>
                <a:gd name="T3" fmla="*/ 0 h 191"/>
                <a:gd name="T4" fmla="*/ 629 w 725"/>
                <a:gd name="T5" fmla="*/ 0 h 191"/>
                <a:gd name="T6" fmla="*/ 725 w 725"/>
                <a:gd name="T7" fmla="*/ 96 h 191"/>
                <a:gd name="T8" fmla="*/ 629 w 725"/>
                <a:gd name="T9" fmla="*/ 191 h 191"/>
                <a:gd name="T10" fmla="*/ 96 w 725"/>
                <a:gd name="T11" fmla="*/ 191 h 191"/>
                <a:gd name="T12" fmla="*/ 0 w 725"/>
                <a:gd name="T13" fmla="*/ 96 h 191"/>
                <a:gd name="T14" fmla="*/ 96 w 725"/>
                <a:gd name="T1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5" h="191"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629" y="0"/>
                    <a:pt x="629" y="0"/>
                    <a:pt x="629" y="0"/>
                  </a:cubicBezTo>
                  <a:cubicBezTo>
                    <a:pt x="682" y="0"/>
                    <a:pt x="725" y="43"/>
                    <a:pt x="725" y="96"/>
                  </a:cubicBezTo>
                  <a:cubicBezTo>
                    <a:pt x="725" y="148"/>
                    <a:pt x="682" y="191"/>
                    <a:pt x="629" y="191"/>
                  </a:cubicBezTo>
                  <a:cubicBezTo>
                    <a:pt x="96" y="191"/>
                    <a:pt x="96" y="191"/>
                    <a:pt x="96" y="191"/>
                  </a:cubicBezTo>
                  <a:cubicBezTo>
                    <a:pt x="43" y="191"/>
                    <a:pt x="0" y="148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4" name="íśḻîḑe">
              <a:extLst>
                <a:ext uri="{FF2B5EF4-FFF2-40B4-BE49-F238E27FC236}">
                  <a16:creationId xmlns:a16="http://schemas.microsoft.com/office/drawing/2014/main" id="{BB19A005-748E-409F-BFE9-9C90004547C6}"/>
                </a:ext>
              </a:extLst>
            </p:cNvPr>
            <p:cNvSpPr/>
            <p:nvPr/>
          </p:nvSpPr>
          <p:spPr bwMode="auto">
            <a:xfrm>
              <a:off x="2568614" y="3447552"/>
              <a:ext cx="911364" cy="146670"/>
            </a:xfrm>
            <a:custGeom>
              <a:avLst/>
              <a:gdLst>
                <a:gd name="T0" fmla="*/ 96 w 725"/>
                <a:gd name="T1" fmla="*/ 42 h 117"/>
                <a:gd name="T2" fmla="*/ 629 w 725"/>
                <a:gd name="T3" fmla="*/ 42 h 117"/>
                <a:gd name="T4" fmla="*/ 722 w 725"/>
                <a:gd name="T5" fmla="*/ 117 h 117"/>
                <a:gd name="T6" fmla="*/ 725 w 725"/>
                <a:gd name="T7" fmla="*/ 96 h 117"/>
                <a:gd name="T8" fmla="*/ 629 w 725"/>
                <a:gd name="T9" fmla="*/ 0 h 117"/>
                <a:gd name="T10" fmla="*/ 96 w 725"/>
                <a:gd name="T11" fmla="*/ 0 h 117"/>
                <a:gd name="T12" fmla="*/ 0 w 725"/>
                <a:gd name="T13" fmla="*/ 96 h 117"/>
                <a:gd name="T14" fmla="*/ 2 w 725"/>
                <a:gd name="T15" fmla="*/ 117 h 117"/>
                <a:gd name="T16" fmla="*/ 96 w 725"/>
                <a:gd name="T17" fmla="*/ 4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5" h="117">
                  <a:moveTo>
                    <a:pt x="96" y="42"/>
                  </a:moveTo>
                  <a:cubicBezTo>
                    <a:pt x="629" y="42"/>
                    <a:pt x="629" y="42"/>
                    <a:pt x="629" y="42"/>
                  </a:cubicBezTo>
                  <a:cubicBezTo>
                    <a:pt x="675" y="42"/>
                    <a:pt x="713" y="74"/>
                    <a:pt x="722" y="117"/>
                  </a:cubicBezTo>
                  <a:cubicBezTo>
                    <a:pt x="724" y="110"/>
                    <a:pt x="725" y="103"/>
                    <a:pt x="725" y="96"/>
                  </a:cubicBezTo>
                  <a:cubicBezTo>
                    <a:pt x="725" y="43"/>
                    <a:pt x="682" y="0"/>
                    <a:pt x="629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03"/>
                    <a:pt x="1" y="110"/>
                    <a:pt x="2" y="117"/>
                  </a:cubicBezTo>
                  <a:cubicBezTo>
                    <a:pt x="12" y="74"/>
                    <a:pt x="50" y="42"/>
                    <a:pt x="96" y="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8DA8C38-1523-4571-BACA-76ECB09A1C52}"/>
              </a:ext>
            </a:extLst>
          </p:cNvPr>
          <p:cNvCxnSpPr>
            <a:cxnSpLocks/>
          </p:cNvCxnSpPr>
          <p:nvPr userDrawn="1"/>
        </p:nvCxnSpPr>
        <p:spPr>
          <a:xfrm>
            <a:off x="5702298" y="5000676"/>
            <a:ext cx="58166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íšlîḍé">
            <a:extLst>
              <a:ext uri="{FF2B5EF4-FFF2-40B4-BE49-F238E27FC236}">
                <a16:creationId xmlns:a16="http://schemas.microsoft.com/office/drawing/2014/main" id="{EF637CC7-9604-4960-AF64-E6B713400BE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37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" name="íšḷidê">
            <a:extLst>
              <a:ext uri="{FF2B5EF4-FFF2-40B4-BE49-F238E27FC236}">
                <a16:creationId xmlns:a16="http://schemas.microsoft.com/office/drawing/2014/main" id="{8D515F90-CF36-48EB-979C-DF032FEC99F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61232" y="688977"/>
            <a:ext cx="11069536" cy="5442156"/>
          </a:xfrm>
          <a:custGeom>
            <a:avLst/>
            <a:gdLst>
              <a:gd name="T0" fmla="*/ 1302 w 4832"/>
              <a:gd name="T1" fmla="*/ 472 h 2374"/>
              <a:gd name="T2" fmla="*/ 92 w 4832"/>
              <a:gd name="T3" fmla="*/ 600 h 2374"/>
              <a:gd name="T4" fmla="*/ 1495 w 4832"/>
              <a:gd name="T5" fmla="*/ 1292 h 2374"/>
              <a:gd name="T6" fmla="*/ 1140 w 4832"/>
              <a:gd name="T7" fmla="*/ 1152 h 2374"/>
              <a:gd name="T8" fmla="*/ 1388 w 4832"/>
              <a:gd name="T9" fmla="*/ 822 h 2374"/>
              <a:gd name="T10" fmla="*/ 1513 w 4832"/>
              <a:gd name="T11" fmla="*/ 658 h 2374"/>
              <a:gd name="T12" fmla="*/ 1510 w 4832"/>
              <a:gd name="T13" fmla="*/ 476 h 2374"/>
              <a:gd name="T14" fmla="*/ 1245 w 4832"/>
              <a:gd name="T15" fmla="*/ 556 h 2374"/>
              <a:gd name="T16" fmla="*/ 1284 w 4832"/>
              <a:gd name="T17" fmla="*/ 342 h 2374"/>
              <a:gd name="T18" fmla="*/ 1483 w 4832"/>
              <a:gd name="T19" fmla="*/ 457 h 2374"/>
              <a:gd name="T20" fmla="*/ 1210 w 4832"/>
              <a:gd name="T21" fmla="*/ 260 h 2374"/>
              <a:gd name="T22" fmla="*/ 1115 w 4832"/>
              <a:gd name="T23" fmla="*/ 248 h 2374"/>
              <a:gd name="T24" fmla="*/ 972 w 4832"/>
              <a:gd name="T25" fmla="*/ 264 h 2374"/>
              <a:gd name="T26" fmla="*/ 897 w 4832"/>
              <a:gd name="T27" fmla="*/ 188 h 2374"/>
              <a:gd name="T28" fmla="*/ 782 w 4832"/>
              <a:gd name="T29" fmla="*/ 326 h 2374"/>
              <a:gd name="T30" fmla="*/ 208 w 4832"/>
              <a:gd name="T31" fmla="*/ 312 h 2374"/>
              <a:gd name="T32" fmla="*/ 196 w 4832"/>
              <a:gd name="T33" fmla="*/ 519 h 2374"/>
              <a:gd name="T34" fmla="*/ 417 w 4832"/>
              <a:gd name="T35" fmla="*/ 484 h 2374"/>
              <a:gd name="T36" fmla="*/ 813 w 4832"/>
              <a:gd name="T37" fmla="*/ 1027 h 2374"/>
              <a:gd name="T38" fmla="*/ 1225 w 4832"/>
              <a:gd name="T39" fmla="*/ 1313 h 2374"/>
              <a:gd name="T40" fmla="*/ 1402 w 4832"/>
              <a:gd name="T41" fmla="*/ 1972 h 2374"/>
              <a:gd name="T42" fmla="*/ 1500 w 4832"/>
              <a:gd name="T43" fmla="*/ 2229 h 2374"/>
              <a:gd name="T44" fmla="*/ 1858 w 4832"/>
              <a:gd name="T45" fmla="*/ 1697 h 2374"/>
              <a:gd name="T46" fmla="*/ 1242 w 4832"/>
              <a:gd name="T47" fmla="*/ 708 h 2374"/>
              <a:gd name="T48" fmla="*/ 1197 w 4832"/>
              <a:gd name="T49" fmla="*/ 354 h 2374"/>
              <a:gd name="T50" fmla="*/ 1678 w 4832"/>
              <a:gd name="T51" fmla="*/ 1473 h 2374"/>
              <a:gd name="T52" fmla="*/ 4069 w 4832"/>
              <a:gd name="T53" fmla="*/ 1312 h 2374"/>
              <a:gd name="T54" fmla="*/ 4372 w 4832"/>
              <a:gd name="T55" fmla="*/ 1753 h 2374"/>
              <a:gd name="T56" fmla="*/ 4278 w 4832"/>
              <a:gd name="T57" fmla="*/ 1604 h 2374"/>
              <a:gd name="T58" fmla="*/ 3915 w 4832"/>
              <a:gd name="T59" fmla="*/ 1902 h 2374"/>
              <a:gd name="T60" fmla="*/ 4355 w 4832"/>
              <a:gd name="T61" fmla="*/ 2105 h 2374"/>
              <a:gd name="T62" fmla="*/ 4769 w 4832"/>
              <a:gd name="T63" fmla="*/ 2066 h 2374"/>
              <a:gd name="T64" fmla="*/ 2422 w 4832"/>
              <a:gd name="T65" fmla="*/ 804 h 2374"/>
              <a:gd name="T66" fmla="*/ 4823 w 4832"/>
              <a:gd name="T67" fmla="*/ 362 h 2374"/>
              <a:gd name="T68" fmla="*/ 4216 w 4832"/>
              <a:gd name="T69" fmla="*/ 296 h 2374"/>
              <a:gd name="T70" fmla="*/ 3529 w 4832"/>
              <a:gd name="T71" fmla="*/ 259 h 2374"/>
              <a:gd name="T72" fmla="*/ 3291 w 4832"/>
              <a:gd name="T73" fmla="*/ 342 h 2374"/>
              <a:gd name="T74" fmla="*/ 2474 w 4832"/>
              <a:gd name="T75" fmla="*/ 531 h 2374"/>
              <a:gd name="T76" fmla="*/ 2305 w 4832"/>
              <a:gd name="T77" fmla="*/ 617 h 2374"/>
              <a:gd name="T78" fmla="*/ 2144 w 4832"/>
              <a:gd name="T79" fmla="*/ 1215 h 2374"/>
              <a:gd name="T80" fmla="*/ 2625 w 4832"/>
              <a:gd name="T81" fmla="*/ 2014 h 2374"/>
              <a:gd name="T82" fmla="*/ 2980 w 4832"/>
              <a:gd name="T83" fmla="*/ 1294 h 2374"/>
              <a:gd name="T84" fmla="*/ 3319 w 4832"/>
              <a:gd name="T85" fmla="*/ 1093 h 2374"/>
              <a:gd name="T86" fmla="*/ 3704 w 4832"/>
              <a:gd name="T87" fmla="*/ 1197 h 2374"/>
              <a:gd name="T88" fmla="*/ 3889 w 4832"/>
              <a:gd name="T89" fmla="*/ 1144 h 2374"/>
              <a:gd name="T90" fmla="*/ 4171 w 4832"/>
              <a:gd name="T91" fmla="*/ 771 h 2374"/>
              <a:gd name="T92" fmla="*/ 4460 w 4832"/>
              <a:gd name="T93" fmla="*/ 517 h 2374"/>
              <a:gd name="T94" fmla="*/ 2804 w 4832"/>
              <a:gd name="T95" fmla="*/ 472 h 2374"/>
              <a:gd name="T96" fmla="*/ 2604 w 4832"/>
              <a:gd name="T97" fmla="*/ 555 h 2374"/>
              <a:gd name="T98" fmla="*/ 2520 w 4832"/>
              <a:gd name="T99" fmla="*/ 531 h 2374"/>
              <a:gd name="T100" fmla="*/ 2577 w 4832"/>
              <a:gd name="T101" fmla="*/ 935 h 2374"/>
              <a:gd name="T102" fmla="*/ 2607 w 4832"/>
              <a:gd name="T103" fmla="*/ 851 h 2374"/>
              <a:gd name="T104" fmla="*/ 2929 w 4832"/>
              <a:gd name="T105" fmla="*/ 1150 h 2374"/>
              <a:gd name="T106" fmla="*/ 3433 w 4832"/>
              <a:gd name="T107" fmla="*/ 335 h 2374"/>
              <a:gd name="T108" fmla="*/ 2048 w 4832"/>
              <a:gd name="T109" fmla="*/ 113 h 2374"/>
              <a:gd name="T110" fmla="*/ 1424 w 4832"/>
              <a:gd name="T111" fmla="*/ 188 h 2374"/>
              <a:gd name="T112" fmla="*/ 1778 w 4832"/>
              <a:gd name="T113" fmla="*/ 447 h 2374"/>
              <a:gd name="T114" fmla="*/ 1978 w 4832"/>
              <a:gd name="T115" fmla="*/ 315 h 2374"/>
              <a:gd name="T116" fmla="*/ 3020 w 4832"/>
              <a:gd name="T117" fmla="*/ 1881 h 2374"/>
              <a:gd name="T118" fmla="*/ 1328 w 4832"/>
              <a:gd name="T119" fmla="*/ 1167 h 2374"/>
              <a:gd name="T120" fmla="*/ 3863 w 4832"/>
              <a:gd name="T121" fmla="*/ 1594 h 2374"/>
              <a:gd name="T122" fmla="*/ 4308 w 4832"/>
              <a:gd name="T123" fmla="*/ 812 h 2374"/>
              <a:gd name="T124" fmla="*/ 3980 w 4832"/>
              <a:gd name="T125" fmla="*/ 1353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832" h="2374">
                <a:moveTo>
                  <a:pt x="3080" y="309"/>
                </a:moveTo>
                <a:cubicBezTo>
                  <a:pt x="3080" y="309"/>
                  <a:pt x="3080" y="309"/>
                  <a:pt x="3080" y="309"/>
                </a:cubicBezTo>
                <a:cubicBezTo>
                  <a:pt x="3088" y="312"/>
                  <a:pt x="3102" y="313"/>
                  <a:pt x="3113" y="320"/>
                </a:cubicBezTo>
                <a:cubicBezTo>
                  <a:pt x="3121" y="325"/>
                  <a:pt x="3131" y="328"/>
                  <a:pt x="3140" y="328"/>
                </a:cubicBezTo>
                <a:cubicBezTo>
                  <a:pt x="3140" y="328"/>
                  <a:pt x="3140" y="328"/>
                  <a:pt x="3140" y="328"/>
                </a:cubicBezTo>
                <a:cubicBezTo>
                  <a:pt x="3148" y="328"/>
                  <a:pt x="3155" y="326"/>
                  <a:pt x="3160" y="320"/>
                </a:cubicBezTo>
                <a:cubicBezTo>
                  <a:pt x="3163" y="316"/>
                  <a:pt x="3165" y="312"/>
                  <a:pt x="3165" y="307"/>
                </a:cubicBezTo>
                <a:cubicBezTo>
                  <a:pt x="3165" y="303"/>
                  <a:pt x="3163" y="299"/>
                  <a:pt x="3161" y="295"/>
                </a:cubicBezTo>
                <a:cubicBezTo>
                  <a:pt x="3159" y="292"/>
                  <a:pt x="3156" y="289"/>
                  <a:pt x="3152" y="288"/>
                </a:cubicBezTo>
                <a:cubicBezTo>
                  <a:pt x="3152" y="288"/>
                  <a:pt x="3152" y="288"/>
                  <a:pt x="3152" y="288"/>
                </a:cubicBezTo>
                <a:cubicBezTo>
                  <a:pt x="3152" y="287"/>
                  <a:pt x="3152" y="287"/>
                  <a:pt x="3152" y="286"/>
                </a:cubicBezTo>
                <a:cubicBezTo>
                  <a:pt x="3152" y="285"/>
                  <a:pt x="3153" y="281"/>
                  <a:pt x="3160" y="277"/>
                </a:cubicBezTo>
                <a:cubicBezTo>
                  <a:pt x="3175" y="267"/>
                  <a:pt x="3191" y="255"/>
                  <a:pt x="3206" y="253"/>
                </a:cubicBezTo>
                <a:cubicBezTo>
                  <a:pt x="3215" y="251"/>
                  <a:pt x="3231" y="250"/>
                  <a:pt x="3245" y="250"/>
                </a:cubicBezTo>
                <a:cubicBezTo>
                  <a:pt x="3257" y="250"/>
                  <a:pt x="3269" y="251"/>
                  <a:pt x="3273" y="253"/>
                </a:cubicBezTo>
                <a:cubicBezTo>
                  <a:pt x="3275" y="253"/>
                  <a:pt x="3277" y="253"/>
                  <a:pt x="3279" y="253"/>
                </a:cubicBezTo>
                <a:cubicBezTo>
                  <a:pt x="3288" y="253"/>
                  <a:pt x="3297" y="247"/>
                  <a:pt x="3304" y="241"/>
                </a:cubicBezTo>
                <a:cubicBezTo>
                  <a:pt x="3312" y="235"/>
                  <a:pt x="3318" y="228"/>
                  <a:pt x="3321" y="222"/>
                </a:cubicBezTo>
                <a:cubicBezTo>
                  <a:pt x="3322" y="220"/>
                  <a:pt x="3322" y="218"/>
                  <a:pt x="3322" y="216"/>
                </a:cubicBezTo>
                <a:cubicBezTo>
                  <a:pt x="3322" y="211"/>
                  <a:pt x="3319" y="207"/>
                  <a:pt x="3315" y="205"/>
                </a:cubicBezTo>
                <a:cubicBezTo>
                  <a:pt x="3311" y="203"/>
                  <a:pt x="3307" y="202"/>
                  <a:pt x="3302" y="202"/>
                </a:cubicBezTo>
                <a:cubicBezTo>
                  <a:pt x="3296" y="202"/>
                  <a:pt x="3289" y="204"/>
                  <a:pt x="3285" y="210"/>
                </a:cubicBezTo>
                <a:cubicBezTo>
                  <a:pt x="3285" y="213"/>
                  <a:pt x="3274" y="216"/>
                  <a:pt x="3263" y="216"/>
                </a:cubicBezTo>
                <a:cubicBezTo>
                  <a:pt x="3255" y="216"/>
                  <a:pt x="3247" y="214"/>
                  <a:pt x="3245" y="214"/>
                </a:cubicBezTo>
                <a:cubicBezTo>
                  <a:pt x="3243" y="213"/>
                  <a:pt x="3242" y="213"/>
                  <a:pt x="3240" y="213"/>
                </a:cubicBezTo>
                <a:cubicBezTo>
                  <a:pt x="3232" y="213"/>
                  <a:pt x="3217" y="216"/>
                  <a:pt x="3202" y="218"/>
                </a:cubicBezTo>
                <a:cubicBezTo>
                  <a:pt x="3188" y="221"/>
                  <a:pt x="3173" y="224"/>
                  <a:pt x="3169" y="224"/>
                </a:cubicBezTo>
                <a:cubicBezTo>
                  <a:pt x="3160" y="224"/>
                  <a:pt x="3155" y="230"/>
                  <a:pt x="3151" y="235"/>
                </a:cubicBezTo>
                <a:cubicBezTo>
                  <a:pt x="3146" y="241"/>
                  <a:pt x="3141" y="246"/>
                  <a:pt x="3134" y="250"/>
                </a:cubicBezTo>
                <a:cubicBezTo>
                  <a:pt x="3118" y="258"/>
                  <a:pt x="3096" y="270"/>
                  <a:pt x="3088" y="274"/>
                </a:cubicBezTo>
                <a:cubicBezTo>
                  <a:pt x="3080" y="279"/>
                  <a:pt x="3074" y="289"/>
                  <a:pt x="3073" y="299"/>
                </a:cubicBezTo>
                <a:cubicBezTo>
                  <a:pt x="3073" y="302"/>
                  <a:pt x="3075" y="307"/>
                  <a:pt x="3080" y="309"/>
                </a:cubicBezTo>
                <a:close/>
                <a:moveTo>
                  <a:pt x="969" y="199"/>
                </a:moveTo>
                <a:cubicBezTo>
                  <a:pt x="977" y="199"/>
                  <a:pt x="989" y="196"/>
                  <a:pt x="995" y="196"/>
                </a:cubicBezTo>
                <a:cubicBezTo>
                  <a:pt x="995" y="196"/>
                  <a:pt x="995" y="196"/>
                  <a:pt x="995" y="196"/>
                </a:cubicBezTo>
                <a:cubicBezTo>
                  <a:pt x="995" y="200"/>
                  <a:pt x="995" y="199"/>
                  <a:pt x="996" y="201"/>
                </a:cubicBezTo>
                <a:cubicBezTo>
                  <a:pt x="999" y="206"/>
                  <a:pt x="1003" y="208"/>
                  <a:pt x="1009" y="209"/>
                </a:cubicBezTo>
                <a:cubicBezTo>
                  <a:pt x="1019" y="210"/>
                  <a:pt x="1024" y="213"/>
                  <a:pt x="1031" y="213"/>
                </a:cubicBezTo>
                <a:cubicBezTo>
                  <a:pt x="1031" y="213"/>
                  <a:pt x="1032" y="213"/>
                  <a:pt x="1032" y="213"/>
                </a:cubicBezTo>
                <a:cubicBezTo>
                  <a:pt x="1035" y="213"/>
                  <a:pt x="1038" y="211"/>
                  <a:pt x="1039" y="209"/>
                </a:cubicBezTo>
                <a:cubicBezTo>
                  <a:pt x="1041" y="206"/>
                  <a:pt x="1041" y="204"/>
                  <a:pt x="1041" y="202"/>
                </a:cubicBezTo>
                <a:cubicBezTo>
                  <a:pt x="1041" y="195"/>
                  <a:pt x="1039" y="189"/>
                  <a:pt x="1035" y="183"/>
                </a:cubicBezTo>
                <a:cubicBezTo>
                  <a:pt x="1032" y="179"/>
                  <a:pt x="1031" y="177"/>
                  <a:pt x="1028" y="174"/>
                </a:cubicBezTo>
                <a:cubicBezTo>
                  <a:pt x="1024" y="172"/>
                  <a:pt x="1021" y="171"/>
                  <a:pt x="1014" y="169"/>
                </a:cubicBezTo>
                <a:cubicBezTo>
                  <a:pt x="1004" y="165"/>
                  <a:pt x="994" y="164"/>
                  <a:pt x="985" y="164"/>
                </a:cubicBezTo>
                <a:cubicBezTo>
                  <a:pt x="981" y="164"/>
                  <a:pt x="978" y="165"/>
                  <a:pt x="975" y="165"/>
                </a:cubicBezTo>
                <a:cubicBezTo>
                  <a:pt x="971" y="165"/>
                  <a:pt x="966" y="165"/>
                  <a:pt x="960" y="166"/>
                </a:cubicBezTo>
                <a:cubicBezTo>
                  <a:pt x="955" y="167"/>
                  <a:pt x="949" y="173"/>
                  <a:pt x="948" y="181"/>
                </a:cubicBezTo>
                <a:cubicBezTo>
                  <a:pt x="948" y="182"/>
                  <a:pt x="948" y="182"/>
                  <a:pt x="948" y="183"/>
                </a:cubicBezTo>
                <a:cubicBezTo>
                  <a:pt x="948" y="194"/>
                  <a:pt x="959" y="199"/>
                  <a:pt x="969" y="199"/>
                </a:cubicBezTo>
                <a:close/>
                <a:moveTo>
                  <a:pt x="1296" y="449"/>
                </a:moveTo>
                <a:cubicBezTo>
                  <a:pt x="1294" y="449"/>
                  <a:pt x="1292" y="449"/>
                  <a:pt x="1290" y="450"/>
                </a:cubicBezTo>
                <a:cubicBezTo>
                  <a:pt x="1290" y="450"/>
                  <a:pt x="1290" y="450"/>
                  <a:pt x="1290" y="450"/>
                </a:cubicBezTo>
                <a:cubicBezTo>
                  <a:pt x="1285" y="452"/>
                  <a:pt x="1281" y="455"/>
                  <a:pt x="1281" y="461"/>
                </a:cubicBezTo>
                <a:cubicBezTo>
                  <a:pt x="1282" y="470"/>
                  <a:pt x="1289" y="473"/>
                  <a:pt x="1296" y="474"/>
                </a:cubicBezTo>
                <a:cubicBezTo>
                  <a:pt x="1298" y="474"/>
                  <a:pt x="1300" y="473"/>
                  <a:pt x="1302" y="472"/>
                </a:cubicBezTo>
                <a:cubicBezTo>
                  <a:pt x="1306" y="470"/>
                  <a:pt x="1309" y="466"/>
                  <a:pt x="1309" y="461"/>
                </a:cubicBezTo>
                <a:cubicBezTo>
                  <a:pt x="1309" y="458"/>
                  <a:pt x="1308" y="455"/>
                  <a:pt x="1305" y="452"/>
                </a:cubicBezTo>
                <a:cubicBezTo>
                  <a:pt x="1303" y="450"/>
                  <a:pt x="1300" y="449"/>
                  <a:pt x="1296" y="449"/>
                </a:cubicBezTo>
                <a:close/>
                <a:moveTo>
                  <a:pt x="1480" y="1152"/>
                </a:moveTo>
                <a:cubicBezTo>
                  <a:pt x="1480" y="1152"/>
                  <a:pt x="1480" y="1152"/>
                  <a:pt x="1480" y="1152"/>
                </a:cubicBezTo>
                <a:cubicBezTo>
                  <a:pt x="1480" y="1152"/>
                  <a:pt x="1480" y="1152"/>
                  <a:pt x="1480" y="1152"/>
                </a:cubicBezTo>
                <a:cubicBezTo>
                  <a:pt x="1471" y="1152"/>
                  <a:pt x="1469" y="1162"/>
                  <a:pt x="1469" y="1169"/>
                </a:cubicBezTo>
                <a:cubicBezTo>
                  <a:pt x="1469" y="1173"/>
                  <a:pt x="1470" y="1177"/>
                  <a:pt x="1472" y="1181"/>
                </a:cubicBezTo>
                <a:cubicBezTo>
                  <a:pt x="1474" y="1184"/>
                  <a:pt x="1478" y="1188"/>
                  <a:pt x="1483" y="1188"/>
                </a:cubicBezTo>
                <a:cubicBezTo>
                  <a:pt x="1483" y="1188"/>
                  <a:pt x="1483" y="1188"/>
                  <a:pt x="1483" y="1188"/>
                </a:cubicBezTo>
                <a:cubicBezTo>
                  <a:pt x="1485" y="1188"/>
                  <a:pt x="1486" y="1187"/>
                  <a:pt x="1488" y="1186"/>
                </a:cubicBezTo>
                <a:cubicBezTo>
                  <a:pt x="1495" y="1184"/>
                  <a:pt x="1499" y="1176"/>
                  <a:pt x="1499" y="1170"/>
                </a:cubicBezTo>
                <a:cubicBezTo>
                  <a:pt x="1499" y="1162"/>
                  <a:pt x="1494" y="1152"/>
                  <a:pt x="1483" y="1152"/>
                </a:cubicBezTo>
                <a:cubicBezTo>
                  <a:pt x="1482" y="1152"/>
                  <a:pt x="1481" y="1152"/>
                  <a:pt x="1480" y="1152"/>
                </a:cubicBezTo>
                <a:cubicBezTo>
                  <a:pt x="1480" y="1152"/>
                  <a:pt x="1480" y="1152"/>
                  <a:pt x="1480" y="1152"/>
                </a:cubicBezTo>
                <a:cubicBezTo>
                  <a:pt x="1480" y="1152"/>
                  <a:pt x="1480" y="1152"/>
                  <a:pt x="1480" y="1152"/>
                </a:cubicBezTo>
                <a:close/>
                <a:moveTo>
                  <a:pt x="54" y="612"/>
                </a:moveTo>
                <a:cubicBezTo>
                  <a:pt x="51" y="611"/>
                  <a:pt x="38" y="605"/>
                  <a:pt x="38" y="605"/>
                </a:cubicBezTo>
                <a:cubicBezTo>
                  <a:pt x="37" y="605"/>
                  <a:pt x="37" y="605"/>
                  <a:pt x="37" y="605"/>
                </a:cubicBezTo>
                <a:cubicBezTo>
                  <a:pt x="33" y="604"/>
                  <a:pt x="30" y="604"/>
                  <a:pt x="26" y="604"/>
                </a:cubicBezTo>
                <a:cubicBezTo>
                  <a:pt x="21" y="604"/>
                  <a:pt x="16" y="605"/>
                  <a:pt x="12" y="606"/>
                </a:cubicBezTo>
                <a:cubicBezTo>
                  <a:pt x="7" y="607"/>
                  <a:pt x="3" y="609"/>
                  <a:pt x="0" y="614"/>
                </a:cubicBezTo>
                <a:cubicBezTo>
                  <a:pt x="0" y="615"/>
                  <a:pt x="0" y="616"/>
                  <a:pt x="0" y="617"/>
                </a:cubicBezTo>
                <a:cubicBezTo>
                  <a:pt x="0" y="622"/>
                  <a:pt x="2" y="624"/>
                  <a:pt x="4" y="626"/>
                </a:cubicBezTo>
                <a:cubicBezTo>
                  <a:pt x="11" y="630"/>
                  <a:pt x="20" y="632"/>
                  <a:pt x="28" y="632"/>
                </a:cubicBezTo>
                <a:cubicBezTo>
                  <a:pt x="33" y="632"/>
                  <a:pt x="40" y="630"/>
                  <a:pt x="45" y="628"/>
                </a:cubicBezTo>
                <a:cubicBezTo>
                  <a:pt x="48" y="627"/>
                  <a:pt x="50" y="627"/>
                  <a:pt x="53" y="626"/>
                </a:cubicBezTo>
                <a:cubicBezTo>
                  <a:pt x="54" y="625"/>
                  <a:pt x="54" y="624"/>
                  <a:pt x="55" y="624"/>
                </a:cubicBezTo>
                <a:cubicBezTo>
                  <a:pt x="56" y="623"/>
                  <a:pt x="58" y="622"/>
                  <a:pt x="59" y="618"/>
                </a:cubicBezTo>
                <a:cubicBezTo>
                  <a:pt x="59" y="614"/>
                  <a:pt x="55" y="612"/>
                  <a:pt x="54" y="612"/>
                </a:cubicBezTo>
                <a:close/>
                <a:moveTo>
                  <a:pt x="1421" y="1133"/>
                </a:moveTo>
                <a:cubicBezTo>
                  <a:pt x="1413" y="1133"/>
                  <a:pt x="1406" y="1135"/>
                  <a:pt x="1402" y="1135"/>
                </a:cubicBezTo>
                <a:cubicBezTo>
                  <a:pt x="1395" y="1137"/>
                  <a:pt x="1389" y="1143"/>
                  <a:pt x="1383" y="1148"/>
                </a:cubicBezTo>
                <a:cubicBezTo>
                  <a:pt x="1377" y="1154"/>
                  <a:pt x="1372" y="1159"/>
                  <a:pt x="1372" y="1159"/>
                </a:cubicBezTo>
                <a:cubicBezTo>
                  <a:pt x="1371" y="1161"/>
                  <a:pt x="1370" y="1163"/>
                  <a:pt x="1371" y="1165"/>
                </a:cubicBezTo>
                <a:cubicBezTo>
                  <a:pt x="1371" y="1167"/>
                  <a:pt x="1373" y="1169"/>
                  <a:pt x="1375" y="1169"/>
                </a:cubicBezTo>
                <a:cubicBezTo>
                  <a:pt x="1376" y="1169"/>
                  <a:pt x="1388" y="1172"/>
                  <a:pt x="1397" y="1172"/>
                </a:cubicBezTo>
                <a:cubicBezTo>
                  <a:pt x="1402" y="1172"/>
                  <a:pt x="1406" y="1176"/>
                  <a:pt x="1414" y="1181"/>
                </a:cubicBezTo>
                <a:cubicBezTo>
                  <a:pt x="1416" y="1182"/>
                  <a:pt x="1419" y="1183"/>
                  <a:pt x="1421" y="1183"/>
                </a:cubicBezTo>
                <a:cubicBezTo>
                  <a:pt x="1426" y="1183"/>
                  <a:pt x="1431" y="1181"/>
                  <a:pt x="1435" y="1179"/>
                </a:cubicBezTo>
                <a:cubicBezTo>
                  <a:pt x="1437" y="1178"/>
                  <a:pt x="1438" y="1178"/>
                  <a:pt x="1440" y="1177"/>
                </a:cubicBezTo>
                <a:cubicBezTo>
                  <a:pt x="1440" y="1177"/>
                  <a:pt x="1440" y="1177"/>
                  <a:pt x="1440" y="1177"/>
                </a:cubicBezTo>
                <a:cubicBezTo>
                  <a:pt x="1441" y="1177"/>
                  <a:pt x="1441" y="1178"/>
                  <a:pt x="1442" y="1179"/>
                </a:cubicBezTo>
                <a:cubicBezTo>
                  <a:pt x="1444" y="1180"/>
                  <a:pt x="1444" y="1183"/>
                  <a:pt x="1450" y="1183"/>
                </a:cubicBezTo>
                <a:cubicBezTo>
                  <a:pt x="1454" y="1183"/>
                  <a:pt x="1457" y="1179"/>
                  <a:pt x="1457" y="1178"/>
                </a:cubicBezTo>
                <a:cubicBezTo>
                  <a:pt x="1458" y="1175"/>
                  <a:pt x="1458" y="1173"/>
                  <a:pt x="1459" y="1169"/>
                </a:cubicBezTo>
                <a:cubicBezTo>
                  <a:pt x="1459" y="1169"/>
                  <a:pt x="1459" y="1168"/>
                  <a:pt x="1459" y="1167"/>
                </a:cubicBezTo>
                <a:cubicBezTo>
                  <a:pt x="1458" y="1146"/>
                  <a:pt x="1441" y="1137"/>
                  <a:pt x="1431" y="1134"/>
                </a:cubicBezTo>
                <a:cubicBezTo>
                  <a:pt x="1428" y="1133"/>
                  <a:pt x="1424" y="1133"/>
                  <a:pt x="1421" y="1133"/>
                </a:cubicBezTo>
                <a:close/>
                <a:moveTo>
                  <a:pt x="128" y="575"/>
                </a:moveTo>
                <a:cubicBezTo>
                  <a:pt x="128" y="575"/>
                  <a:pt x="128" y="575"/>
                  <a:pt x="128" y="575"/>
                </a:cubicBezTo>
                <a:cubicBezTo>
                  <a:pt x="124" y="574"/>
                  <a:pt x="124" y="574"/>
                  <a:pt x="122" y="574"/>
                </a:cubicBezTo>
                <a:cubicBezTo>
                  <a:pt x="118" y="573"/>
                  <a:pt x="114" y="577"/>
                  <a:pt x="113" y="580"/>
                </a:cubicBezTo>
                <a:cubicBezTo>
                  <a:pt x="111" y="584"/>
                  <a:pt x="110" y="588"/>
                  <a:pt x="109" y="591"/>
                </a:cubicBezTo>
                <a:cubicBezTo>
                  <a:pt x="108" y="594"/>
                  <a:pt x="107" y="595"/>
                  <a:pt x="106" y="595"/>
                </a:cubicBezTo>
                <a:cubicBezTo>
                  <a:pt x="101" y="596"/>
                  <a:pt x="96" y="598"/>
                  <a:pt x="92" y="600"/>
                </a:cubicBezTo>
                <a:cubicBezTo>
                  <a:pt x="90" y="601"/>
                  <a:pt x="88" y="602"/>
                  <a:pt x="86" y="604"/>
                </a:cubicBezTo>
                <a:cubicBezTo>
                  <a:pt x="85" y="605"/>
                  <a:pt x="82" y="607"/>
                  <a:pt x="82" y="611"/>
                </a:cubicBezTo>
                <a:cubicBezTo>
                  <a:pt x="82" y="613"/>
                  <a:pt x="84" y="616"/>
                  <a:pt x="85" y="617"/>
                </a:cubicBezTo>
                <a:cubicBezTo>
                  <a:pt x="87" y="618"/>
                  <a:pt x="88" y="619"/>
                  <a:pt x="89" y="619"/>
                </a:cubicBezTo>
                <a:cubicBezTo>
                  <a:pt x="92" y="620"/>
                  <a:pt x="96" y="620"/>
                  <a:pt x="99" y="620"/>
                </a:cubicBezTo>
                <a:cubicBezTo>
                  <a:pt x="104" y="620"/>
                  <a:pt x="110" y="620"/>
                  <a:pt x="116" y="618"/>
                </a:cubicBezTo>
                <a:cubicBezTo>
                  <a:pt x="121" y="616"/>
                  <a:pt x="125" y="616"/>
                  <a:pt x="129" y="611"/>
                </a:cubicBezTo>
                <a:cubicBezTo>
                  <a:pt x="130" y="608"/>
                  <a:pt x="131" y="605"/>
                  <a:pt x="131" y="601"/>
                </a:cubicBezTo>
                <a:cubicBezTo>
                  <a:pt x="132" y="597"/>
                  <a:pt x="132" y="592"/>
                  <a:pt x="132" y="588"/>
                </a:cubicBezTo>
                <a:cubicBezTo>
                  <a:pt x="132" y="586"/>
                  <a:pt x="133" y="584"/>
                  <a:pt x="132" y="582"/>
                </a:cubicBezTo>
                <a:cubicBezTo>
                  <a:pt x="132" y="580"/>
                  <a:pt x="132" y="577"/>
                  <a:pt x="128" y="575"/>
                </a:cubicBezTo>
                <a:close/>
                <a:moveTo>
                  <a:pt x="1894" y="1537"/>
                </a:moveTo>
                <a:cubicBezTo>
                  <a:pt x="1894" y="1537"/>
                  <a:pt x="1894" y="1537"/>
                  <a:pt x="1894" y="1537"/>
                </a:cubicBezTo>
                <a:cubicBezTo>
                  <a:pt x="1884" y="1532"/>
                  <a:pt x="1868" y="1530"/>
                  <a:pt x="1864" y="1523"/>
                </a:cubicBezTo>
                <a:cubicBezTo>
                  <a:pt x="1860" y="1517"/>
                  <a:pt x="1854" y="1511"/>
                  <a:pt x="1847" y="1507"/>
                </a:cubicBezTo>
                <a:cubicBezTo>
                  <a:pt x="1841" y="1503"/>
                  <a:pt x="1834" y="1500"/>
                  <a:pt x="1828" y="1500"/>
                </a:cubicBezTo>
                <a:cubicBezTo>
                  <a:pt x="1826" y="1500"/>
                  <a:pt x="1825" y="1500"/>
                  <a:pt x="1823" y="1501"/>
                </a:cubicBezTo>
                <a:cubicBezTo>
                  <a:pt x="1820" y="1502"/>
                  <a:pt x="1816" y="1504"/>
                  <a:pt x="1811" y="1504"/>
                </a:cubicBezTo>
                <a:cubicBezTo>
                  <a:pt x="1808" y="1504"/>
                  <a:pt x="1804" y="1503"/>
                  <a:pt x="1801" y="1500"/>
                </a:cubicBezTo>
                <a:cubicBezTo>
                  <a:pt x="1792" y="1493"/>
                  <a:pt x="1777" y="1485"/>
                  <a:pt x="1772" y="1480"/>
                </a:cubicBezTo>
                <a:cubicBezTo>
                  <a:pt x="1764" y="1473"/>
                  <a:pt x="1749" y="1469"/>
                  <a:pt x="1740" y="1469"/>
                </a:cubicBezTo>
                <a:cubicBezTo>
                  <a:pt x="1739" y="1469"/>
                  <a:pt x="1739" y="1468"/>
                  <a:pt x="1734" y="1468"/>
                </a:cubicBezTo>
                <a:cubicBezTo>
                  <a:pt x="1732" y="1468"/>
                  <a:pt x="1730" y="1469"/>
                  <a:pt x="1728" y="1470"/>
                </a:cubicBezTo>
                <a:cubicBezTo>
                  <a:pt x="1728" y="1466"/>
                  <a:pt x="1726" y="1463"/>
                  <a:pt x="1723" y="1460"/>
                </a:cubicBezTo>
                <a:cubicBezTo>
                  <a:pt x="1720" y="1457"/>
                  <a:pt x="1715" y="1456"/>
                  <a:pt x="1711" y="1456"/>
                </a:cubicBezTo>
                <a:cubicBezTo>
                  <a:pt x="1711" y="1456"/>
                  <a:pt x="1710" y="1456"/>
                  <a:pt x="1710" y="1456"/>
                </a:cubicBezTo>
                <a:cubicBezTo>
                  <a:pt x="1712" y="1453"/>
                  <a:pt x="1715" y="1451"/>
                  <a:pt x="1715" y="1446"/>
                </a:cubicBezTo>
                <a:cubicBezTo>
                  <a:pt x="1715" y="1442"/>
                  <a:pt x="1715" y="1437"/>
                  <a:pt x="1712" y="1431"/>
                </a:cubicBezTo>
                <a:cubicBezTo>
                  <a:pt x="1711" y="1426"/>
                  <a:pt x="1706" y="1419"/>
                  <a:pt x="1698" y="1419"/>
                </a:cubicBezTo>
                <a:cubicBezTo>
                  <a:pt x="1697" y="1419"/>
                  <a:pt x="1697" y="1419"/>
                  <a:pt x="1697" y="1419"/>
                </a:cubicBezTo>
                <a:cubicBezTo>
                  <a:pt x="1697" y="1419"/>
                  <a:pt x="1697" y="1419"/>
                  <a:pt x="1697" y="1419"/>
                </a:cubicBezTo>
                <a:cubicBezTo>
                  <a:pt x="1695" y="1417"/>
                  <a:pt x="1693" y="1404"/>
                  <a:pt x="1682" y="1390"/>
                </a:cubicBezTo>
                <a:cubicBezTo>
                  <a:pt x="1669" y="1373"/>
                  <a:pt x="1653" y="1361"/>
                  <a:pt x="1636" y="1361"/>
                </a:cubicBezTo>
                <a:cubicBezTo>
                  <a:pt x="1635" y="1361"/>
                  <a:pt x="1633" y="1361"/>
                  <a:pt x="1631" y="1362"/>
                </a:cubicBezTo>
                <a:cubicBezTo>
                  <a:pt x="1625" y="1363"/>
                  <a:pt x="1619" y="1364"/>
                  <a:pt x="1616" y="1364"/>
                </a:cubicBezTo>
                <a:cubicBezTo>
                  <a:pt x="1612" y="1364"/>
                  <a:pt x="1610" y="1364"/>
                  <a:pt x="1606" y="1357"/>
                </a:cubicBezTo>
                <a:cubicBezTo>
                  <a:pt x="1599" y="1340"/>
                  <a:pt x="1590" y="1336"/>
                  <a:pt x="1587" y="1330"/>
                </a:cubicBezTo>
                <a:cubicBezTo>
                  <a:pt x="1584" y="1325"/>
                  <a:pt x="1578" y="1323"/>
                  <a:pt x="1574" y="1323"/>
                </a:cubicBezTo>
                <a:cubicBezTo>
                  <a:pt x="1570" y="1323"/>
                  <a:pt x="1567" y="1324"/>
                  <a:pt x="1566" y="1324"/>
                </a:cubicBezTo>
                <a:cubicBezTo>
                  <a:pt x="1563" y="1321"/>
                  <a:pt x="1563" y="1321"/>
                  <a:pt x="1563" y="1321"/>
                </a:cubicBezTo>
                <a:cubicBezTo>
                  <a:pt x="1562" y="1319"/>
                  <a:pt x="1559" y="1318"/>
                  <a:pt x="1557" y="1319"/>
                </a:cubicBezTo>
                <a:cubicBezTo>
                  <a:pt x="1564" y="1308"/>
                  <a:pt x="1567" y="1294"/>
                  <a:pt x="1567" y="1285"/>
                </a:cubicBezTo>
                <a:cubicBezTo>
                  <a:pt x="1567" y="1284"/>
                  <a:pt x="1567" y="1283"/>
                  <a:pt x="1566" y="1281"/>
                </a:cubicBezTo>
                <a:cubicBezTo>
                  <a:pt x="1566" y="1280"/>
                  <a:pt x="1566" y="1279"/>
                  <a:pt x="1565" y="1278"/>
                </a:cubicBezTo>
                <a:cubicBezTo>
                  <a:pt x="1564" y="1277"/>
                  <a:pt x="1562" y="1276"/>
                  <a:pt x="1560" y="1276"/>
                </a:cubicBezTo>
                <a:cubicBezTo>
                  <a:pt x="1559" y="1276"/>
                  <a:pt x="1558" y="1276"/>
                  <a:pt x="1557" y="1277"/>
                </a:cubicBezTo>
                <a:cubicBezTo>
                  <a:pt x="1557" y="1277"/>
                  <a:pt x="1557" y="1277"/>
                  <a:pt x="1557" y="1277"/>
                </a:cubicBezTo>
                <a:cubicBezTo>
                  <a:pt x="1553" y="1279"/>
                  <a:pt x="1553" y="1281"/>
                  <a:pt x="1551" y="1283"/>
                </a:cubicBezTo>
                <a:cubicBezTo>
                  <a:pt x="1550" y="1286"/>
                  <a:pt x="1548" y="1290"/>
                  <a:pt x="1546" y="1292"/>
                </a:cubicBezTo>
                <a:cubicBezTo>
                  <a:pt x="1546" y="1293"/>
                  <a:pt x="1545" y="1293"/>
                  <a:pt x="1545" y="1294"/>
                </a:cubicBezTo>
                <a:cubicBezTo>
                  <a:pt x="1544" y="1291"/>
                  <a:pt x="1541" y="1288"/>
                  <a:pt x="1535" y="1284"/>
                </a:cubicBezTo>
                <a:cubicBezTo>
                  <a:pt x="1530" y="1280"/>
                  <a:pt x="1525" y="1279"/>
                  <a:pt x="1519" y="1279"/>
                </a:cubicBezTo>
                <a:cubicBezTo>
                  <a:pt x="1514" y="1279"/>
                  <a:pt x="1509" y="1280"/>
                  <a:pt x="1504" y="1283"/>
                </a:cubicBezTo>
                <a:cubicBezTo>
                  <a:pt x="1500" y="1285"/>
                  <a:pt x="1496" y="1288"/>
                  <a:pt x="1496" y="1294"/>
                </a:cubicBezTo>
                <a:cubicBezTo>
                  <a:pt x="1496" y="1294"/>
                  <a:pt x="1496" y="1294"/>
                  <a:pt x="1496" y="1294"/>
                </a:cubicBezTo>
                <a:cubicBezTo>
                  <a:pt x="1496" y="1294"/>
                  <a:pt x="1495" y="1293"/>
                  <a:pt x="1495" y="1292"/>
                </a:cubicBezTo>
                <a:cubicBezTo>
                  <a:pt x="1491" y="1284"/>
                  <a:pt x="1483" y="1281"/>
                  <a:pt x="1476" y="1281"/>
                </a:cubicBezTo>
                <a:cubicBezTo>
                  <a:pt x="1470" y="1281"/>
                  <a:pt x="1464" y="1283"/>
                  <a:pt x="1459" y="1287"/>
                </a:cubicBezTo>
                <a:cubicBezTo>
                  <a:pt x="1458" y="1285"/>
                  <a:pt x="1456" y="1282"/>
                  <a:pt x="1455" y="1279"/>
                </a:cubicBezTo>
                <a:cubicBezTo>
                  <a:pt x="1454" y="1276"/>
                  <a:pt x="1453" y="1274"/>
                  <a:pt x="1452" y="1272"/>
                </a:cubicBezTo>
                <a:cubicBezTo>
                  <a:pt x="1450" y="1270"/>
                  <a:pt x="1449" y="1267"/>
                  <a:pt x="1443" y="1266"/>
                </a:cubicBezTo>
                <a:cubicBezTo>
                  <a:pt x="1434" y="1267"/>
                  <a:pt x="1422" y="1275"/>
                  <a:pt x="1415" y="1289"/>
                </a:cubicBezTo>
                <a:cubicBezTo>
                  <a:pt x="1414" y="1290"/>
                  <a:pt x="1414" y="1292"/>
                  <a:pt x="1413" y="1293"/>
                </a:cubicBezTo>
                <a:cubicBezTo>
                  <a:pt x="1413" y="1291"/>
                  <a:pt x="1413" y="1289"/>
                  <a:pt x="1414" y="1288"/>
                </a:cubicBezTo>
                <a:cubicBezTo>
                  <a:pt x="1414" y="1287"/>
                  <a:pt x="1415" y="1283"/>
                  <a:pt x="1417" y="1280"/>
                </a:cubicBezTo>
                <a:cubicBezTo>
                  <a:pt x="1419" y="1276"/>
                  <a:pt x="1421" y="1272"/>
                  <a:pt x="1422" y="1267"/>
                </a:cubicBezTo>
                <a:cubicBezTo>
                  <a:pt x="1422" y="1263"/>
                  <a:pt x="1418" y="1258"/>
                  <a:pt x="1414" y="1257"/>
                </a:cubicBezTo>
                <a:cubicBezTo>
                  <a:pt x="1413" y="1257"/>
                  <a:pt x="1411" y="1256"/>
                  <a:pt x="1410" y="1256"/>
                </a:cubicBezTo>
                <a:cubicBezTo>
                  <a:pt x="1402" y="1257"/>
                  <a:pt x="1397" y="1261"/>
                  <a:pt x="1392" y="1265"/>
                </a:cubicBezTo>
                <a:cubicBezTo>
                  <a:pt x="1389" y="1267"/>
                  <a:pt x="1387" y="1269"/>
                  <a:pt x="1385" y="1270"/>
                </a:cubicBezTo>
                <a:cubicBezTo>
                  <a:pt x="1384" y="1271"/>
                  <a:pt x="1383" y="1271"/>
                  <a:pt x="1383" y="1272"/>
                </a:cubicBezTo>
                <a:cubicBezTo>
                  <a:pt x="1382" y="1272"/>
                  <a:pt x="1382" y="1272"/>
                  <a:pt x="1382" y="1272"/>
                </a:cubicBezTo>
                <a:cubicBezTo>
                  <a:pt x="1382" y="1272"/>
                  <a:pt x="1382" y="1272"/>
                  <a:pt x="1382" y="1272"/>
                </a:cubicBezTo>
                <a:cubicBezTo>
                  <a:pt x="1373" y="1275"/>
                  <a:pt x="1362" y="1284"/>
                  <a:pt x="1354" y="1297"/>
                </a:cubicBezTo>
                <a:cubicBezTo>
                  <a:pt x="1347" y="1308"/>
                  <a:pt x="1344" y="1314"/>
                  <a:pt x="1339" y="1317"/>
                </a:cubicBezTo>
                <a:cubicBezTo>
                  <a:pt x="1338" y="1317"/>
                  <a:pt x="1336" y="1318"/>
                  <a:pt x="1335" y="1318"/>
                </a:cubicBezTo>
                <a:cubicBezTo>
                  <a:pt x="1334" y="1318"/>
                  <a:pt x="1332" y="1318"/>
                  <a:pt x="1332" y="1317"/>
                </a:cubicBezTo>
                <a:cubicBezTo>
                  <a:pt x="1332" y="1317"/>
                  <a:pt x="1332" y="1317"/>
                  <a:pt x="1332" y="1317"/>
                </a:cubicBezTo>
                <a:cubicBezTo>
                  <a:pt x="1332" y="1313"/>
                  <a:pt x="1330" y="1311"/>
                  <a:pt x="1329" y="1309"/>
                </a:cubicBezTo>
                <a:cubicBezTo>
                  <a:pt x="1323" y="1303"/>
                  <a:pt x="1315" y="1297"/>
                  <a:pt x="1306" y="1297"/>
                </a:cubicBezTo>
                <a:cubicBezTo>
                  <a:pt x="1304" y="1297"/>
                  <a:pt x="1301" y="1298"/>
                  <a:pt x="1299" y="1301"/>
                </a:cubicBezTo>
                <a:cubicBezTo>
                  <a:pt x="1298" y="1303"/>
                  <a:pt x="1288" y="1308"/>
                  <a:pt x="1277" y="1314"/>
                </a:cubicBezTo>
                <a:cubicBezTo>
                  <a:pt x="1276" y="1314"/>
                  <a:pt x="1275" y="1315"/>
                  <a:pt x="1275" y="1315"/>
                </a:cubicBezTo>
                <a:cubicBezTo>
                  <a:pt x="1271" y="1315"/>
                  <a:pt x="1265" y="1308"/>
                  <a:pt x="1264" y="1304"/>
                </a:cubicBezTo>
                <a:cubicBezTo>
                  <a:pt x="1260" y="1296"/>
                  <a:pt x="1257" y="1299"/>
                  <a:pt x="1256" y="1282"/>
                </a:cubicBezTo>
                <a:cubicBezTo>
                  <a:pt x="1256" y="1279"/>
                  <a:pt x="1256" y="1277"/>
                  <a:pt x="1256" y="1275"/>
                </a:cubicBezTo>
                <a:cubicBezTo>
                  <a:pt x="1256" y="1260"/>
                  <a:pt x="1259" y="1244"/>
                  <a:pt x="1261" y="1236"/>
                </a:cubicBezTo>
                <a:cubicBezTo>
                  <a:pt x="1262" y="1234"/>
                  <a:pt x="1262" y="1232"/>
                  <a:pt x="1262" y="1231"/>
                </a:cubicBezTo>
                <a:cubicBezTo>
                  <a:pt x="1262" y="1223"/>
                  <a:pt x="1257" y="1215"/>
                  <a:pt x="1251" y="1208"/>
                </a:cubicBezTo>
                <a:cubicBezTo>
                  <a:pt x="1245" y="1202"/>
                  <a:pt x="1239" y="1196"/>
                  <a:pt x="1231" y="1196"/>
                </a:cubicBezTo>
                <a:cubicBezTo>
                  <a:pt x="1231" y="1196"/>
                  <a:pt x="1230" y="1196"/>
                  <a:pt x="1229" y="1196"/>
                </a:cubicBezTo>
                <a:cubicBezTo>
                  <a:pt x="1224" y="1197"/>
                  <a:pt x="1220" y="1200"/>
                  <a:pt x="1216" y="1202"/>
                </a:cubicBezTo>
                <a:cubicBezTo>
                  <a:pt x="1212" y="1205"/>
                  <a:pt x="1209" y="1206"/>
                  <a:pt x="1208" y="1206"/>
                </a:cubicBezTo>
                <a:cubicBezTo>
                  <a:pt x="1208" y="1206"/>
                  <a:pt x="1207" y="1206"/>
                  <a:pt x="1207" y="1206"/>
                </a:cubicBezTo>
                <a:cubicBezTo>
                  <a:pt x="1204" y="1205"/>
                  <a:pt x="1205" y="1205"/>
                  <a:pt x="1202" y="1204"/>
                </a:cubicBezTo>
                <a:cubicBezTo>
                  <a:pt x="1200" y="1203"/>
                  <a:pt x="1197" y="1202"/>
                  <a:pt x="1192" y="1202"/>
                </a:cubicBezTo>
                <a:cubicBezTo>
                  <a:pt x="1193" y="1199"/>
                  <a:pt x="1194" y="1197"/>
                  <a:pt x="1195" y="1194"/>
                </a:cubicBezTo>
                <a:cubicBezTo>
                  <a:pt x="1195" y="1191"/>
                  <a:pt x="1196" y="1188"/>
                  <a:pt x="1196" y="1186"/>
                </a:cubicBezTo>
                <a:cubicBezTo>
                  <a:pt x="1196" y="1181"/>
                  <a:pt x="1195" y="1177"/>
                  <a:pt x="1195" y="1173"/>
                </a:cubicBezTo>
                <a:cubicBezTo>
                  <a:pt x="1195" y="1166"/>
                  <a:pt x="1196" y="1161"/>
                  <a:pt x="1201" y="1157"/>
                </a:cubicBezTo>
                <a:cubicBezTo>
                  <a:pt x="1209" y="1150"/>
                  <a:pt x="1211" y="1141"/>
                  <a:pt x="1211" y="1132"/>
                </a:cubicBezTo>
                <a:cubicBezTo>
                  <a:pt x="1211" y="1127"/>
                  <a:pt x="1210" y="1122"/>
                  <a:pt x="1208" y="1117"/>
                </a:cubicBezTo>
                <a:cubicBezTo>
                  <a:pt x="1206" y="1113"/>
                  <a:pt x="1204" y="1109"/>
                  <a:pt x="1198" y="1108"/>
                </a:cubicBezTo>
                <a:cubicBezTo>
                  <a:pt x="1197" y="1108"/>
                  <a:pt x="1195" y="1108"/>
                  <a:pt x="1194" y="1108"/>
                </a:cubicBezTo>
                <a:cubicBezTo>
                  <a:pt x="1185" y="1108"/>
                  <a:pt x="1175" y="1111"/>
                  <a:pt x="1167" y="1111"/>
                </a:cubicBezTo>
                <a:cubicBezTo>
                  <a:pt x="1166" y="1111"/>
                  <a:pt x="1165" y="1111"/>
                  <a:pt x="1164" y="1111"/>
                </a:cubicBezTo>
                <a:cubicBezTo>
                  <a:pt x="1164" y="1110"/>
                  <a:pt x="1163" y="1110"/>
                  <a:pt x="1162" y="1110"/>
                </a:cubicBezTo>
                <a:cubicBezTo>
                  <a:pt x="1150" y="1111"/>
                  <a:pt x="1142" y="1121"/>
                  <a:pt x="1142" y="1133"/>
                </a:cubicBezTo>
                <a:cubicBezTo>
                  <a:pt x="1142" y="1135"/>
                  <a:pt x="1142" y="1138"/>
                  <a:pt x="1143" y="1140"/>
                </a:cubicBezTo>
                <a:cubicBezTo>
                  <a:pt x="1143" y="1142"/>
                  <a:pt x="1143" y="1143"/>
                  <a:pt x="1143" y="1144"/>
                </a:cubicBezTo>
                <a:cubicBezTo>
                  <a:pt x="1143" y="1147"/>
                  <a:pt x="1142" y="1149"/>
                  <a:pt x="1141" y="1151"/>
                </a:cubicBezTo>
                <a:cubicBezTo>
                  <a:pt x="1141" y="1151"/>
                  <a:pt x="1141" y="1151"/>
                  <a:pt x="1140" y="1152"/>
                </a:cubicBezTo>
                <a:cubicBezTo>
                  <a:pt x="1139" y="1150"/>
                  <a:pt x="1136" y="1148"/>
                  <a:pt x="1131" y="1148"/>
                </a:cubicBezTo>
                <a:cubicBezTo>
                  <a:pt x="1126" y="1148"/>
                  <a:pt x="1121" y="1151"/>
                  <a:pt x="1115" y="1156"/>
                </a:cubicBezTo>
                <a:cubicBezTo>
                  <a:pt x="1110" y="1160"/>
                  <a:pt x="1108" y="1161"/>
                  <a:pt x="1106" y="1161"/>
                </a:cubicBezTo>
                <a:cubicBezTo>
                  <a:pt x="1105" y="1161"/>
                  <a:pt x="1101" y="1159"/>
                  <a:pt x="1093" y="1151"/>
                </a:cubicBezTo>
                <a:cubicBezTo>
                  <a:pt x="1080" y="1138"/>
                  <a:pt x="1068" y="1127"/>
                  <a:pt x="1066" y="1110"/>
                </a:cubicBezTo>
                <a:cubicBezTo>
                  <a:pt x="1065" y="1101"/>
                  <a:pt x="1064" y="1091"/>
                  <a:pt x="1064" y="1083"/>
                </a:cubicBezTo>
                <a:cubicBezTo>
                  <a:pt x="1064" y="1075"/>
                  <a:pt x="1065" y="1068"/>
                  <a:pt x="1067" y="1064"/>
                </a:cubicBezTo>
                <a:cubicBezTo>
                  <a:pt x="1069" y="1058"/>
                  <a:pt x="1071" y="1051"/>
                  <a:pt x="1071" y="1044"/>
                </a:cubicBezTo>
                <a:cubicBezTo>
                  <a:pt x="1071" y="1040"/>
                  <a:pt x="1070" y="1036"/>
                  <a:pt x="1069" y="1032"/>
                </a:cubicBezTo>
                <a:cubicBezTo>
                  <a:pt x="1068" y="1029"/>
                  <a:pt x="1067" y="1027"/>
                  <a:pt x="1064" y="1025"/>
                </a:cubicBezTo>
                <a:cubicBezTo>
                  <a:pt x="1064" y="1025"/>
                  <a:pt x="1064" y="1024"/>
                  <a:pt x="1064" y="1024"/>
                </a:cubicBezTo>
                <a:cubicBezTo>
                  <a:pt x="1067" y="1021"/>
                  <a:pt x="1074" y="1016"/>
                  <a:pt x="1077" y="1015"/>
                </a:cubicBezTo>
                <a:cubicBezTo>
                  <a:pt x="1088" y="1010"/>
                  <a:pt x="1099" y="999"/>
                  <a:pt x="1104" y="991"/>
                </a:cubicBezTo>
                <a:cubicBezTo>
                  <a:pt x="1104" y="991"/>
                  <a:pt x="1108" y="990"/>
                  <a:pt x="1113" y="990"/>
                </a:cubicBezTo>
                <a:cubicBezTo>
                  <a:pt x="1116" y="990"/>
                  <a:pt x="1120" y="990"/>
                  <a:pt x="1125" y="990"/>
                </a:cubicBezTo>
                <a:cubicBezTo>
                  <a:pt x="1138" y="991"/>
                  <a:pt x="1136" y="990"/>
                  <a:pt x="1149" y="998"/>
                </a:cubicBezTo>
                <a:cubicBezTo>
                  <a:pt x="1153" y="1000"/>
                  <a:pt x="1156" y="1001"/>
                  <a:pt x="1160" y="1001"/>
                </a:cubicBezTo>
                <a:cubicBezTo>
                  <a:pt x="1166" y="1001"/>
                  <a:pt x="1170" y="997"/>
                  <a:pt x="1171" y="993"/>
                </a:cubicBezTo>
                <a:cubicBezTo>
                  <a:pt x="1173" y="990"/>
                  <a:pt x="1173" y="987"/>
                  <a:pt x="1173" y="984"/>
                </a:cubicBezTo>
                <a:cubicBezTo>
                  <a:pt x="1173" y="984"/>
                  <a:pt x="1174" y="979"/>
                  <a:pt x="1183" y="979"/>
                </a:cubicBezTo>
                <a:cubicBezTo>
                  <a:pt x="1183" y="979"/>
                  <a:pt x="1184" y="979"/>
                  <a:pt x="1185" y="979"/>
                </a:cubicBezTo>
                <a:cubicBezTo>
                  <a:pt x="1186" y="979"/>
                  <a:pt x="1188" y="979"/>
                  <a:pt x="1189" y="979"/>
                </a:cubicBezTo>
                <a:cubicBezTo>
                  <a:pt x="1200" y="979"/>
                  <a:pt x="1212" y="976"/>
                  <a:pt x="1217" y="977"/>
                </a:cubicBezTo>
                <a:cubicBezTo>
                  <a:pt x="1218" y="977"/>
                  <a:pt x="1218" y="977"/>
                  <a:pt x="1218" y="977"/>
                </a:cubicBezTo>
                <a:cubicBezTo>
                  <a:pt x="1219" y="978"/>
                  <a:pt x="1221" y="982"/>
                  <a:pt x="1223" y="985"/>
                </a:cubicBezTo>
                <a:cubicBezTo>
                  <a:pt x="1226" y="988"/>
                  <a:pt x="1229" y="993"/>
                  <a:pt x="1237" y="994"/>
                </a:cubicBezTo>
                <a:cubicBezTo>
                  <a:pt x="1239" y="994"/>
                  <a:pt x="1242" y="993"/>
                  <a:pt x="1243" y="992"/>
                </a:cubicBezTo>
                <a:cubicBezTo>
                  <a:pt x="1244" y="991"/>
                  <a:pt x="1245" y="991"/>
                  <a:pt x="1245" y="990"/>
                </a:cubicBezTo>
                <a:cubicBezTo>
                  <a:pt x="1246" y="998"/>
                  <a:pt x="1248" y="1009"/>
                  <a:pt x="1252" y="1018"/>
                </a:cubicBezTo>
                <a:cubicBezTo>
                  <a:pt x="1255" y="1027"/>
                  <a:pt x="1259" y="1036"/>
                  <a:pt x="1267" y="1040"/>
                </a:cubicBezTo>
                <a:cubicBezTo>
                  <a:pt x="1269" y="1040"/>
                  <a:pt x="1270" y="1042"/>
                  <a:pt x="1271" y="1047"/>
                </a:cubicBezTo>
                <a:cubicBezTo>
                  <a:pt x="1272" y="1050"/>
                  <a:pt x="1272" y="1053"/>
                  <a:pt x="1274" y="1056"/>
                </a:cubicBezTo>
                <a:cubicBezTo>
                  <a:pt x="1276" y="1059"/>
                  <a:pt x="1279" y="1062"/>
                  <a:pt x="1284" y="1062"/>
                </a:cubicBezTo>
                <a:cubicBezTo>
                  <a:pt x="1284" y="1062"/>
                  <a:pt x="1285" y="1062"/>
                  <a:pt x="1285" y="1062"/>
                </a:cubicBezTo>
                <a:cubicBezTo>
                  <a:pt x="1289" y="1062"/>
                  <a:pt x="1293" y="1060"/>
                  <a:pt x="1295" y="1057"/>
                </a:cubicBezTo>
                <a:cubicBezTo>
                  <a:pt x="1301" y="1050"/>
                  <a:pt x="1303" y="1038"/>
                  <a:pt x="1303" y="1029"/>
                </a:cubicBezTo>
                <a:cubicBezTo>
                  <a:pt x="1303" y="1025"/>
                  <a:pt x="1303" y="1021"/>
                  <a:pt x="1302" y="1018"/>
                </a:cubicBezTo>
                <a:cubicBezTo>
                  <a:pt x="1300" y="1014"/>
                  <a:pt x="1298" y="1004"/>
                  <a:pt x="1295" y="994"/>
                </a:cubicBezTo>
                <a:cubicBezTo>
                  <a:pt x="1292" y="985"/>
                  <a:pt x="1289" y="976"/>
                  <a:pt x="1285" y="971"/>
                </a:cubicBezTo>
                <a:cubicBezTo>
                  <a:pt x="1283" y="969"/>
                  <a:pt x="1282" y="966"/>
                  <a:pt x="1282" y="962"/>
                </a:cubicBezTo>
                <a:cubicBezTo>
                  <a:pt x="1282" y="956"/>
                  <a:pt x="1284" y="951"/>
                  <a:pt x="1288" y="950"/>
                </a:cubicBezTo>
                <a:cubicBezTo>
                  <a:pt x="1296" y="946"/>
                  <a:pt x="1305" y="938"/>
                  <a:pt x="1315" y="929"/>
                </a:cubicBezTo>
                <a:cubicBezTo>
                  <a:pt x="1324" y="920"/>
                  <a:pt x="1333" y="911"/>
                  <a:pt x="1337" y="907"/>
                </a:cubicBezTo>
                <a:cubicBezTo>
                  <a:pt x="1340" y="905"/>
                  <a:pt x="1345" y="901"/>
                  <a:pt x="1351" y="898"/>
                </a:cubicBezTo>
                <a:cubicBezTo>
                  <a:pt x="1356" y="894"/>
                  <a:pt x="1363" y="890"/>
                  <a:pt x="1363" y="881"/>
                </a:cubicBezTo>
                <a:cubicBezTo>
                  <a:pt x="1363" y="878"/>
                  <a:pt x="1362" y="876"/>
                  <a:pt x="1361" y="873"/>
                </a:cubicBezTo>
                <a:cubicBezTo>
                  <a:pt x="1356" y="865"/>
                  <a:pt x="1354" y="860"/>
                  <a:pt x="1353" y="855"/>
                </a:cubicBezTo>
                <a:cubicBezTo>
                  <a:pt x="1355" y="857"/>
                  <a:pt x="1357" y="858"/>
                  <a:pt x="1359" y="858"/>
                </a:cubicBezTo>
                <a:cubicBezTo>
                  <a:pt x="1365" y="857"/>
                  <a:pt x="1368" y="854"/>
                  <a:pt x="1371" y="851"/>
                </a:cubicBezTo>
                <a:cubicBezTo>
                  <a:pt x="1375" y="847"/>
                  <a:pt x="1377" y="843"/>
                  <a:pt x="1377" y="838"/>
                </a:cubicBezTo>
                <a:cubicBezTo>
                  <a:pt x="1377" y="836"/>
                  <a:pt x="1377" y="834"/>
                  <a:pt x="1376" y="833"/>
                </a:cubicBezTo>
                <a:cubicBezTo>
                  <a:pt x="1375" y="831"/>
                  <a:pt x="1375" y="829"/>
                  <a:pt x="1375" y="828"/>
                </a:cubicBezTo>
                <a:cubicBezTo>
                  <a:pt x="1375" y="827"/>
                  <a:pt x="1375" y="826"/>
                  <a:pt x="1375" y="826"/>
                </a:cubicBezTo>
                <a:cubicBezTo>
                  <a:pt x="1375" y="826"/>
                  <a:pt x="1375" y="826"/>
                  <a:pt x="1376" y="826"/>
                </a:cubicBezTo>
                <a:cubicBezTo>
                  <a:pt x="1376" y="826"/>
                  <a:pt x="1377" y="826"/>
                  <a:pt x="1378" y="826"/>
                </a:cubicBezTo>
                <a:cubicBezTo>
                  <a:pt x="1382" y="826"/>
                  <a:pt x="1386" y="825"/>
                  <a:pt x="1388" y="822"/>
                </a:cubicBezTo>
                <a:cubicBezTo>
                  <a:pt x="1390" y="819"/>
                  <a:pt x="1391" y="816"/>
                  <a:pt x="1391" y="813"/>
                </a:cubicBezTo>
                <a:cubicBezTo>
                  <a:pt x="1391" y="811"/>
                  <a:pt x="1390" y="808"/>
                  <a:pt x="1389" y="806"/>
                </a:cubicBezTo>
                <a:cubicBezTo>
                  <a:pt x="1390" y="805"/>
                  <a:pt x="1393" y="803"/>
                  <a:pt x="1396" y="804"/>
                </a:cubicBezTo>
                <a:cubicBezTo>
                  <a:pt x="1396" y="804"/>
                  <a:pt x="1397" y="804"/>
                  <a:pt x="1398" y="804"/>
                </a:cubicBezTo>
                <a:cubicBezTo>
                  <a:pt x="1400" y="805"/>
                  <a:pt x="1403" y="805"/>
                  <a:pt x="1406" y="805"/>
                </a:cubicBezTo>
                <a:cubicBezTo>
                  <a:pt x="1412" y="805"/>
                  <a:pt x="1418" y="804"/>
                  <a:pt x="1423" y="803"/>
                </a:cubicBezTo>
                <a:cubicBezTo>
                  <a:pt x="1429" y="801"/>
                  <a:pt x="1433" y="799"/>
                  <a:pt x="1437" y="794"/>
                </a:cubicBezTo>
                <a:cubicBezTo>
                  <a:pt x="1438" y="793"/>
                  <a:pt x="1439" y="791"/>
                  <a:pt x="1439" y="789"/>
                </a:cubicBezTo>
                <a:cubicBezTo>
                  <a:pt x="1438" y="783"/>
                  <a:pt x="1435" y="781"/>
                  <a:pt x="1434" y="778"/>
                </a:cubicBezTo>
                <a:cubicBezTo>
                  <a:pt x="1432" y="775"/>
                  <a:pt x="1431" y="772"/>
                  <a:pt x="1431" y="769"/>
                </a:cubicBezTo>
                <a:cubicBezTo>
                  <a:pt x="1431" y="766"/>
                  <a:pt x="1433" y="762"/>
                  <a:pt x="1437" y="759"/>
                </a:cubicBezTo>
                <a:cubicBezTo>
                  <a:pt x="1440" y="756"/>
                  <a:pt x="1445" y="753"/>
                  <a:pt x="1448" y="753"/>
                </a:cubicBezTo>
                <a:cubicBezTo>
                  <a:pt x="1451" y="753"/>
                  <a:pt x="1456" y="752"/>
                  <a:pt x="1460" y="752"/>
                </a:cubicBezTo>
                <a:cubicBezTo>
                  <a:pt x="1462" y="752"/>
                  <a:pt x="1464" y="752"/>
                  <a:pt x="1466" y="751"/>
                </a:cubicBezTo>
                <a:cubicBezTo>
                  <a:pt x="1468" y="750"/>
                  <a:pt x="1471" y="748"/>
                  <a:pt x="1472" y="745"/>
                </a:cubicBezTo>
                <a:cubicBezTo>
                  <a:pt x="1472" y="745"/>
                  <a:pt x="1472" y="745"/>
                  <a:pt x="1472" y="745"/>
                </a:cubicBezTo>
                <a:cubicBezTo>
                  <a:pt x="1472" y="744"/>
                  <a:pt x="1473" y="743"/>
                  <a:pt x="1474" y="742"/>
                </a:cubicBezTo>
                <a:cubicBezTo>
                  <a:pt x="1475" y="746"/>
                  <a:pt x="1475" y="751"/>
                  <a:pt x="1476" y="755"/>
                </a:cubicBezTo>
                <a:cubicBezTo>
                  <a:pt x="1476" y="758"/>
                  <a:pt x="1477" y="762"/>
                  <a:pt x="1479" y="764"/>
                </a:cubicBezTo>
                <a:cubicBezTo>
                  <a:pt x="1481" y="767"/>
                  <a:pt x="1485" y="770"/>
                  <a:pt x="1489" y="770"/>
                </a:cubicBezTo>
                <a:cubicBezTo>
                  <a:pt x="1497" y="770"/>
                  <a:pt x="1502" y="766"/>
                  <a:pt x="1507" y="762"/>
                </a:cubicBezTo>
                <a:cubicBezTo>
                  <a:pt x="1510" y="760"/>
                  <a:pt x="1512" y="759"/>
                  <a:pt x="1513" y="757"/>
                </a:cubicBezTo>
                <a:cubicBezTo>
                  <a:pt x="1514" y="757"/>
                  <a:pt x="1515" y="756"/>
                  <a:pt x="1515" y="756"/>
                </a:cubicBezTo>
                <a:cubicBezTo>
                  <a:pt x="1516" y="756"/>
                  <a:pt x="1516" y="756"/>
                  <a:pt x="1516" y="756"/>
                </a:cubicBezTo>
                <a:cubicBezTo>
                  <a:pt x="1516" y="755"/>
                  <a:pt x="1516" y="755"/>
                  <a:pt x="1516" y="755"/>
                </a:cubicBezTo>
                <a:cubicBezTo>
                  <a:pt x="1520" y="754"/>
                  <a:pt x="1541" y="749"/>
                  <a:pt x="1545" y="747"/>
                </a:cubicBezTo>
                <a:cubicBezTo>
                  <a:pt x="1546" y="747"/>
                  <a:pt x="1554" y="746"/>
                  <a:pt x="1561" y="744"/>
                </a:cubicBezTo>
                <a:cubicBezTo>
                  <a:pt x="1565" y="743"/>
                  <a:pt x="1568" y="742"/>
                  <a:pt x="1572" y="740"/>
                </a:cubicBezTo>
                <a:cubicBezTo>
                  <a:pt x="1575" y="738"/>
                  <a:pt x="1578" y="735"/>
                  <a:pt x="1579" y="729"/>
                </a:cubicBezTo>
                <a:cubicBezTo>
                  <a:pt x="1579" y="728"/>
                  <a:pt x="1578" y="727"/>
                  <a:pt x="1578" y="726"/>
                </a:cubicBezTo>
                <a:cubicBezTo>
                  <a:pt x="1574" y="716"/>
                  <a:pt x="1571" y="706"/>
                  <a:pt x="1566" y="701"/>
                </a:cubicBezTo>
                <a:cubicBezTo>
                  <a:pt x="1565" y="699"/>
                  <a:pt x="1562" y="697"/>
                  <a:pt x="1559" y="697"/>
                </a:cubicBezTo>
                <a:cubicBezTo>
                  <a:pt x="1554" y="697"/>
                  <a:pt x="1552" y="700"/>
                  <a:pt x="1551" y="702"/>
                </a:cubicBezTo>
                <a:cubicBezTo>
                  <a:pt x="1549" y="704"/>
                  <a:pt x="1547" y="707"/>
                  <a:pt x="1545" y="709"/>
                </a:cubicBezTo>
                <a:cubicBezTo>
                  <a:pt x="1544" y="712"/>
                  <a:pt x="1542" y="712"/>
                  <a:pt x="1542" y="712"/>
                </a:cubicBezTo>
                <a:cubicBezTo>
                  <a:pt x="1541" y="712"/>
                  <a:pt x="1541" y="712"/>
                  <a:pt x="1541" y="712"/>
                </a:cubicBezTo>
                <a:cubicBezTo>
                  <a:pt x="1541" y="712"/>
                  <a:pt x="1540" y="707"/>
                  <a:pt x="1540" y="703"/>
                </a:cubicBezTo>
                <a:cubicBezTo>
                  <a:pt x="1540" y="701"/>
                  <a:pt x="1540" y="699"/>
                  <a:pt x="1539" y="697"/>
                </a:cubicBezTo>
                <a:cubicBezTo>
                  <a:pt x="1539" y="694"/>
                  <a:pt x="1536" y="690"/>
                  <a:pt x="1531" y="690"/>
                </a:cubicBezTo>
                <a:cubicBezTo>
                  <a:pt x="1529" y="690"/>
                  <a:pt x="1527" y="691"/>
                  <a:pt x="1525" y="693"/>
                </a:cubicBezTo>
                <a:cubicBezTo>
                  <a:pt x="1521" y="695"/>
                  <a:pt x="1519" y="698"/>
                  <a:pt x="1517" y="699"/>
                </a:cubicBezTo>
                <a:cubicBezTo>
                  <a:pt x="1517" y="699"/>
                  <a:pt x="1517" y="700"/>
                  <a:pt x="1517" y="700"/>
                </a:cubicBezTo>
                <a:cubicBezTo>
                  <a:pt x="1516" y="699"/>
                  <a:pt x="1514" y="697"/>
                  <a:pt x="1513" y="695"/>
                </a:cubicBezTo>
                <a:cubicBezTo>
                  <a:pt x="1513" y="695"/>
                  <a:pt x="1513" y="695"/>
                  <a:pt x="1513" y="695"/>
                </a:cubicBezTo>
                <a:cubicBezTo>
                  <a:pt x="1515" y="692"/>
                  <a:pt x="1518" y="688"/>
                  <a:pt x="1518" y="683"/>
                </a:cubicBezTo>
                <a:cubicBezTo>
                  <a:pt x="1518" y="679"/>
                  <a:pt x="1517" y="675"/>
                  <a:pt x="1514" y="671"/>
                </a:cubicBezTo>
                <a:cubicBezTo>
                  <a:pt x="1509" y="663"/>
                  <a:pt x="1502" y="659"/>
                  <a:pt x="1495" y="659"/>
                </a:cubicBezTo>
                <a:cubicBezTo>
                  <a:pt x="1487" y="659"/>
                  <a:pt x="1481" y="662"/>
                  <a:pt x="1475" y="666"/>
                </a:cubicBezTo>
                <a:cubicBezTo>
                  <a:pt x="1468" y="670"/>
                  <a:pt x="1466" y="671"/>
                  <a:pt x="1463" y="672"/>
                </a:cubicBezTo>
                <a:cubicBezTo>
                  <a:pt x="1463" y="672"/>
                  <a:pt x="1464" y="672"/>
                  <a:pt x="1464" y="671"/>
                </a:cubicBezTo>
                <a:cubicBezTo>
                  <a:pt x="1471" y="664"/>
                  <a:pt x="1481" y="660"/>
                  <a:pt x="1489" y="650"/>
                </a:cubicBezTo>
                <a:cubicBezTo>
                  <a:pt x="1490" y="650"/>
                  <a:pt x="1490" y="650"/>
                  <a:pt x="1492" y="650"/>
                </a:cubicBezTo>
                <a:cubicBezTo>
                  <a:pt x="1494" y="650"/>
                  <a:pt x="1498" y="651"/>
                  <a:pt x="1501" y="653"/>
                </a:cubicBezTo>
                <a:cubicBezTo>
                  <a:pt x="1504" y="654"/>
                  <a:pt x="1507" y="656"/>
                  <a:pt x="1507" y="656"/>
                </a:cubicBezTo>
                <a:cubicBezTo>
                  <a:pt x="1509" y="657"/>
                  <a:pt x="1511" y="657"/>
                  <a:pt x="1513" y="656"/>
                </a:cubicBezTo>
                <a:cubicBezTo>
                  <a:pt x="1513" y="657"/>
                  <a:pt x="1513" y="657"/>
                  <a:pt x="1513" y="658"/>
                </a:cubicBezTo>
                <a:cubicBezTo>
                  <a:pt x="1513" y="662"/>
                  <a:pt x="1513" y="665"/>
                  <a:pt x="1514" y="669"/>
                </a:cubicBezTo>
                <a:cubicBezTo>
                  <a:pt x="1515" y="672"/>
                  <a:pt x="1518" y="677"/>
                  <a:pt x="1524" y="677"/>
                </a:cubicBezTo>
                <a:cubicBezTo>
                  <a:pt x="1529" y="677"/>
                  <a:pt x="1534" y="675"/>
                  <a:pt x="1539" y="672"/>
                </a:cubicBezTo>
                <a:cubicBezTo>
                  <a:pt x="1542" y="671"/>
                  <a:pt x="1544" y="669"/>
                  <a:pt x="1546" y="668"/>
                </a:cubicBezTo>
                <a:cubicBezTo>
                  <a:pt x="1547" y="666"/>
                  <a:pt x="1549" y="665"/>
                  <a:pt x="1550" y="661"/>
                </a:cubicBezTo>
                <a:cubicBezTo>
                  <a:pt x="1550" y="661"/>
                  <a:pt x="1551" y="661"/>
                  <a:pt x="1551" y="661"/>
                </a:cubicBezTo>
                <a:cubicBezTo>
                  <a:pt x="1556" y="660"/>
                  <a:pt x="1561" y="659"/>
                  <a:pt x="1566" y="655"/>
                </a:cubicBezTo>
                <a:cubicBezTo>
                  <a:pt x="1572" y="650"/>
                  <a:pt x="1579" y="650"/>
                  <a:pt x="1587" y="646"/>
                </a:cubicBezTo>
                <a:cubicBezTo>
                  <a:pt x="1592" y="643"/>
                  <a:pt x="1593" y="639"/>
                  <a:pt x="1595" y="636"/>
                </a:cubicBezTo>
                <a:cubicBezTo>
                  <a:pt x="1598" y="633"/>
                  <a:pt x="1599" y="632"/>
                  <a:pt x="1600" y="632"/>
                </a:cubicBezTo>
                <a:cubicBezTo>
                  <a:pt x="1600" y="632"/>
                  <a:pt x="1601" y="632"/>
                  <a:pt x="1601" y="634"/>
                </a:cubicBezTo>
                <a:cubicBezTo>
                  <a:pt x="1601" y="636"/>
                  <a:pt x="1600" y="639"/>
                  <a:pt x="1596" y="642"/>
                </a:cubicBezTo>
                <a:cubicBezTo>
                  <a:pt x="1589" y="647"/>
                  <a:pt x="1585" y="656"/>
                  <a:pt x="1583" y="663"/>
                </a:cubicBezTo>
                <a:cubicBezTo>
                  <a:pt x="1580" y="670"/>
                  <a:pt x="1578" y="676"/>
                  <a:pt x="1577" y="677"/>
                </a:cubicBezTo>
                <a:cubicBezTo>
                  <a:pt x="1574" y="679"/>
                  <a:pt x="1573" y="683"/>
                  <a:pt x="1573" y="687"/>
                </a:cubicBezTo>
                <a:cubicBezTo>
                  <a:pt x="1572" y="690"/>
                  <a:pt x="1574" y="693"/>
                  <a:pt x="1577" y="695"/>
                </a:cubicBezTo>
                <a:cubicBezTo>
                  <a:pt x="1579" y="697"/>
                  <a:pt x="1583" y="698"/>
                  <a:pt x="1586" y="698"/>
                </a:cubicBezTo>
                <a:cubicBezTo>
                  <a:pt x="1587" y="698"/>
                  <a:pt x="1588" y="698"/>
                  <a:pt x="1589" y="698"/>
                </a:cubicBezTo>
                <a:cubicBezTo>
                  <a:pt x="1591" y="698"/>
                  <a:pt x="1593" y="698"/>
                  <a:pt x="1594" y="698"/>
                </a:cubicBezTo>
                <a:cubicBezTo>
                  <a:pt x="1598" y="698"/>
                  <a:pt x="1601" y="698"/>
                  <a:pt x="1605" y="698"/>
                </a:cubicBezTo>
                <a:cubicBezTo>
                  <a:pt x="1608" y="698"/>
                  <a:pt x="1612" y="698"/>
                  <a:pt x="1616" y="696"/>
                </a:cubicBezTo>
                <a:cubicBezTo>
                  <a:pt x="1617" y="696"/>
                  <a:pt x="1617" y="696"/>
                  <a:pt x="1618" y="696"/>
                </a:cubicBezTo>
                <a:cubicBezTo>
                  <a:pt x="1620" y="696"/>
                  <a:pt x="1622" y="698"/>
                  <a:pt x="1623" y="700"/>
                </a:cubicBezTo>
                <a:cubicBezTo>
                  <a:pt x="1624" y="703"/>
                  <a:pt x="1628" y="705"/>
                  <a:pt x="1630" y="705"/>
                </a:cubicBezTo>
                <a:cubicBezTo>
                  <a:pt x="1635" y="704"/>
                  <a:pt x="1637" y="702"/>
                  <a:pt x="1639" y="701"/>
                </a:cubicBezTo>
                <a:cubicBezTo>
                  <a:pt x="1640" y="700"/>
                  <a:pt x="1641" y="699"/>
                  <a:pt x="1641" y="699"/>
                </a:cubicBezTo>
                <a:cubicBezTo>
                  <a:pt x="1641" y="699"/>
                  <a:pt x="1641" y="699"/>
                  <a:pt x="1642" y="699"/>
                </a:cubicBezTo>
                <a:cubicBezTo>
                  <a:pt x="1643" y="698"/>
                  <a:pt x="1645" y="698"/>
                  <a:pt x="1647" y="698"/>
                </a:cubicBezTo>
                <a:cubicBezTo>
                  <a:pt x="1650" y="698"/>
                  <a:pt x="1652" y="699"/>
                  <a:pt x="1652" y="699"/>
                </a:cubicBezTo>
                <a:cubicBezTo>
                  <a:pt x="1654" y="702"/>
                  <a:pt x="1656" y="704"/>
                  <a:pt x="1660" y="704"/>
                </a:cubicBezTo>
                <a:cubicBezTo>
                  <a:pt x="1665" y="704"/>
                  <a:pt x="1667" y="701"/>
                  <a:pt x="1668" y="699"/>
                </a:cubicBezTo>
                <a:cubicBezTo>
                  <a:pt x="1669" y="696"/>
                  <a:pt x="1669" y="694"/>
                  <a:pt x="1669" y="691"/>
                </a:cubicBezTo>
                <a:cubicBezTo>
                  <a:pt x="1669" y="689"/>
                  <a:pt x="1669" y="685"/>
                  <a:pt x="1667" y="682"/>
                </a:cubicBezTo>
                <a:cubicBezTo>
                  <a:pt x="1664" y="675"/>
                  <a:pt x="1659" y="668"/>
                  <a:pt x="1656" y="661"/>
                </a:cubicBezTo>
                <a:cubicBezTo>
                  <a:pt x="1653" y="654"/>
                  <a:pt x="1647" y="647"/>
                  <a:pt x="1639" y="648"/>
                </a:cubicBezTo>
                <a:cubicBezTo>
                  <a:pt x="1637" y="648"/>
                  <a:pt x="1634" y="648"/>
                  <a:pt x="1631" y="649"/>
                </a:cubicBezTo>
                <a:cubicBezTo>
                  <a:pt x="1630" y="649"/>
                  <a:pt x="1629" y="649"/>
                  <a:pt x="1629" y="649"/>
                </a:cubicBezTo>
                <a:cubicBezTo>
                  <a:pt x="1627" y="649"/>
                  <a:pt x="1627" y="649"/>
                  <a:pt x="1626" y="648"/>
                </a:cubicBezTo>
                <a:cubicBezTo>
                  <a:pt x="1624" y="647"/>
                  <a:pt x="1622" y="645"/>
                  <a:pt x="1619" y="643"/>
                </a:cubicBezTo>
                <a:cubicBezTo>
                  <a:pt x="1619" y="643"/>
                  <a:pt x="1618" y="642"/>
                  <a:pt x="1618" y="642"/>
                </a:cubicBezTo>
                <a:cubicBezTo>
                  <a:pt x="1621" y="636"/>
                  <a:pt x="1623" y="633"/>
                  <a:pt x="1626" y="625"/>
                </a:cubicBezTo>
                <a:cubicBezTo>
                  <a:pt x="1627" y="624"/>
                  <a:pt x="1629" y="620"/>
                  <a:pt x="1632" y="616"/>
                </a:cubicBezTo>
                <a:cubicBezTo>
                  <a:pt x="1634" y="612"/>
                  <a:pt x="1636" y="608"/>
                  <a:pt x="1637" y="602"/>
                </a:cubicBezTo>
                <a:cubicBezTo>
                  <a:pt x="1637" y="597"/>
                  <a:pt x="1632" y="591"/>
                  <a:pt x="1626" y="590"/>
                </a:cubicBezTo>
                <a:cubicBezTo>
                  <a:pt x="1618" y="588"/>
                  <a:pt x="1614" y="586"/>
                  <a:pt x="1612" y="584"/>
                </a:cubicBezTo>
                <a:cubicBezTo>
                  <a:pt x="1610" y="583"/>
                  <a:pt x="1609" y="582"/>
                  <a:pt x="1608" y="579"/>
                </a:cubicBezTo>
                <a:cubicBezTo>
                  <a:pt x="1606" y="572"/>
                  <a:pt x="1601" y="566"/>
                  <a:pt x="1595" y="561"/>
                </a:cubicBezTo>
                <a:cubicBezTo>
                  <a:pt x="1592" y="558"/>
                  <a:pt x="1589" y="556"/>
                  <a:pt x="1587" y="554"/>
                </a:cubicBezTo>
                <a:cubicBezTo>
                  <a:pt x="1584" y="553"/>
                  <a:pt x="1582" y="551"/>
                  <a:pt x="1578" y="551"/>
                </a:cubicBezTo>
                <a:cubicBezTo>
                  <a:pt x="1576" y="551"/>
                  <a:pt x="1571" y="551"/>
                  <a:pt x="1567" y="550"/>
                </a:cubicBezTo>
                <a:cubicBezTo>
                  <a:pt x="1565" y="550"/>
                  <a:pt x="1563" y="549"/>
                  <a:pt x="1562" y="549"/>
                </a:cubicBezTo>
                <a:cubicBezTo>
                  <a:pt x="1562" y="549"/>
                  <a:pt x="1562" y="549"/>
                  <a:pt x="1562" y="548"/>
                </a:cubicBezTo>
                <a:cubicBezTo>
                  <a:pt x="1559" y="538"/>
                  <a:pt x="1548" y="525"/>
                  <a:pt x="1542" y="517"/>
                </a:cubicBezTo>
                <a:cubicBezTo>
                  <a:pt x="1540" y="514"/>
                  <a:pt x="1533" y="505"/>
                  <a:pt x="1526" y="496"/>
                </a:cubicBezTo>
                <a:cubicBezTo>
                  <a:pt x="1523" y="491"/>
                  <a:pt x="1520" y="487"/>
                  <a:pt x="1517" y="484"/>
                </a:cubicBezTo>
                <a:cubicBezTo>
                  <a:pt x="1514" y="480"/>
                  <a:pt x="1512" y="478"/>
                  <a:pt x="1510" y="476"/>
                </a:cubicBezTo>
                <a:cubicBezTo>
                  <a:pt x="1509" y="475"/>
                  <a:pt x="1506" y="474"/>
                  <a:pt x="1504" y="474"/>
                </a:cubicBezTo>
                <a:cubicBezTo>
                  <a:pt x="1495" y="475"/>
                  <a:pt x="1491" y="481"/>
                  <a:pt x="1483" y="493"/>
                </a:cubicBezTo>
                <a:cubicBezTo>
                  <a:pt x="1476" y="505"/>
                  <a:pt x="1470" y="507"/>
                  <a:pt x="1467" y="507"/>
                </a:cubicBezTo>
                <a:cubicBezTo>
                  <a:pt x="1466" y="507"/>
                  <a:pt x="1465" y="507"/>
                  <a:pt x="1463" y="506"/>
                </a:cubicBezTo>
                <a:cubicBezTo>
                  <a:pt x="1459" y="504"/>
                  <a:pt x="1457" y="503"/>
                  <a:pt x="1455" y="502"/>
                </a:cubicBezTo>
                <a:cubicBezTo>
                  <a:pt x="1454" y="501"/>
                  <a:pt x="1452" y="499"/>
                  <a:pt x="1448" y="494"/>
                </a:cubicBezTo>
                <a:cubicBezTo>
                  <a:pt x="1447" y="493"/>
                  <a:pt x="1447" y="492"/>
                  <a:pt x="1447" y="492"/>
                </a:cubicBezTo>
                <a:cubicBezTo>
                  <a:pt x="1447" y="492"/>
                  <a:pt x="1448" y="491"/>
                  <a:pt x="1450" y="489"/>
                </a:cubicBezTo>
                <a:cubicBezTo>
                  <a:pt x="1451" y="488"/>
                  <a:pt x="1454" y="486"/>
                  <a:pt x="1454" y="480"/>
                </a:cubicBezTo>
                <a:cubicBezTo>
                  <a:pt x="1454" y="479"/>
                  <a:pt x="1454" y="477"/>
                  <a:pt x="1453" y="476"/>
                </a:cubicBezTo>
                <a:cubicBezTo>
                  <a:pt x="1449" y="469"/>
                  <a:pt x="1443" y="467"/>
                  <a:pt x="1436" y="465"/>
                </a:cubicBezTo>
                <a:cubicBezTo>
                  <a:pt x="1429" y="463"/>
                  <a:pt x="1421" y="462"/>
                  <a:pt x="1415" y="461"/>
                </a:cubicBezTo>
                <a:cubicBezTo>
                  <a:pt x="1412" y="461"/>
                  <a:pt x="1408" y="458"/>
                  <a:pt x="1402" y="453"/>
                </a:cubicBezTo>
                <a:cubicBezTo>
                  <a:pt x="1396" y="449"/>
                  <a:pt x="1389" y="444"/>
                  <a:pt x="1378" y="443"/>
                </a:cubicBezTo>
                <a:cubicBezTo>
                  <a:pt x="1376" y="443"/>
                  <a:pt x="1373" y="443"/>
                  <a:pt x="1370" y="443"/>
                </a:cubicBezTo>
                <a:cubicBezTo>
                  <a:pt x="1354" y="443"/>
                  <a:pt x="1337" y="446"/>
                  <a:pt x="1334" y="446"/>
                </a:cubicBezTo>
                <a:cubicBezTo>
                  <a:pt x="1331" y="446"/>
                  <a:pt x="1327" y="448"/>
                  <a:pt x="1326" y="450"/>
                </a:cubicBezTo>
                <a:cubicBezTo>
                  <a:pt x="1321" y="457"/>
                  <a:pt x="1322" y="465"/>
                  <a:pt x="1320" y="476"/>
                </a:cubicBezTo>
                <a:cubicBezTo>
                  <a:pt x="1320" y="478"/>
                  <a:pt x="1320" y="480"/>
                  <a:pt x="1320" y="481"/>
                </a:cubicBezTo>
                <a:cubicBezTo>
                  <a:pt x="1320" y="486"/>
                  <a:pt x="1320" y="489"/>
                  <a:pt x="1321" y="492"/>
                </a:cubicBezTo>
                <a:cubicBezTo>
                  <a:pt x="1321" y="492"/>
                  <a:pt x="1322" y="493"/>
                  <a:pt x="1322" y="493"/>
                </a:cubicBezTo>
                <a:cubicBezTo>
                  <a:pt x="1319" y="494"/>
                  <a:pt x="1316" y="495"/>
                  <a:pt x="1314" y="496"/>
                </a:cubicBezTo>
                <a:cubicBezTo>
                  <a:pt x="1313" y="496"/>
                  <a:pt x="1311" y="497"/>
                  <a:pt x="1310" y="498"/>
                </a:cubicBezTo>
                <a:cubicBezTo>
                  <a:pt x="1309" y="499"/>
                  <a:pt x="1307" y="501"/>
                  <a:pt x="1307" y="504"/>
                </a:cubicBezTo>
                <a:cubicBezTo>
                  <a:pt x="1307" y="507"/>
                  <a:pt x="1309" y="509"/>
                  <a:pt x="1311" y="510"/>
                </a:cubicBezTo>
                <a:cubicBezTo>
                  <a:pt x="1312" y="512"/>
                  <a:pt x="1314" y="513"/>
                  <a:pt x="1316" y="514"/>
                </a:cubicBezTo>
                <a:cubicBezTo>
                  <a:pt x="1320" y="516"/>
                  <a:pt x="1326" y="522"/>
                  <a:pt x="1330" y="528"/>
                </a:cubicBezTo>
                <a:cubicBezTo>
                  <a:pt x="1333" y="532"/>
                  <a:pt x="1336" y="536"/>
                  <a:pt x="1337" y="538"/>
                </a:cubicBezTo>
                <a:cubicBezTo>
                  <a:pt x="1337" y="539"/>
                  <a:pt x="1337" y="540"/>
                  <a:pt x="1336" y="542"/>
                </a:cubicBezTo>
                <a:cubicBezTo>
                  <a:pt x="1335" y="545"/>
                  <a:pt x="1334" y="549"/>
                  <a:pt x="1331" y="551"/>
                </a:cubicBezTo>
                <a:cubicBezTo>
                  <a:pt x="1327" y="555"/>
                  <a:pt x="1321" y="558"/>
                  <a:pt x="1320" y="559"/>
                </a:cubicBezTo>
                <a:cubicBezTo>
                  <a:pt x="1320" y="559"/>
                  <a:pt x="1320" y="558"/>
                  <a:pt x="1320" y="558"/>
                </a:cubicBezTo>
                <a:cubicBezTo>
                  <a:pt x="1316" y="552"/>
                  <a:pt x="1311" y="549"/>
                  <a:pt x="1305" y="549"/>
                </a:cubicBezTo>
                <a:cubicBezTo>
                  <a:pt x="1303" y="549"/>
                  <a:pt x="1300" y="550"/>
                  <a:pt x="1298" y="552"/>
                </a:cubicBezTo>
                <a:cubicBezTo>
                  <a:pt x="1296" y="553"/>
                  <a:pt x="1294" y="557"/>
                  <a:pt x="1294" y="560"/>
                </a:cubicBezTo>
                <a:cubicBezTo>
                  <a:pt x="1294" y="561"/>
                  <a:pt x="1294" y="563"/>
                  <a:pt x="1295" y="565"/>
                </a:cubicBezTo>
                <a:cubicBezTo>
                  <a:pt x="1297" y="570"/>
                  <a:pt x="1300" y="573"/>
                  <a:pt x="1302" y="576"/>
                </a:cubicBezTo>
                <a:cubicBezTo>
                  <a:pt x="1304" y="579"/>
                  <a:pt x="1305" y="581"/>
                  <a:pt x="1305" y="583"/>
                </a:cubicBezTo>
                <a:cubicBezTo>
                  <a:pt x="1305" y="588"/>
                  <a:pt x="1307" y="593"/>
                  <a:pt x="1308" y="598"/>
                </a:cubicBezTo>
                <a:cubicBezTo>
                  <a:pt x="1310" y="603"/>
                  <a:pt x="1311" y="608"/>
                  <a:pt x="1311" y="612"/>
                </a:cubicBezTo>
                <a:cubicBezTo>
                  <a:pt x="1311" y="614"/>
                  <a:pt x="1310" y="615"/>
                  <a:pt x="1310" y="615"/>
                </a:cubicBezTo>
                <a:cubicBezTo>
                  <a:pt x="1308" y="616"/>
                  <a:pt x="1308" y="616"/>
                  <a:pt x="1306" y="616"/>
                </a:cubicBezTo>
                <a:cubicBezTo>
                  <a:pt x="1303" y="616"/>
                  <a:pt x="1300" y="615"/>
                  <a:pt x="1296" y="615"/>
                </a:cubicBezTo>
                <a:cubicBezTo>
                  <a:pt x="1295" y="615"/>
                  <a:pt x="1294" y="615"/>
                  <a:pt x="1293" y="616"/>
                </a:cubicBezTo>
                <a:cubicBezTo>
                  <a:pt x="1292" y="615"/>
                  <a:pt x="1291" y="613"/>
                  <a:pt x="1291" y="612"/>
                </a:cubicBezTo>
                <a:cubicBezTo>
                  <a:pt x="1295" y="609"/>
                  <a:pt x="1294" y="605"/>
                  <a:pt x="1295" y="602"/>
                </a:cubicBezTo>
                <a:cubicBezTo>
                  <a:pt x="1295" y="593"/>
                  <a:pt x="1292" y="583"/>
                  <a:pt x="1291" y="583"/>
                </a:cubicBezTo>
                <a:cubicBezTo>
                  <a:pt x="1291" y="581"/>
                  <a:pt x="1289" y="579"/>
                  <a:pt x="1286" y="578"/>
                </a:cubicBezTo>
                <a:cubicBezTo>
                  <a:pt x="1284" y="578"/>
                  <a:pt x="1282" y="579"/>
                  <a:pt x="1280" y="581"/>
                </a:cubicBezTo>
                <a:cubicBezTo>
                  <a:pt x="1280" y="581"/>
                  <a:pt x="1280" y="583"/>
                  <a:pt x="1278" y="585"/>
                </a:cubicBezTo>
                <a:cubicBezTo>
                  <a:pt x="1277" y="583"/>
                  <a:pt x="1276" y="581"/>
                  <a:pt x="1276" y="579"/>
                </a:cubicBezTo>
                <a:cubicBezTo>
                  <a:pt x="1274" y="576"/>
                  <a:pt x="1273" y="575"/>
                  <a:pt x="1273" y="572"/>
                </a:cubicBezTo>
                <a:cubicBezTo>
                  <a:pt x="1273" y="567"/>
                  <a:pt x="1272" y="562"/>
                  <a:pt x="1269" y="559"/>
                </a:cubicBezTo>
                <a:cubicBezTo>
                  <a:pt x="1265" y="556"/>
                  <a:pt x="1261" y="554"/>
                  <a:pt x="1256" y="554"/>
                </a:cubicBezTo>
                <a:cubicBezTo>
                  <a:pt x="1253" y="554"/>
                  <a:pt x="1251" y="555"/>
                  <a:pt x="1248" y="555"/>
                </a:cubicBezTo>
                <a:cubicBezTo>
                  <a:pt x="1247" y="555"/>
                  <a:pt x="1246" y="556"/>
                  <a:pt x="1245" y="556"/>
                </a:cubicBezTo>
                <a:cubicBezTo>
                  <a:pt x="1238" y="556"/>
                  <a:pt x="1226" y="550"/>
                  <a:pt x="1209" y="547"/>
                </a:cubicBezTo>
                <a:cubicBezTo>
                  <a:pt x="1189" y="543"/>
                  <a:pt x="1183" y="540"/>
                  <a:pt x="1167" y="531"/>
                </a:cubicBezTo>
                <a:cubicBezTo>
                  <a:pt x="1160" y="527"/>
                  <a:pt x="1154" y="525"/>
                  <a:pt x="1149" y="525"/>
                </a:cubicBezTo>
                <a:cubicBezTo>
                  <a:pt x="1142" y="525"/>
                  <a:pt x="1137" y="528"/>
                  <a:pt x="1134" y="529"/>
                </a:cubicBezTo>
                <a:cubicBezTo>
                  <a:pt x="1134" y="527"/>
                  <a:pt x="1133" y="523"/>
                  <a:pt x="1132" y="519"/>
                </a:cubicBezTo>
                <a:cubicBezTo>
                  <a:pt x="1130" y="515"/>
                  <a:pt x="1127" y="509"/>
                  <a:pt x="1120" y="507"/>
                </a:cubicBezTo>
                <a:cubicBezTo>
                  <a:pt x="1114" y="505"/>
                  <a:pt x="1109" y="506"/>
                  <a:pt x="1109" y="505"/>
                </a:cubicBezTo>
                <a:cubicBezTo>
                  <a:pt x="1109" y="505"/>
                  <a:pt x="1109" y="505"/>
                  <a:pt x="1108" y="504"/>
                </a:cubicBezTo>
                <a:cubicBezTo>
                  <a:pt x="1108" y="503"/>
                  <a:pt x="1107" y="501"/>
                  <a:pt x="1106" y="497"/>
                </a:cubicBezTo>
                <a:cubicBezTo>
                  <a:pt x="1106" y="495"/>
                  <a:pt x="1106" y="493"/>
                  <a:pt x="1106" y="491"/>
                </a:cubicBezTo>
                <a:cubicBezTo>
                  <a:pt x="1106" y="486"/>
                  <a:pt x="1107" y="484"/>
                  <a:pt x="1111" y="479"/>
                </a:cubicBezTo>
                <a:cubicBezTo>
                  <a:pt x="1115" y="475"/>
                  <a:pt x="1122" y="469"/>
                  <a:pt x="1133" y="461"/>
                </a:cubicBezTo>
                <a:cubicBezTo>
                  <a:pt x="1146" y="451"/>
                  <a:pt x="1152" y="444"/>
                  <a:pt x="1156" y="439"/>
                </a:cubicBezTo>
                <a:cubicBezTo>
                  <a:pt x="1161" y="435"/>
                  <a:pt x="1162" y="433"/>
                  <a:pt x="1171" y="432"/>
                </a:cubicBezTo>
                <a:cubicBezTo>
                  <a:pt x="1176" y="431"/>
                  <a:pt x="1180" y="431"/>
                  <a:pt x="1183" y="431"/>
                </a:cubicBezTo>
                <a:cubicBezTo>
                  <a:pt x="1187" y="431"/>
                  <a:pt x="1191" y="432"/>
                  <a:pt x="1194" y="432"/>
                </a:cubicBezTo>
                <a:cubicBezTo>
                  <a:pt x="1196" y="431"/>
                  <a:pt x="1198" y="432"/>
                  <a:pt x="1201" y="430"/>
                </a:cubicBezTo>
                <a:cubicBezTo>
                  <a:pt x="1204" y="428"/>
                  <a:pt x="1206" y="424"/>
                  <a:pt x="1205" y="422"/>
                </a:cubicBezTo>
                <a:cubicBezTo>
                  <a:pt x="1205" y="421"/>
                  <a:pt x="1206" y="419"/>
                  <a:pt x="1206" y="416"/>
                </a:cubicBezTo>
                <a:cubicBezTo>
                  <a:pt x="1207" y="417"/>
                  <a:pt x="1207" y="418"/>
                  <a:pt x="1208" y="418"/>
                </a:cubicBezTo>
                <a:cubicBezTo>
                  <a:pt x="1210" y="419"/>
                  <a:pt x="1212" y="421"/>
                  <a:pt x="1213" y="421"/>
                </a:cubicBezTo>
                <a:cubicBezTo>
                  <a:pt x="1212" y="421"/>
                  <a:pt x="1212" y="421"/>
                  <a:pt x="1212" y="421"/>
                </a:cubicBezTo>
                <a:cubicBezTo>
                  <a:pt x="1208" y="426"/>
                  <a:pt x="1205" y="428"/>
                  <a:pt x="1205" y="434"/>
                </a:cubicBezTo>
                <a:cubicBezTo>
                  <a:pt x="1205" y="439"/>
                  <a:pt x="1210" y="442"/>
                  <a:pt x="1212" y="442"/>
                </a:cubicBezTo>
                <a:cubicBezTo>
                  <a:pt x="1215" y="443"/>
                  <a:pt x="1217" y="443"/>
                  <a:pt x="1220" y="443"/>
                </a:cubicBezTo>
                <a:cubicBezTo>
                  <a:pt x="1226" y="443"/>
                  <a:pt x="1232" y="440"/>
                  <a:pt x="1237" y="438"/>
                </a:cubicBezTo>
                <a:cubicBezTo>
                  <a:pt x="1242" y="435"/>
                  <a:pt x="1245" y="433"/>
                  <a:pt x="1246" y="433"/>
                </a:cubicBezTo>
                <a:cubicBezTo>
                  <a:pt x="1247" y="432"/>
                  <a:pt x="1248" y="431"/>
                  <a:pt x="1251" y="431"/>
                </a:cubicBezTo>
                <a:cubicBezTo>
                  <a:pt x="1253" y="430"/>
                  <a:pt x="1257" y="429"/>
                  <a:pt x="1259" y="429"/>
                </a:cubicBezTo>
                <a:cubicBezTo>
                  <a:pt x="1260" y="429"/>
                  <a:pt x="1261" y="429"/>
                  <a:pt x="1261" y="429"/>
                </a:cubicBezTo>
                <a:cubicBezTo>
                  <a:pt x="1261" y="429"/>
                  <a:pt x="1261" y="429"/>
                  <a:pt x="1261" y="429"/>
                </a:cubicBezTo>
                <a:cubicBezTo>
                  <a:pt x="1263" y="432"/>
                  <a:pt x="1264" y="436"/>
                  <a:pt x="1266" y="440"/>
                </a:cubicBezTo>
                <a:cubicBezTo>
                  <a:pt x="1266" y="440"/>
                  <a:pt x="1266" y="440"/>
                  <a:pt x="1266" y="440"/>
                </a:cubicBezTo>
                <a:cubicBezTo>
                  <a:pt x="1263" y="438"/>
                  <a:pt x="1260" y="437"/>
                  <a:pt x="1256" y="437"/>
                </a:cubicBezTo>
                <a:cubicBezTo>
                  <a:pt x="1251" y="437"/>
                  <a:pt x="1246" y="439"/>
                  <a:pt x="1243" y="444"/>
                </a:cubicBezTo>
                <a:cubicBezTo>
                  <a:pt x="1243" y="444"/>
                  <a:pt x="1243" y="444"/>
                  <a:pt x="1243" y="444"/>
                </a:cubicBezTo>
                <a:cubicBezTo>
                  <a:pt x="1242" y="445"/>
                  <a:pt x="1241" y="447"/>
                  <a:pt x="1241" y="449"/>
                </a:cubicBezTo>
                <a:cubicBezTo>
                  <a:pt x="1242" y="455"/>
                  <a:pt x="1246" y="456"/>
                  <a:pt x="1249" y="458"/>
                </a:cubicBezTo>
                <a:cubicBezTo>
                  <a:pt x="1252" y="459"/>
                  <a:pt x="1256" y="460"/>
                  <a:pt x="1259" y="460"/>
                </a:cubicBezTo>
                <a:cubicBezTo>
                  <a:pt x="1262" y="460"/>
                  <a:pt x="1267" y="460"/>
                  <a:pt x="1270" y="455"/>
                </a:cubicBezTo>
                <a:cubicBezTo>
                  <a:pt x="1271" y="454"/>
                  <a:pt x="1271" y="452"/>
                  <a:pt x="1271" y="450"/>
                </a:cubicBezTo>
                <a:cubicBezTo>
                  <a:pt x="1271" y="448"/>
                  <a:pt x="1271" y="447"/>
                  <a:pt x="1270" y="445"/>
                </a:cubicBezTo>
                <a:cubicBezTo>
                  <a:pt x="1272" y="447"/>
                  <a:pt x="1275" y="449"/>
                  <a:pt x="1279" y="449"/>
                </a:cubicBezTo>
                <a:cubicBezTo>
                  <a:pt x="1284" y="448"/>
                  <a:pt x="1288" y="447"/>
                  <a:pt x="1292" y="444"/>
                </a:cubicBezTo>
                <a:cubicBezTo>
                  <a:pt x="1297" y="441"/>
                  <a:pt x="1301" y="437"/>
                  <a:pt x="1301" y="430"/>
                </a:cubicBezTo>
                <a:cubicBezTo>
                  <a:pt x="1301" y="425"/>
                  <a:pt x="1298" y="420"/>
                  <a:pt x="1292" y="417"/>
                </a:cubicBezTo>
                <a:cubicBezTo>
                  <a:pt x="1284" y="411"/>
                  <a:pt x="1278" y="409"/>
                  <a:pt x="1273" y="407"/>
                </a:cubicBezTo>
                <a:cubicBezTo>
                  <a:pt x="1267" y="405"/>
                  <a:pt x="1264" y="403"/>
                  <a:pt x="1260" y="399"/>
                </a:cubicBezTo>
                <a:cubicBezTo>
                  <a:pt x="1259" y="396"/>
                  <a:pt x="1257" y="395"/>
                  <a:pt x="1256" y="393"/>
                </a:cubicBezTo>
                <a:cubicBezTo>
                  <a:pt x="1260" y="392"/>
                  <a:pt x="1268" y="388"/>
                  <a:pt x="1271" y="387"/>
                </a:cubicBezTo>
                <a:cubicBezTo>
                  <a:pt x="1271" y="387"/>
                  <a:pt x="1277" y="386"/>
                  <a:pt x="1282" y="384"/>
                </a:cubicBezTo>
                <a:cubicBezTo>
                  <a:pt x="1286" y="382"/>
                  <a:pt x="1293" y="377"/>
                  <a:pt x="1293" y="368"/>
                </a:cubicBezTo>
                <a:cubicBezTo>
                  <a:pt x="1293" y="367"/>
                  <a:pt x="1293" y="365"/>
                  <a:pt x="1293" y="364"/>
                </a:cubicBezTo>
                <a:cubicBezTo>
                  <a:pt x="1290" y="356"/>
                  <a:pt x="1285" y="351"/>
                  <a:pt x="1281" y="349"/>
                </a:cubicBezTo>
                <a:cubicBezTo>
                  <a:pt x="1279" y="348"/>
                  <a:pt x="1277" y="347"/>
                  <a:pt x="1276" y="346"/>
                </a:cubicBezTo>
                <a:cubicBezTo>
                  <a:pt x="1278" y="345"/>
                  <a:pt x="1281" y="343"/>
                  <a:pt x="1284" y="342"/>
                </a:cubicBezTo>
                <a:cubicBezTo>
                  <a:pt x="1284" y="342"/>
                  <a:pt x="1286" y="341"/>
                  <a:pt x="1289" y="341"/>
                </a:cubicBezTo>
                <a:cubicBezTo>
                  <a:pt x="1292" y="341"/>
                  <a:pt x="1295" y="341"/>
                  <a:pt x="1298" y="342"/>
                </a:cubicBezTo>
                <a:cubicBezTo>
                  <a:pt x="1300" y="342"/>
                  <a:pt x="1302" y="342"/>
                  <a:pt x="1302" y="342"/>
                </a:cubicBezTo>
                <a:cubicBezTo>
                  <a:pt x="1302" y="342"/>
                  <a:pt x="1304" y="343"/>
                  <a:pt x="1306" y="343"/>
                </a:cubicBezTo>
                <a:cubicBezTo>
                  <a:pt x="1308" y="342"/>
                  <a:pt x="1310" y="342"/>
                  <a:pt x="1313" y="341"/>
                </a:cubicBezTo>
                <a:cubicBezTo>
                  <a:pt x="1314" y="341"/>
                  <a:pt x="1316" y="340"/>
                  <a:pt x="1317" y="339"/>
                </a:cubicBezTo>
                <a:cubicBezTo>
                  <a:pt x="1317" y="339"/>
                  <a:pt x="1318" y="340"/>
                  <a:pt x="1319" y="341"/>
                </a:cubicBezTo>
                <a:cubicBezTo>
                  <a:pt x="1320" y="343"/>
                  <a:pt x="1323" y="344"/>
                  <a:pt x="1326" y="344"/>
                </a:cubicBezTo>
                <a:cubicBezTo>
                  <a:pt x="1327" y="344"/>
                  <a:pt x="1328" y="344"/>
                  <a:pt x="1330" y="343"/>
                </a:cubicBezTo>
                <a:cubicBezTo>
                  <a:pt x="1332" y="343"/>
                  <a:pt x="1334" y="343"/>
                  <a:pt x="1335" y="343"/>
                </a:cubicBezTo>
                <a:cubicBezTo>
                  <a:pt x="1338" y="343"/>
                  <a:pt x="1338" y="343"/>
                  <a:pt x="1343" y="346"/>
                </a:cubicBezTo>
                <a:cubicBezTo>
                  <a:pt x="1343" y="347"/>
                  <a:pt x="1343" y="347"/>
                  <a:pt x="1343" y="347"/>
                </a:cubicBezTo>
                <a:cubicBezTo>
                  <a:pt x="1343" y="349"/>
                  <a:pt x="1342" y="353"/>
                  <a:pt x="1340" y="355"/>
                </a:cubicBezTo>
                <a:cubicBezTo>
                  <a:pt x="1340" y="357"/>
                  <a:pt x="1339" y="358"/>
                  <a:pt x="1338" y="359"/>
                </a:cubicBezTo>
                <a:cubicBezTo>
                  <a:pt x="1338" y="360"/>
                  <a:pt x="1337" y="360"/>
                  <a:pt x="1337" y="360"/>
                </a:cubicBezTo>
                <a:cubicBezTo>
                  <a:pt x="1335" y="361"/>
                  <a:pt x="1333" y="362"/>
                  <a:pt x="1331" y="364"/>
                </a:cubicBezTo>
                <a:cubicBezTo>
                  <a:pt x="1329" y="365"/>
                  <a:pt x="1326" y="366"/>
                  <a:pt x="1325" y="372"/>
                </a:cubicBezTo>
                <a:cubicBezTo>
                  <a:pt x="1325" y="376"/>
                  <a:pt x="1328" y="378"/>
                  <a:pt x="1330" y="379"/>
                </a:cubicBezTo>
                <a:cubicBezTo>
                  <a:pt x="1332" y="380"/>
                  <a:pt x="1334" y="381"/>
                  <a:pt x="1337" y="381"/>
                </a:cubicBezTo>
                <a:cubicBezTo>
                  <a:pt x="1350" y="382"/>
                  <a:pt x="1359" y="382"/>
                  <a:pt x="1359" y="382"/>
                </a:cubicBezTo>
                <a:cubicBezTo>
                  <a:pt x="1361" y="382"/>
                  <a:pt x="1363" y="382"/>
                  <a:pt x="1364" y="380"/>
                </a:cubicBezTo>
                <a:cubicBezTo>
                  <a:pt x="1364" y="380"/>
                  <a:pt x="1372" y="370"/>
                  <a:pt x="1376" y="361"/>
                </a:cubicBezTo>
                <a:cubicBezTo>
                  <a:pt x="1376" y="361"/>
                  <a:pt x="1376" y="361"/>
                  <a:pt x="1376" y="360"/>
                </a:cubicBezTo>
                <a:cubicBezTo>
                  <a:pt x="1378" y="361"/>
                  <a:pt x="1380" y="362"/>
                  <a:pt x="1382" y="364"/>
                </a:cubicBezTo>
                <a:cubicBezTo>
                  <a:pt x="1383" y="364"/>
                  <a:pt x="1385" y="365"/>
                  <a:pt x="1386" y="366"/>
                </a:cubicBezTo>
                <a:cubicBezTo>
                  <a:pt x="1371" y="371"/>
                  <a:pt x="1365" y="381"/>
                  <a:pt x="1362" y="387"/>
                </a:cubicBezTo>
                <a:cubicBezTo>
                  <a:pt x="1361" y="390"/>
                  <a:pt x="1360" y="392"/>
                  <a:pt x="1359" y="392"/>
                </a:cubicBezTo>
                <a:cubicBezTo>
                  <a:pt x="1359" y="392"/>
                  <a:pt x="1359" y="392"/>
                  <a:pt x="1357" y="393"/>
                </a:cubicBezTo>
                <a:cubicBezTo>
                  <a:pt x="1356" y="393"/>
                  <a:pt x="1353" y="392"/>
                  <a:pt x="1349" y="391"/>
                </a:cubicBezTo>
                <a:cubicBezTo>
                  <a:pt x="1343" y="389"/>
                  <a:pt x="1338" y="389"/>
                  <a:pt x="1334" y="389"/>
                </a:cubicBezTo>
                <a:cubicBezTo>
                  <a:pt x="1326" y="388"/>
                  <a:pt x="1319" y="392"/>
                  <a:pt x="1316" y="398"/>
                </a:cubicBezTo>
                <a:cubicBezTo>
                  <a:pt x="1314" y="402"/>
                  <a:pt x="1314" y="407"/>
                  <a:pt x="1314" y="411"/>
                </a:cubicBezTo>
                <a:cubicBezTo>
                  <a:pt x="1314" y="415"/>
                  <a:pt x="1314" y="420"/>
                  <a:pt x="1315" y="424"/>
                </a:cubicBezTo>
                <a:cubicBezTo>
                  <a:pt x="1316" y="426"/>
                  <a:pt x="1317" y="428"/>
                  <a:pt x="1318" y="429"/>
                </a:cubicBezTo>
                <a:cubicBezTo>
                  <a:pt x="1319" y="431"/>
                  <a:pt x="1321" y="433"/>
                  <a:pt x="1325" y="434"/>
                </a:cubicBezTo>
                <a:cubicBezTo>
                  <a:pt x="1326" y="434"/>
                  <a:pt x="1327" y="433"/>
                  <a:pt x="1328" y="433"/>
                </a:cubicBezTo>
                <a:cubicBezTo>
                  <a:pt x="1333" y="431"/>
                  <a:pt x="1338" y="431"/>
                  <a:pt x="1347" y="427"/>
                </a:cubicBezTo>
                <a:cubicBezTo>
                  <a:pt x="1347" y="427"/>
                  <a:pt x="1348" y="427"/>
                  <a:pt x="1351" y="427"/>
                </a:cubicBezTo>
                <a:cubicBezTo>
                  <a:pt x="1359" y="427"/>
                  <a:pt x="1374" y="429"/>
                  <a:pt x="1383" y="429"/>
                </a:cubicBezTo>
                <a:cubicBezTo>
                  <a:pt x="1384" y="429"/>
                  <a:pt x="1385" y="429"/>
                  <a:pt x="1387" y="429"/>
                </a:cubicBezTo>
                <a:cubicBezTo>
                  <a:pt x="1387" y="429"/>
                  <a:pt x="1388" y="429"/>
                  <a:pt x="1389" y="430"/>
                </a:cubicBezTo>
                <a:cubicBezTo>
                  <a:pt x="1391" y="431"/>
                  <a:pt x="1394" y="434"/>
                  <a:pt x="1396" y="436"/>
                </a:cubicBezTo>
                <a:cubicBezTo>
                  <a:pt x="1399" y="438"/>
                  <a:pt x="1401" y="440"/>
                  <a:pt x="1407" y="441"/>
                </a:cubicBezTo>
                <a:cubicBezTo>
                  <a:pt x="1408" y="441"/>
                  <a:pt x="1409" y="440"/>
                  <a:pt x="1410" y="440"/>
                </a:cubicBezTo>
                <a:cubicBezTo>
                  <a:pt x="1412" y="441"/>
                  <a:pt x="1417" y="446"/>
                  <a:pt x="1421" y="450"/>
                </a:cubicBezTo>
                <a:cubicBezTo>
                  <a:pt x="1423" y="451"/>
                  <a:pt x="1425" y="452"/>
                  <a:pt x="1427" y="452"/>
                </a:cubicBezTo>
                <a:cubicBezTo>
                  <a:pt x="1430" y="452"/>
                  <a:pt x="1433" y="451"/>
                  <a:pt x="1434" y="450"/>
                </a:cubicBezTo>
                <a:cubicBezTo>
                  <a:pt x="1435" y="448"/>
                  <a:pt x="1435" y="447"/>
                  <a:pt x="1436" y="447"/>
                </a:cubicBezTo>
                <a:cubicBezTo>
                  <a:pt x="1436" y="447"/>
                  <a:pt x="1437" y="448"/>
                  <a:pt x="1438" y="448"/>
                </a:cubicBezTo>
                <a:cubicBezTo>
                  <a:pt x="1444" y="454"/>
                  <a:pt x="1445" y="455"/>
                  <a:pt x="1445" y="456"/>
                </a:cubicBezTo>
                <a:cubicBezTo>
                  <a:pt x="1445" y="457"/>
                  <a:pt x="1447" y="459"/>
                  <a:pt x="1450" y="460"/>
                </a:cubicBezTo>
                <a:cubicBezTo>
                  <a:pt x="1452" y="460"/>
                  <a:pt x="1453" y="460"/>
                  <a:pt x="1454" y="460"/>
                </a:cubicBezTo>
                <a:cubicBezTo>
                  <a:pt x="1454" y="460"/>
                  <a:pt x="1454" y="460"/>
                  <a:pt x="1455" y="460"/>
                </a:cubicBezTo>
                <a:cubicBezTo>
                  <a:pt x="1461" y="460"/>
                  <a:pt x="1476" y="462"/>
                  <a:pt x="1476" y="462"/>
                </a:cubicBezTo>
                <a:cubicBezTo>
                  <a:pt x="1478" y="462"/>
                  <a:pt x="1479" y="462"/>
                  <a:pt x="1481" y="461"/>
                </a:cubicBezTo>
                <a:cubicBezTo>
                  <a:pt x="1482" y="460"/>
                  <a:pt x="1483" y="458"/>
                  <a:pt x="1483" y="457"/>
                </a:cubicBezTo>
                <a:cubicBezTo>
                  <a:pt x="1483" y="457"/>
                  <a:pt x="1483" y="456"/>
                  <a:pt x="1483" y="456"/>
                </a:cubicBezTo>
                <a:cubicBezTo>
                  <a:pt x="1483" y="455"/>
                  <a:pt x="1484" y="453"/>
                  <a:pt x="1484" y="452"/>
                </a:cubicBezTo>
                <a:cubicBezTo>
                  <a:pt x="1485" y="451"/>
                  <a:pt x="1485" y="451"/>
                  <a:pt x="1486" y="451"/>
                </a:cubicBezTo>
                <a:cubicBezTo>
                  <a:pt x="1487" y="451"/>
                  <a:pt x="1487" y="451"/>
                  <a:pt x="1488" y="451"/>
                </a:cubicBezTo>
                <a:cubicBezTo>
                  <a:pt x="1491" y="452"/>
                  <a:pt x="1494" y="454"/>
                  <a:pt x="1498" y="456"/>
                </a:cubicBezTo>
                <a:cubicBezTo>
                  <a:pt x="1499" y="458"/>
                  <a:pt x="1501" y="459"/>
                  <a:pt x="1502" y="460"/>
                </a:cubicBezTo>
                <a:cubicBezTo>
                  <a:pt x="1504" y="461"/>
                  <a:pt x="1505" y="462"/>
                  <a:pt x="1509" y="462"/>
                </a:cubicBezTo>
                <a:cubicBezTo>
                  <a:pt x="1511" y="462"/>
                  <a:pt x="1514" y="461"/>
                  <a:pt x="1515" y="459"/>
                </a:cubicBezTo>
                <a:cubicBezTo>
                  <a:pt x="1516" y="456"/>
                  <a:pt x="1516" y="455"/>
                  <a:pt x="1516" y="454"/>
                </a:cubicBezTo>
                <a:cubicBezTo>
                  <a:pt x="1516" y="453"/>
                  <a:pt x="1516" y="452"/>
                  <a:pt x="1516" y="452"/>
                </a:cubicBezTo>
                <a:cubicBezTo>
                  <a:pt x="1516" y="447"/>
                  <a:pt x="1516" y="442"/>
                  <a:pt x="1515" y="436"/>
                </a:cubicBezTo>
                <a:cubicBezTo>
                  <a:pt x="1514" y="431"/>
                  <a:pt x="1512" y="425"/>
                  <a:pt x="1506" y="420"/>
                </a:cubicBezTo>
                <a:cubicBezTo>
                  <a:pt x="1501" y="415"/>
                  <a:pt x="1494" y="412"/>
                  <a:pt x="1489" y="409"/>
                </a:cubicBezTo>
                <a:cubicBezTo>
                  <a:pt x="1487" y="407"/>
                  <a:pt x="1484" y="406"/>
                  <a:pt x="1483" y="405"/>
                </a:cubicBezTo>
                <a:cubicBezTo>
                  <a:pt x="1482" y="404"/>
                  <a:pt x="1481" y="404"/>
                  <a:pt x="1481" y="404"/>
                </a:cubicBezTo>
                <a:cubicBezTo>
                  <a:pt x="1481" y="404"/>
                  <a:pt x="1481" y="404"/>
                  <a:pt x="1481" y="404"/>
                </a:cubicBezTo>
                <a:cubicBezTo>
                  <a:pt x="1480" y="402"/>
                  <a:pt x="1479" y="401"/>
                  <a:pt x="1479" y="399"/>
                </a:cubicBezTo>
                <a:cubicBezTo>
                  <a:pt x="1484" y="400"/>
                  <a:pt x="1494" y="403"/>
                  <a:pt x="1499" y="407"/>
                </a:cubicBezTo>
                <a:cubicBezTo>
                  <a:pt x="1506" y="412"/>
                  <a:pt x="1512" y="418"/>
                  <a:pt x="1522" y="419"/>
                </a:cubicBezTo>
                <a:cubicBezTo>
                  <a:pt x="1525" y="419"/>
                  <a:pt x="1528" y="418"/>
                  <a:pt x="1531" y="415"/>
                </a:cubicBezTo>
                <a:cubicBezTo>
                  <a:pt x="1537" y="411"/>
                  <a:pt x="1545" y="408"/>
                  <a:pt x="1550" y="402"/>
                </a:cubicBezTo>
                <a:cubicBezTo>
                  <a:pt x="1554" y="397"/>
                  <a:pt x="1562" y="385"/>
                  <a:pt x="1562" y="385"/>
                </a:cubicBezTo>
                <a:cubicBezTo>
                  <a:pt x="1563" y="383"/>
                  <a:pt x="1564" y="381"/>
                  <a:pt x="1563" y="379"/>
                </a:cubicBezTo>
                <a:cubicBezTo>
                  <a:pt x="1562" y="377"/>
                  <a:pt x="1560" y="376"/>
                  <a:pt x="1558" y="376"/>
                </a:cubicBezTo>
                <a:cubicBezTo>
                  <a:pt x="1558" y="376"/>
                  <a:pt x="1550" y="374"/>
                  <a:pt x="1541" y="372"/>
                </a:cubicBezTo>
                <a:cubicBezTo>
                  <a:pt x="1536" y="371"/>
                  <a:pt x="1532" y="370"/>
                  <a:pt x="1528" y="369"/>
                </a:cubicBezTo>
                <a:cubicBezTo>
                  <a:pt x="1527" y="368"/>
                  <a:pt x="1525" y="368"/>
                  <a:pt x="1524" y="368"/>
                </a:cubicBezTo>
                <a:cubicBezTo>
                  <a:pt x="1524" y="367"/>
                  <a:pt x="1523" y="368"/>
                  <a:pt x="1523" y="368"/>
                </a:cubicBezTo>
                <a:cubicBezTo>
                  <a:pt x="1523" y="368"/>
                  <a:pt x="1523" y="368"/>
                  <a:pt x="1523" y="368"/>
                </a:cubicBezTo>
                <a:cubicBezTo>
                  <a:pt x="1520" y="360"/>
                  <a:pt x="1514" y="358"/>
                  <a:pt x="1509" y="354"/>
                </a:cubicBezTo>
                <a:cubicBezTo>
                  <a:pt x="1503" y="351"/>
                  <a:pt x="1498" y="348"/>
                  <a:pt x="1493" y="347"/>
                </a:cubicBezTo>
                <a:cubicBezTo>
                  <a:pt x="1489" y="347"/>
                  <a:pt x="1487" y="348"/>
                  <a:pt x="1485" y="349"/>
                </a:cubicBezTo>
                <a:cubicBezTo>
                  <a:pt x="1483" y="350"/>
                  <a:pt x="1481" y="350"/>
                  <a:pt x="1480" y="350"/>
                </a:cubicBezTo>
                <a:cubicBezTo>
                  <a:pt x="1478" y="350"/>
                  <a:pt x="1478" y="351"/>
                  <a:pt x="1477" y="347"/>
                </a:cubicBezTo>
                <a:cubicBezTo>
                  <a:pt x="1475" y="341"/>
                  <a:pt x="1473" y="333"/>
                  <a:pt x="1472" y="327"/>
                </a:cubicBezTo>
                <a:cubicBezTo>
                  <a:pt x="1472" y="324"/>
                  <a:pt x="1471" y="321"/>
                  <a:pt x="1470" y="319"/>
                </a:cubicBezTo>
                <a:cubicBezTo>
                  <a:pt x="1469" y="316"/>
                  <a:pt x="1468" y="313"/>
                  <a:pt x="1464" y="311"/>
                </a:cubicBezTo>
                <a:cubicBezTo>
                  <a:pt x="1460" y="310"/>
                  <a:pt x="1448" y="308"/>
                  <a:pt x="1434" y="305"/>
                </a:cubicBezTo>
                <a:cubicBezTo>
                  <a:pt x="1427" y="304"/>
                  <a:pt x="1420" y="302"/>
                  <a:pt x="1415" y="301"/>
                </a:cubicBezTo>
                <a:cubicBezTo>
                  <a:pt x="1410" y="300"/>
                  <a:pt x="1405" y="298"/>
                  <a:pt x="1405" y="298"/>
                </a:cubicBezTo>
                <a:cubicBezTo>
                  <a:pt x="1401" y="295"/>
                  <a:pt x="1392" y="292"/>
                  <a:pt x="1383" y="288"/>
                </a:cubicBezTo>
                <a:cubicBezTo>
                  <a:pt x="1374" y="285"/>
                  <a:pt x="1365" y="280"/>
                  <a:pt x="1360" y="278"/>
                </a:cubicBezTo>
                <a:cubicBezTo>
                  <a:pt x="1350" y="271"/>
                  <a:pt x="1335" y="260"/>
                  <a:pt x="1322" y="260"/>
                </a:cubicBezTo>
                <a:cubicBezTo>
                  <a:pt x="1313" y="260"/>
                  <a:pt x="1283" y="264"/>
                  <a:pt x="1272" y="264"/>
                </a:cubicBezTo>
                <a:cubicBezTo>
                  <a:pt x="1271" y="264"/>
                  <a:pt x="1270" y="264"/>
                  <a:pt x="1270" y="264"/>
                </a:cubicBezTo>
                <a:cubicBezTo>
                  <a:pt x="1268" y="264"/>
                  <a:pt x="1266" y="264"/>
                  <a:pt x="1265" y="264"/>
                </a:cubicBezTo>
                <a:cubicBezTo>
                  <a:pt x="1255" y="264"/>
                  <a:pt x="1239" y="267"/>
                  <a:pt x="1232" y="268"/>
                </a:cubicBezTo>
                <a:cubicBezTo>
                  <a:pt x="1230" y="269"/>
                  <a:pt x="1228" y="270"/>
                  <a:pt x="1226" y="271"/>
                </a:cubicBezTo>
                <a:cubicBezTo>
                  <a:pt x="1225" y="273"/>
                  <a:pt x="1225" y="275"/>
                  <a:pt x="1225" y="277"/>
                </a:cubicBezTo>
                <a:cubicBezTo>
                  <a:pt x="1225" y="283"/>
                  <a:pt x="1228" y="287"/>
                  <a:pt x="1227" y="290"/>
                </a:cubicBezTo>
                <a:cubicBezTo>
                  <a:pt x="1227" y="291"/>
                  <a:pt x="1229" y="290"/>
                  <a:pt x="1224" y="292"/>
                </a:cubicBezTo>
                <a:cubicBezTo>
                  <a:pt x="1222" y="292"/>
                  <a:pt x="1220" y="293"/>
                  <a:pt x="1219" y="293"/>
                </a:cubicBezTo>
                <a:cubicBezTo>
                  <a:pt x="1219" y="291"/>
                  <a:pt x="1220" y="288"/>
                  <a:pt x="1220" y="285"/>
                </a:cubicBezTo>
                <a:cubicBezTo>
                  <a:pt x="1221" y="283"/>
                  <a:pt x="1221" y="280"/>
                  <a:pt x="1221" y="278"/>
                </a:cubicBezTo>
                <a:cubicBezTo>
                  <a:pt x="1221" y="272"/>
                  <a:pt x="1219" y="267"/>
                  <a:pt x="1215" y="263"/>
                </a:cubicBezTo>
                <a:cubicBezTo>
                  <a:pt x="1214" y="261"/>
                  <a:pt x="1212" y="260"/>
                  <a:pt x="1210" y="260"/>
                </a:cubicBezTo>
                <a:cubicBezTo>
                  <a:pt x="1210" y="260"/>
                  <a:pt x="1210" y="260"/>
                  <a:pt x="1211" y="260"/>
                </a:cubicBezTo>
                <a:cubicBezTo>
                  <a:pt x="1213" y="260"/>
                  <a:pt x="1216" y="259"/>
                  <a:pt x="1219" y="260"/>
                </a:cubicBezTo>
                <a:cubicBezTo>
                  <a:pt x="1234" y="261"/>
                  <a:pt x="1256" y="263"/>
                  <a:pt x="1271" y="263"/>
                </a:cubicBezTo>
                <a:cubicBezTo>
                  <a:pt x="1274" y="263"/>
                  <a:pt x="1276" y="263"/>
                  <a:pt x="1278" y="263"/>
                </a:cubicBezTo>
                <a:cubicBezTo>
                  <a:pt x="1286" y="262"/>
                  <a:pt x="1291" y="260"/>
                  <a:pt x="1295" y="257"/>
                </a:cubicBezTo>
                <a:cubicBezTo>
                  <a:pt x="1299" y="254"/>
                  <a:pt x="1301" y="250"/>
                  <a:pt x="1302" y="249"/>
                </a:cubicBezTo>
                <a:cubicBezTo>
                  <a:pt x="1302" y="248"/>
                  <a:pt x="1302" y="247"/>
                  <a:pt x="1302" y="246"/>
                </a:cubicBezTo>
                <a:cubicBezTo>
                  <a:pt x="1302" y="242"/>
                  <a:pt x="1300" y="241"/>
                  <a:pt x="1299" y="240"/>
                </a:cubicBezTo>
                <a:cubicBezTo>
                  <a:pt x="1295" y="237"/>
                  <a:pt x="1289" y="235"/>
                  <a:pt x="1282" y="233"/>
                </a:cubicBezTo>
                <a:cubicBezTo>
                  <a:pt x="1275" y="231"/>
                  <a:pt x="1269" y="230"/>
                  <a:pt x="1264" y="230"/>
                </a:cubicBezTo>
                <a:cubicBezTo>
                  <a:pt x="1263" y="230"/>
                  <a:pt x="1262" y="230"/>
                  <a:pt x="1261" y="230"/>
                </a:cubicBezTo>
                <a:cubicBezTo>
                  <a:pt x="1259" y="231"/>
                  <a:pt x="1247" y="231"/>
                  <a:pt x="1235" y="231"/>
                </a:cubicBezTo>
                <a:cubicBezTo>
                  <a:pt x="1223" y="231"/>
                  <a:pt x="1210" y="231"/>
                  <a:pt x="1205" y="230"/>
                </a:cubicBezTo>
                <a:cubicBezTo>
                  <a:pt x="1199" y="230"/>
                  <a:pt x="1193" y="230"/>
                  <a:pt x="1186" y="230"/>
                </a:cubicBezTo>
                <a:cubicBezTo>
                  <a:pt x="1180" y="230"/>
                  <a:pt x="1174" y="228"/>
                  <a:pt x="1169" y="232"/>
                </a:cubicBezTo>
                <a:cubicBezTo>
                  <a:pt x="1169" y="232"/>
                  <a:pt x="1168" y="232"/>
                  <a:pt x="1168" y="232"/>
                </a:cubicBezTo>
                <a:cubicBezTo>
                  <a:pt x="1163" y="232"/>
                  <a:pt x="1157" y="225"/>
                  <a:pt x="1150" y="220"/>
                </a:cubicBezTo>
                <a:cubicBezTo>
                  <a:pt x="1147" y="218"/>
                  <a:pt x="1141" y="213"/>
                  <a:pt x="1135" y="208"/>
                </a:cubicBezTo>
                <a:cubicBezTo>
                  <a:pt x="1129" y="204"/>
                  <a:pt x="1123" y="199"/>
                  <a:pt x="1116" y="197"/>
                </a:cubicBezTo>
                <a:cubicBezTo>
                  <a:pt x="1107" y="196"/>
                  <a:pt x="1109" y="196"/>
                  <a:pt x="1090" y="190"/>
                </a:cubicBezTo>
                <a:cubicBezTo>
                  <a:pt x="1085" y="189"/>
                  <a:pt x="1078" y="187"/>
                  <a:pt x="1073" y="186"/>
                </a:cubicBezTo>
                <a:cubicBezTo>
                  <a:pt x="1071" y="185"/>
                  <a:pt x="1068" y="184"/>
                  <a:pt x="1067" y="184"/>
                </a:cubicBezTo>
                <a:cubicBezTo>
                  <a:pt x="1067" y="184"/>
                  <a:pt x="1067" y="184"/>
                  <a:pt x="1067" y="184"/>
                </a:cubicBezTo>
                <a:cubicBezTo>
                  <a:pt x="1067" y="184"/>
                  <a:pt x="1067" y="183"/>
                  <a:pt x="1067" y="183"/>
                </a:cubicBezTo>
                <a:cubicBezTo>
                  <a:pt x="1066" y="182"/>
                  <a:pt x="1064" y="180"/>
                  <a:pt x="1062" y="180"/>
                </a:cubicBezTo>
                <a:cubicBezTo>
                  <a:pt x="1059" y="181"/>
                  <a:pt x="1058" y="182"/>
                  <a:pt x="1057" y="182"/>
                </a:cubicBezTo>
                <a:cubicBezTo>
                  <a:pt x="1056" y="184"/>
                  <a:pt x="1056" y="184"/>
                  <a:pt x="1056" y="185"/>
                </a:cubicBezTo>
                <a:cubicBezTo>
                  <a:pt x="1055" y="187"/>
                  <a:pt x="1055" y="190"/>
                  <a:pt x="1055" y="193"/>
                </a:cubicBezTo>
                <a:cubicBezTo>
                  <a:pt x="1055" y="198"/>
                  <a:pt x="1056" y="205"/>
                  <a:pt x="1063" y="209"/>
                </a:cubicBezTo>
                <a:cubicBezTo>
                  <a:pt x="1071" y="214"/>
                  <a:pt x="1085" y="222"/>
                  <a:pt x="1096" y="227"/>
                </a:cubicBezTo>
                <a:cubicBezTo>
                  <a:pt x="1102" y="230"/>
                  <a:pt x="1109" y="231"/>
                  <a:pt x="1115" y="233"/>
                </a:cubicBezTo>
                <a:cubicBezTo>
                  <a:pt x="1122" y="235"/>
                  <a:pt x="1127" y="237"/>
                  <a:pt x="1128" y="240"/>
                </a:cubicBezTo>
                <a:cubicBezTo>
                  <a:pt x="1137" y="252"/>
                  <a:pt x="1158" y="258"/>
                  <a:pt x="1158" y="258"/>
                </a:cubicBezTo>
                <a:cubicBezTo>
                  <a:pt x="1160" y="259"/>
                  <a:pt x="1160" y="259"/>
                  <a:pt x="1160" y="259"/>
                </a:cubicBezTo>
                <a:cubicBezTo>
                  <a:pt x="1184" y="261"/>
                  <a:pt x="1184" y="261"/>
                  <a:pt x="1184" y="261"/>
                </a:cubicBezTo>
                <a:cubicBezTo>
                  <a:pt x="1178" y="265"/>
                  <a:pt x="1170" y="268"/>
                  <a:pt x="1163" y="271"/>
                </a:cubicBezTo>
                <a:cubicBezTo>
                  <a:pt x="1160" y="272"/>
                  <a:pt x="1156" y="274"/>
                  <a:pt x="1153" y="276"/>
                </a:cubicBezTo>
                <a:cubicBezTo>
                  <a:pt x="1151" y="278"/>
                  <a:pt x="1148" y="282"/>
                  <a:pt x="1148" y="287"/>
                </a:cubicBezTo>
                <a:cubicBezTo>
                  <a:pt x="1147" y="289"/>
                  <a:pt x="1148" y="291"/>
                  <a:pt x="1149" y="293"/>
                </a:cubicBezTo>
                <a:cubicBezTo>
                  <a:pt x="1151" y="296"/>
                  <a:pt x="1151" y="298"/>
                  <a:pt x="1151" y="303"/>
                </a:cubicBezTo>
                <a:cubicBezTo>
                  <a:pt x="1152" y="308"/>
                  <a:pt x="1154" y="315"/>
                  <a:pt x="1161" y="320"/>
                </a:cubicBezTo>
                <a:cubicBezTo>
                  <a:pt x="1167" y="326"/>
                  <a:pt x="1172" y="329"/>
                  <a:pt x="1178" y="331"/>
                </a:cubicBezTo>
                <a:cubicBezTo>
                  <a:pt x="1178" y="331"/>
                  <a:pt x="1177" y="331"/>
                  <a:pt x="1177" y="331"/>
                </a:cubicBezTo>
                <a:cubicBezTo>
                  <a:pt x="1172" y="331"/>
                  <a:pt x="1168" y="334"/>
                  <a:pt x="1164" y="337"/>
                </a:cubicBezTo>
                <a:cubicBezTo>
                  <a:pt x="1162" y="338"/>
                  <a:pt x="1160" y="340"/>
                  <a:pt x="1159" y="341"/>
                </a:cubicBezTo>
                <a:cubicBezTo>
                  <a:pt x="1159" y="340"/>
                  <a:pt x="1158" y="339"/>
                  <a:pt x="1158" y="338"/>
                </a:cubicBezTo>
                <a:cubicBezTo>
                  <a:pt x="1153" y="327"/>
                  <a:pt x="1142" y="318"/>
                  <a:pt x="1138" y="316"/>
                </a:cubicBezTo>
                <a:cubicBezTo>
                  <a:pt x="1136" y="312"/>
                  <a:pt x="1128" y="301"/>
                  <a:pt x="1122" y="295"/>
                </a:cubicBezTo>
                <a:cubicBezTo>
                  <a:pt x="1120" y="293"/>
                  <a:pt x="1118" y="292"/>
                  <a:pt x="1116" y="290"/>
                </a:cubicBezTo>
                <a:cubicBezTo>
                  <a:pt x="1122" y="290"/>
                  <a:pt x="1129" y="289"/>
                  <a:pt x="1133" y="288"/>
                </a:cubicBezTo>
                <a:cubicBezTo>
                  <a:pt x="1142" y="287"/>
                  <a:pt x="1144" y="279"/>
                  <a:pt x="1145" y="273"/>
                </a:cubicBezTo>
                <a:cubicBezTo>
                  <a:pt x="1145" y="269"/>
                  <a:pt x="1142" y="261"/>
                  <a:pt x="1134" y="260"/>
                </a:cubicBezTo>
                <a:cubicBezTo>
                  <a:pt x="1132" y="260"/>
                  <a:pt x="1130" y="259"/>
                  <a:pt x="1127" y="257"/>
                </a:cubicBezTo>
                <a:cubicBezTo>
                  <a:pt x="1124" y="256"/>
                  <a:pt x="1121" y="254"/>
                  <a:pt x="1116" y="253"/>
                </a:cubicBezTo>
                <a:cubicBezTo>
                  <a:pt x="1115" y="253"/>
                  <a:pt x="1114" y="253"/>
                  <a:pt x="1113" y="254"/>
                </a:cubicBezTo>
                <a:cubicBezTo>
                  <a:pt x="1114" y="252"/>
                  <a:pt x="1115" y="250"/>
                  <a:pt x="1115" y="248"/>
                </a:cubicBezTo>
                <a:cubicBezTo>
                  <a:pt x="1115" y="247"/>
                  <a:pt x="1115" y="245"/>
                  <a:pt x="1115" y="244"/>
                </a:cubicBezTo>
                <a:cubicBezTo>
                  <a:pt x="1115" y="244"/>
                  <a:pt x="1115" y="244"/>
                  <a:pt x="1115" y="244"/>
                </a:cubicBezTo>
                <a:cubicBezTo>
                  <a:pt x="1111" y="235"/>
                  <a:pt x="1101" y="230"/>
                  <a:pt x="1093" y="230"/>
                </a:cubicBezTo>
                <a:cubicBezTo>
                  <a:pt x="1086" y="230"/>
                  <a:pt x="1079" y="233"/>
                  <a:pt x="1076" y="241"/>
                </a:cubicBezTo>
                <a:cubicBezTo>
                  <a:pt x="1076" y="242"/>
                  <a:pt x="1076" y="243"/>
                  <a:pt x="1076" y="244"/>
                </a:cubicBezTo>
                <a:cubicBezTo>
                  <a:pt x="1076" y="251"/>
                  <a:pt x="1081" y="254"/>
                  <a:pt x="1086" y="256"/>
                </a:cubicBezTo>
                <a:cubicBezTo>
                  <a:pt x="1090" y="258"/>
                  <a:pt x="1095" y="259"/>
                  <a:pt x="1100" y="259"/>
                </a:cubicBezTo>
                <a:cubicBezTo>
                  <a:pt x="1101" y="259"/>
                  <a:pt x="1101" y="259"/>
                  <a:pt x="1102" y="259"/>
                </a:cubicBezTo>
                <a:cubicBezTo>
                  <a:pt x="1099" y="260"/>
                  <a:pt x="1096" y="262"/>
                  <a:pt x="1093" y="263"/>
                </a:cubicBezTo>
                <a:cubicBezTo>
                  <a:pt x="1089" y="266"/>
                  <a:pt x="1086" y="268"/>
                  <a:pt x="1084" y="270"/>
                </a:cubicBezTo>
                <a:cubicBezTo>
                  <a:pt x="1081" y="273"/>
                  <a:pt x="1078" y="275"/>
                  <a:pt x="1078" y="280"/>
                </a:cubicBezTo>
                <a:cubicBezTo>
                  <a:pt x="1078" y="281"/>
                  <a:pt x="1078" y="282"/>
                  <a:pt x="1079" y="283"/>
                </a:cubicBezTo>
                <a:cubicBezTo>
                  <a:pt x="1081" y="289"/>
                  <a:pt x="1086" y="292"/>
                  <a:pt x="1094" y="293"/>
                </a:cubicBezTo>
                <a:cubicBezTo>
                  <a:pt x="1093" y="295"/>
                  <a:pt x="1092" y="297"/>
                  <a:pt x="1091" y="299"/>
                </a:cubicBezTo>
                <a:cubicBezTo>
                  <a:pt x="1091" y="301"/>
                  <a:pt x="1091" y="302"/>
                  <a:pt x="1091" y="303"/>
                </a:cubicBezTo>
                <a:cubicBezTo>
                  <a:pt x="1091" y="311"/>
                  <a:pt x="1094" y="318"/>
                  <a:pt x="1098" y="329"/>
                </a:cubicBezTo>
                <a:cubicBezTo>
                  <a:pt x="1101" y="336"/>
                  <a:pt x="1103" y="347"/>
                  <a:pt x="1103" y="354"/>
                </a:cubicBezTo>
                <a:cubicBezTo>
                  <a:pt x="1103" y="356"/>
                  <a:pt x="1103" y="357"/>
                  <a:pt x="1103" y="358"/>
                </a:cubicBezTo>
                <a:cubicBezTo>
                  <a:pt x="1095" y="360"/>
                  <a:pt x="1093" y="361"/>
                  <a:pt x="1086" y="364"/>
                </a:cubicBezTo>
                <a:cubicBezTo>
                  <a:pt x="1085" y="364"/>
                  <a:pt x="1085" y="364"/>
                  <a:pt x="1084" y="364"/>
                </a:cubicBezTo>
                <a:cubicBezTo>
                  <a:pt x="1084" y="364"/>
                  <a:pt x="1084" y="364"/>
                  <a:pt x="1084" y="364"/>
                </a:cubicBezTo>
                <a:cubicBezTo>
                  <a:pt x="1084" y="364"/>
                  <a:pt x="1084" y="363"/>
                  <a:pt x="1083" y="362"/>
                </a:cubicBezTo>
                <a:cubicBezTo>
                  <a:pt x="1083" y="360"/>
                  <a:pt x="1082" y="357"/>
                  <a:pt x="1082" y="354"/>
                </a:cubicBezTo>
                <a:cubicBezTo>
                  <a:pt x="1082" y="345"/>
                  <a:pt x="1080" y="337"/>
                  <a:pt x="1080" y="333"/>
                </a:cubicBezTo>
                <a:cubicBezTo>
                  <a:pt x="1080" y="333"/>
                  <a:pt x="1080" y="332"/>
                  <a:pt x="1080" y="332"/>
                </a:cubicBezTo>
                <a:cubicBezTo>
                  <a:pt x="1080" y="332"/>
                  <a:pt x="1080" y="332"/>
                  <a:pt x="1080" y="332"/>
                </a:cubicBezTo>
                <a:cubicBezTo>
                  <a:pt x="1081" y="331"/>
                  <a:pt x="1081" y="330"/>
                  <a:pt x="1081" y="329"/>
                </a:cubicBezTo>
                <a:cubicBezTo>
                  <a:pt x="1082" y="327"/>
                  <a:pt x="1080" y="324"/>
                  <a:pt x="1078" y="323"/>
                </a:cubicBezTo>
                <a:cubicBezTo>
                  <a:pt x="1076" y="322"/>
                  <a:pt x="1075" y="322"/>
                  <a:pt x="1075" y="322"/>
                </a:cubicBezTo>
                <a:cubicBezTo>
                  <a:pt x="1070" y="322"/>
                  <a:pt x="1066" y="324"/>
                  <a:pt x="1060" y="324"/>
                </a:cubicBezTo>
                <a:cubicBezTo>
                  <a:pt x="1059" y="324"/>
                  <a:pt x="1057" y="324"/>
                  <a:pt x="1056" y="323"/>
                </a:cubicBezTo>
                <a:cubicBezTo>
                  <a:pt x="1054" y="323"/>
                  <a:pt x="1052" y="323"/>
                  <a:pt x="1050" y="323"/>
                </a:cubicBezTo>
                <a:cubicBezTo>
                  <a:pt x="1046" y="323"/>
                  <a:pt x="1043" y="324"/>
                  <a:pt x="1040" y="325"/>
                </a:cubicBezTo>
                <a:cubicBezTo>
                  <a:pt x="1037" y="327"/>
                  <a:pt x="1034" y="330"/>
                  <a:pt x="1034" y="334"/>
                </a:cubicBezTo>
                <a:cubicBezTo>
                  <a:pt x="1034" y="340"/>
                  <a:pt x="1039" y="343"/>
                  <a:pt x="1043" y="345"/>
                </a:cubicBezTo>
                <a:cubicBezTo>
                  <a:pt x="1047" y="346"/>
                  <a:pt x="1049" y="350"/>
                  <a:pt x="1049" y="353"/>
                </a:cubicBezTo>
                <a:cubicBezTo>
                  <a:pt x="1049" y="356"/>
                  <a:pt x="1048" y="357"/>
                  <a:pt x="1046" y="358"/>
                </a:cubicBezTo>
                <a:cubicBezTo>
                  <a:pt x="1045" y="359"/>
                  <a:pt x="1038" y="360"/>
                  <a:pt x="1031" y="360"/>
                </a:cubicBezTo>
                <a:cubicBezTo>
                  <a:pt x="1015" y="360"/>
                  <a:pt x="995" y="358"/>
                  <a:pt x="987" y="358"/>
                </a:cubicBezTo>
                <a:cubicBezTo>
                  <a:pt x="980" y="358"/>
                  <a:pt x="972" y="359"/>
                  <a:pt x="966" y="359"/>
                </a:cubicBezTo>
                <a:cubicBezTo>
                  <a:pt x="963" y="359"/>
                  <a:pt x="960" y="359"/>
                  <a:pt x="959" y="358"/>
                </a:cubicBezTo>
                <a:cubicBezTo>
                  <a:pt x="957" y="358"/>
                  <a:pt x="958" y="357"/>
                  <a:pt x="958" y="357"/>
                </a:cubicBezTo>
                <a:cubicBezTo>
                  <a:pt x="957" y="357"/>
                  <a:pt x="957" y="357"/>
                  <a:pt x="957" y="357"/>
                </a:cubicBezTo>
                <a:cubicBezTo>
                  <a:pt x="957" y="357"/>
                  <a:pt x="957" y="357"/>
                  <a:pt x="958" y="357"/>
                </a:cubicBezTo>
                <a:cubicBezTo>
                  <a:pt x="959" y="355"/>
                  <a:pt x="967" y="352"/>
                  <a:pt x="970" y="352"/>
                </a:cubicBezTo>
                <a:cubicBezTo>
                  <a:pt x="972" y="352"/>
                  <a:pt x="973" y="352"/>
                  <a:pt x="975" y="352"/>
                </a:cubicBezTo>
                <a:cubicBezTo>
                  <a:pt x="986" y="352"/>
                  <a:pt x="1006" y="352"/>
                  <a:pt x="1017" y="335"/>
                </a:cubicBezTo>
                <a:cubicBezTo>
                  <a:pt x="1019" y="332"/>
                  <a:pt x="1020" y="329"/>
                  <a:pt x="1020" y="325"/>
                </a:cubicBezTo>
                <a:cubicBezTo>
                  <a:pt x="1020" y="317"/>
                  <a:pt x="1013" y="312"/>
                  <a:pt x="1007" y="311"/>
                </a:cubicBezTo>
                <a:cubicBezTo>
                  <a:pt x="1001" y="309"/>
                  <a:pt x="995" y="308"/>
                  <a:pt x="991" y="308"/>
                </a:cubicBezTo>
                <a:cubicBezTo>
                  <a:pt x="984" y="308"/>
                  <a:pt x="980" y="306"/>
                  <a:pt x="969" y="294"/>
                </a:cubicBezTo>
                <a:cubicBezTo>
                  <a:pt x="968" y="292"/>
                  <a:pt x="967" y="291"/>
                  <a:pt x="967" y="290"/>
                </a:cubicBezTo>
                <a:cubicBezTo>
                  <a:pt x="967" y="288"/>
                  <a:pt x="968" y="286"/>
                  <a:pt x="970" y="283"/>
                </a:cubicBezTo>
                <a:cubicBezTo>
                  <a:pt x="972" y="281"/>
                  <a:pt x="975" y="279"/>
                  <a:pt x="975" y="273"/>
                </a:cubicBezTo>
                <a:cubicBezTo>
                  <a:pt x="975" y="272"/>
                  <a:pt x="975" y="270"/>
                  <a:pt x="975" y="269"/>
                </a:cubicBezTo>
                <a:cubicBezTo>
                  <a:pt x="974" y="267"/>
                  <a:pt x="973" y="268"/>
                  <a:pt x="972" y="264"/>
                </a:cubicBezTo>
                <a:cubicBezTo>
                  <a:pt x="972" y="264"/>
                  <a:pt x="972" y="264"/>
                  <a:pt x="972" y="264"/>
                </a:cubicBezTo>
                <a:cubicBezTo>
                  <a:pt x="973" y="264"/>
                  <a:pt x="974" y="265"/>
                  <a:pt x="975" y="264"/>
                </a:cubicBezTo>
                <a:cubicBezTo>
                  <a:pt x="983" y="261"/>
                  <a:pt x="984" y="255"/>
                  <a:pt x="987" y="251"/>
                </a:cubicBezTo>
                <a:cubicBezTo>
                  <a:pt x="988" y="249"/>
                  <a:pt x="989" y="247"/>
                  <a:pt x="990" y="246"/>
                </a:cubicBezTo>
                <a:cubicBezTo>
                  <a:pt x="990" y="246"/>
                  <a:pt x="990" y="246"/>
                  <a:pt x="990" y="246"/>
                </a:cubicBezTo>
                <a:cubicBezTo>
                  <a:pt x="994" y="245"/>
                  <a:pt x="1000" y="244"/>
                  <a:pt x="1007" y="244"/>
                </a:cubicBezTo>
                <a:cubicBezTo>
                  <a:pt x="1009" y="244"/>
                  <a:pt x="1011" y="244"/>
                  <a:pt x="1013" y="245"/>
                </a:cubicBezTo>
                <a:cubicBezTo>
                  <a:pt x="1014" y="245"/>
                  <a:pt x="1014" y="245"/>
                  <a:pt x="1014" y="246"/>
                </a:cubicBezTo>
                <a:cubicBezTo>
                  <a:pt x="1015" y="249"/>
                  <a:pt x="1016" y="251"/>
                  <a:pt x="1018" y="253"/>
                </a:cubicBezTo>
                <a:cubicBezTo>
                  <a:pt x="1019" y="255"/>
                  <a:pt x="1023" y="256"/>
                  <a:pt x="1025" y="256"/>
                </a:cubicBezTo>
                <a:cubicBezTo>
                  <a:pt x="1028" y="256"/>
                  <a:pt x="1029" y="256"/>
                  <a:pt x="1031" y="256"/>
                </a:cubicBezTo>
                <a:cubicBezTo>
                  <a:pt x="1032" y="256"/>
                  <a:pt x="1033" y="256"/>
                  <a:pt x="1034" y="256"/>
                </a:cubicBezTo>
                <a:cubicBezTo>
                  <a:pt x="1034" y="256"/>
                  <a:pt x="1035" y="256"/>
                  <a:pt x="1035" y="256"/>
                </a:cubicBezTo>
                <a:cubicBezTo>
                  <a:pt x="1043" y="256"/>
                  <a:pt x="1049" y="251"/>
                  <a:pt x="1053" y="247"/>
                </a:cubicBezTo>
                <a:cubicBezTo>
                  <a:pt x="1057" y="242"/>
                  <a:pt x="1059" y="238"/>
                  <a:pt x="1060" y="234"/>
                </a:cubicBezTo>
                <a:cubicBezTo>
                  <a:pt x="1060" y="233"/>
                  <a:pt x="1060" y="232"/>
                  <a:pt x="1060" y="232"/>
                </a:cubicBezTo>
                <a:cubicBezTo>
                  <a:pt x="1060" y="223"/>
                  <a:pt x="1052" y="214"/>
                  <a:pt x="1038" y="214"/>
                </a:cubicBezTo>
                <a:cubicBezTo>
                  <a:pt x="1037" y="214"/>
                  <a:pt x="1035" y="214"/>
                  <a:pt x="1034" y="215"/>
                </a:cubicBezTo>
                <a:cubicBezTo>
                  <a:pt x="1031" y="215"/>
                  <a:pt x="1028" y="215"/>
                  <a:pt x="1023" y="215"/>
                </a:cubicBezTo>
                <a:cubicBezTo>
                  <a:pt x="1015" y="215"/>
                  <a:pt x="1005" y="215"/>
                  <a:pt x="995" y="215"/>
                </a:cubicBezTo>
                <a:cubicBezTo>
                  <a:pt x="989" y="215"/>
                  <a:pt x="983" y="215"/>
                  <a:pt x="978" y="215"/>
                </a:cubicBezTo>
                <a:cubicBezTo>
                  <a:pt x="973" y="216"/>
                  <a:pt x="969" y="216"/>
                  <a:pt x="965" y="220"/>
                </a:cubicBezTo>
                <a:cubicBezTo>
                  <a:pt x="965" y="220"/>
                  <a:pt x="965" y="220"/>
                  <a:pt x="965" y="220"/>
                </a:cubicBezTo>
                <a:cubicBezTo>
                  <a:pt x="961" y="224"/>
                  <a:pt x="961" y="230"/>
                  <a:pt x="960" y="234"/>
                </a:cubicBezTo>
                <a:cubicBezTo>
                  <a:pt x="960" y="240"/>
                  <a:pt x="961" y="246"/>
                  <a:pt x="961" y="248"/>
                </a:cubicBezTo>
                <a:cubicBezTo>
                  <a:pt x="960" y="250"/>
                  <a:pt x="960" y="251"/>
                  <a:pt x="960" y="253"/>
                </a:cubicBezTo>
                <a:cubicBezTo>
                  <a:pt x="960" y="256"/>
                  <a:pt x="961" y="258"/>
                  <a:pt x="963" y="261"/>
                </a:cubicBezTo>
                <a:cubicBezTo>
                  <a:pt x="963" y="261"/>
                  <a:pt x="964" y="262"/>
                  <a:pt x="965" y="263"/>
                </a:cubicBezTo>
                <a:cubicBezTo>
                  <a:pt x="964" y="263"/>
                  <a:pt x="963" y="263"/>
                  <a:pt x="963" y="263"/>
                </a:cubicBezTo>
                <a:cubicBezTo>
                  <a:pt x="957" y="263"/>
                  <a:pt x="950" y="264"/>
                  <a:pt x="945" y="264"/>
                </a:cubicBezTo>
                <a:cubicBezTo>
                  <a:pt x="945" y="264"/>
                  <a:pt x="945" y="264"/>
                  <a:pt x="945" y="264"/>
                </a:cubicBezTo>
                <a:cubicBezTo>
                  <a:pt x="945" y="264"/>
                  <a:pt x="946" y="263"/>
                  <a:pt x="948" y="262"/>
                </a:cubicBezTo>
                <a:cubicBezTo>
                  <a:pt x="950" y="260"/>
                  <a:pt x="954" y="257"/>
                  <a:pt x="955" y="252"/>
                </a:cubicBezTo>
                <a:cubicBezTo>
                  <a:pt x="955" y="247"/>
                  <a:pt x="959" y="229"/>
                  <a:pt x="959" y="229"/>
                </a:cubicBezTo>
                <a:cubicBezTo>
                  <a:pt x="959" y="228"/>
                  <a:pt x="959" y="227"/>
                  <a:pt x="959" y="225"/>
                </a:cubicBezTo>
                <a:cubicBezTo>
                  <a:pt x="958" y="225"/>
                  <a:pt x="956" y="216"/>
                  <a:pt x="945" y="215"/>
                </a:cubicBezTo>
                <a:cubicBezTo>
                  <a:pt x="942" y="215"/>
                  <a:pt x="940" y="216"/>
                  <a:pt x="938" y="217"/>
                </a:cubicBezTo>
                <a:cubicBezTo>
                  <a:pt x="931" y="221"/>
                  <a:pt x="928" y="223"/>
                  <a:pt x="927" y="222"/>
                </a:cubicBezTo>
                <a:cubicBezTo>
                  <a:pt x="927" y="222"/>
                  <a:pt x="928" y="222"/>
                  <a:pt x="924" y="222"/>
                </a:cubicBezTo>
                <a:cubicBezTo>
                  <a:pt x="924" y="222"/>
                  <a:pt x="924" y="222"/>
                  <a:pt x="924" y="222"/>
                </a:cubicBezTo>
                <a:cubicBezTo>
                  <a:pt x="924" y="222"/>
                  <a:pt x="923" y="219"/>
                  <a:pt x="920" y="216"/>
                </a:cubicBezTo>
                <a:cubicBezTo>
                  <a:pt x="918" y="212"/>
                  <a:pt x="914" y="208"/>
                  <a:pt x="907" y="208"/>
                </a:cubicBezTo>
                <a:cubicBezTo>
                  <a:pt x="906" y="208"/>
                  <a:pt x="905" y="208"/>
                  <a:pt x="903" y="208"/>
                </a:cubicBezTo>
                <a:cubicBezTo>
                  <a:pt x="888" y="211"/>
                  <a:pt x="884" y="223"/>
                  <a:pt x="882" y="224"/>
                </a:cubicBezTo>
                <a:cubicBezTo>
                  <a:pt x="881" y="226"/>
                  <a:pt x="875" y="228"/>
                  <a:pt x="874" y="228"/>
                </a:cubicBezTo>
                <a:cubicBezTo>
                  <a:pt x="874" y="228"/>
                  <a:pt x="874" y="228"/>
                  <a:pt x="874" y="228"/>
                </a:cubicBezTo>
                <a:cubicBezTo>
                  <a:pt x="870" y="224"/>
                  <a:pt x="854" y="215"/>
                  <a:pt x="854" y="215"/>
                </a:cubicBezTo>
                <a:cubicBezTo>
                  <a:pt x="853" y="214"/>
                  <a:pt x="852" y="214"/>
                  <a:pt x="851" y="214"/>
                </a:cubicBezTo>
                <a:cubicBezTo>
                  <a:pt x="858" y="213"/>
                  <a:pt x="866" y="210"/>
                  <a:pt x="870" y="210"/>
                </a:cubicBezTo>
                <a:cubicBezTo>
                  <a:pt x="871" y="210"/>
                  <a:pt x="871" y="210"/>
                  <a:pt x="872" y="210"/>
                </a:cubicBezTo>
                <a:cubicBezTo>
                  <a:pt x="875" y="213"/>
                  <a:pt x="878" y="214"/>
                  <a:pt x="882" y="214"/>
                </a:cubicBezTo>
                <a:cubicBezTo>
                  <a:pt x="885" y="214"/>
                  <a:pt x="888" y="213"/>
                  <a:pt x="891" y="212"/>
                </a:cubicBezTo>
                <a:cubicBezTo>
                  <a:pt x="893" y="210"/>
                  <a:pt x="896" y="208"/>
                  <a:pt x="897" y="203"/>
                </a:cubicBezTo>
                <a:cubicBezTo>
                  <a:pt x="897" y="202"/>
                  <a:pt x="896" y="202"/>
                  <a:pt x="896" y="201"/>
                </a:cubicBezTo>
                <a:cubicBezTo>
                  <a:pt x="896" y="201"/>
                  <a:pt x="896" y="201"/>
                  <a:pt x="896" y="201"/>
                </a:cubicBezTo>
                <a:cubicBezTo>
                  <a:pt x="896" y="199"/>
                  <a:pt x="897" y="194"/>
                  <a:pt x="897" y="188"/>
                </a:cubicBezTo>
                <a:cubicBezTo>
                  <a:pt x="897" y="185"/>
                  <a:pt x="897" y="182"/>
                  <a:pt x="896" y="179"/>
                </a:cubicBezTo>
                <a:cubicBezTo>
                  <a:pt x="895" y="176"/>
                  <a:pt x="891" y="172"/>
                  <a:pt x="887" y="172"/>
                </a:cubicBezTo>
                <a:cubicBezTo>
                  <a:pt x="886" y="172"/>
                  <a:pt x="886" y="172"/>
                  <a:pt x="885" y="172"/>
                </a:cubicBezTo>
                <a:cubicBezTo>
                  <a:pt x="872" y="173"/>
                  <a:pt x="860" y="184"/>
                  <a:pt x="848" y="188"/>
                </a:cubicBezTo>
                <a:cubicBezTo>
                  <a:pt x="842" y="191"/>
                  <a:pt x="838" y="196"/>
                  <a:pt x="838" y="202"/>
                </a:cubicBezTo>
                <a:cubicBezTo>
                  <a:pt x="838" y="206"/>
                  <a:pt x="841" y="212"/>
                  <a:pt x="847" y="213"/>
                </a:cubicBezTo>
                <a:cubicBezTo>
                  <a:pt x="843" y="213"/>
                  <a:pt x="838" y="213"/>
                  <a:pt x="832" y="212"/>
                </a:cubicBezTo>
                <a:cubicBezTo>
                  <a:pt x="828" y="211"/>
                  <a:pt x="823" y="211"/>
                  <a:pt x="820" y="210"/>
                </a:cubicBezTo>
                <a:cubicBezTo>
                  <a:pt x="819" y="210"/>
                  <a:pt x="818" y="209"/>
                  <a:pt x="817" y="209"/>
                </a:cubicBezTo>
                <a:cubicBezTo>
                  <a:pt x="815" y="202"/>
                  <a:pt x="807" y="193"/>
                  <a:pt x="792" y="193"/>
                </a:cubicBezTo>
                <a:cubicBezTo>
                  <a:pt x="790" y="193"/>
                  <a:pt x="788" y="193"/>
                  <a:pt x="787" y="193"/>
                </a:cubicBezTo>
                <a:cubicBezTo>
                  <a:pt x="777" y="194"/>
                  <a:pt x="766" y="198"/>
                  <a:pt x="756" y="201"/>
                </a:cubicBezTo>
                <a:cubicBezTo>
                  <a:pt x="751" y="203"/>
                  <a:pt x="746" y="204"/>
                  <a:pt x="742" y="206"/>
                </a:cubicBezTo>
                <a:cubicBezTo>
                  <a:pt x="741" y="206"/>
                  <a:pt x="739" y="207"/>
                  <a:pt x="738" y="207"/>
                </a:cubicBezTo>
                <a:cubicBezTo>
                  <a:pt x="737" y="207"/>
                  <a:pt x="737" y="207"/>
                  <a:pt x="737" y="207"/>
                </a:cubicBezTo>
                <a:cubicBezTo>
                  <a:pt x="737" y="207"/>
                  <a:pt x="737" y="207"/>
                  <a:pt x="737" y="207"/>
                </a:cubicBezTo>
                <a:cubicBezTo>
                  <a:pt x="735" y="207"/>
                  <a:pt x="733" y="208"/>
                  <a:pt x="732" y="209"/>
                </a:cubicBezTo>
                <a:cubicBezTo>
                  <a:pt x="730" y="211"/>
                  <a:pt x="729" y="213"/>
                  <a:pt x="729" y="214"/>
                </a:cubicBezTo>
                <a:cubicBezTo>
                  <a:pt x="730" y="216"/>
                  <a:pt x="730" y="217"/>
                  <a:pt x="730" y="218"/>
                </a:cubicBezTo>
                <a:cubicBezTo>
                  <a:pt x="728" y="218"/>
                  <a:pt x="725" y="219"/>
                  <a:pt x="722" y="220"/>
                </a:cubicBezTo>
                <a:cubicBezTo>
                  <a:pt x="719" y="221"/>
                  <a:pt x="715" y="225"/>
                  <a:pt x="714" y="230"/>
                </a:cubicBezTo>
                <a:cubicBezTo>
                  <a:pt x="714" y="231"/>
                  <a:pt x="714" y="232"/>
                  <a:pt x="714" y="233"/>
                </a:cubicBezTo>
                <a:cubicBezTo>
                  <a:pt x="713" y="236"/>
                  <a:pt x="715" y="239"/>
                  <a:pt x="717" y="240"/>
                </a:cubicBezTo>
                <a:cubicBezTo>
                  <a:pt x="723" y="244"/>
                  <a:pt x="729" y="243"/>
                  <a:pt x="736" y="243"/>
                </a:cubicBezTo>
                <a:cubicBezTo>
                  <a:pt x="736" y="243"/>
                  <a:pt x="736" y="243"/>
                  <a:pt x="737" y="243"/>
                </a:cubicBezTo>
                <a:cubicBezTo>
                  <a:pt x="742" y="243"/>
                  <a:pt x="748" y="243"/>
                  <a:pt x="754" y="243"/>
                </a:cubicBezTo>
                <a:cubicBezTo>
                  <a:pt x="761" y="242"/>
                  <a:pt x="766" y="242"/>
                  <a:pt x="771" y="240"/>
                </a:cubicBezTo>
                <a:cubicBezTo>
                  <a:pt x="772" y="239"/>
                  <a:pt x="783" y="236"/>
                  <a:pt x="788" y="236"/>
                </a:cubicBezTo>
                <a:cubicBezTo>
                  <a:pt x="788" y="236"/>
                  <a:pt x="788" y="236"/>
                  <a:pt x="788" y="236"/>
                </a:cubicBezTo>
                <a:cubicBezTo>
                  <a:pt x="788" y="240"/>
                  <a:pt x="789" y="241"/>
                  <a:pt x="790" y="244"/>
                </a:cubicBezTo>
                <a:cubicBezTo>
                  <a:pt x="790" y="244"/>
                  <a:pt x="789" y="244"/>
                  <a:pt x="789" y="244"/>
                </a:cubicBezTo>
                <a:cubicBezTo>
                  <a:pt x="788" y="243"/>
                  <a:pt x="787" y="243"/>
                  <a:pt x="786" y="243"/>
                </a:cubicBezTo>
                <a:cubicBezTo>
                  <a:pt x="779" y="243"/>
                  <a:pt x="774" y="246"/>
                  <a:pt x="771" y="248"/>
                </a:cubicBezTo>
                <a:cubicBezTo>
                  <a:pt x="767" y="250"/>
                  <a:pt x="766" y="251"/>
                  <a:pt x="762" y="251"/>
                </a:cubicBezTo>
                <a:cubicBezTo>
                  <a:pt x="761" y="251"/>
                  <a:pt x="760" y="251"/>
                  <a:pt x="758" y="250"/>
                </a:cubicBezTo>
                <a:cubicBezTo>
                  <a:pt x="754" y="250"/>
                  <a:pt x="750" y="249"/>
                  <a:pt x="747" y="249"/>
                </a:cubicBezTo>
                <a:cubicBezTo>
                  <a:pt x="739" y="249"/>
                  <a:pt x="734" y="251"/>
                  <a:pt x="727" y="251"/>
                </a:cubicBezTo>
                <a:cubicBezTo>
                  <a:pt x="725" y="251"/>
                  <a:pt x="723" y="251"/>
                  <a:pt x="721" y="250"/>
                </a:cubicBezTo>
                <a:cubicBezTo>
                  <a:pt x="715" y="250"/>
                  <a:pt x="711" y="249"/>
                  <a:pt x="706" y="249"/>
                </a:cubicBezTo>
                <a:cubicBezTo>
                  <a:pt x="703" y="249"/>
                  <a:pt x="699" y="250"/>
                  <a:pt x="695" y="252"/>
                </a:cubicBezTo>
                <a:cubicBezTo>
                  <a:pt x="692" y="254"/>
                  <a:pt x="689" y="258"/>
                  <a:pt x="688" y="262"/>
                </a:cubicBezTo>
                <a:cubicBezTo>
                  <a:pt x="687" y="267"/>
                  <a:pt x="685" y="273"/>
                  <a:pt x="683" y="278"/>
                </a:cubicBezTo>
                <a:cubicBezTo>
                  <a:pt x="682" y="280"/>
                  <a:pt x="681" y="282"/>
                  <a:pt x="681" y="283"/>
                </a:cubicBezTo>
                <a:cubicBezTo>
                  <a:pt x="680" y="283"/>
                  <a:pt x="680" y="283"/>
                  <a:pt x="680" y="283"/>
                </a:cubicBezTo>
                <a:cubicBezTo>
                  <a:pt x="677" y="284"/>
                  <a:pt x="674" y="285"/>
                  <a:pt x="672" y="286"/>
                </a:cubicBezTo>
                <a:cubicBezTo>
                  <a:pt x="670" y="288"/>
                  <a:pt x="667" y="290"/>
                  <a:pt x="667" y="295"/>
                </a:cubicBezTo>
                <a:cubicBezTo>
                  <a:pt x="667" y="299"/>
                  <a:pt x="670" y="302"/>
                  <a:pt x="674" y="304"/>
                </a:cubicBezTo>
                <a:cubicBezTo>
                  <a:pt x="677" y="305"/>
                  <a:pt x="681" y="306"/>
                  <a:pt x="687" y="306"/>
                </a:cubicBezTo>
                <a:cubicBezTo>
                  <a:pt x="696" y="308"/>
                  <a:pt x="695" y="309"/>
                  <a:pt x="697" y="311"/>
                </a:cubicBezTo>
                <a:cubicBezTo>
                  <a:pt x="698" y="312"/>
                  <a:pt x="699" y="314"/>
                  <a:pt x="702" y="316"/>
                </a:cubicBezTo>
                <a:cubicBezTo>
                  <a:pt x="705" y="318"/>
                  <a:pt x="709" y="319"/>
                  <a:pt x="713" y="319"/>
                </a:cubicBezTo>
                <a:cubicBezTo>
                  <a:pt x="714" y="319"/>
                  <a:pt x="715" y="319"/>
                  <a:pt x="716" y="319"/>
                </a:cubicBezTo>
                <a:cubicBezTo>
                  <a:pt x="726" y="318"/>
                  <a:pt x="736" y="318"/>
                  <a:pt x="744" y="316"/>
                </a:cubicBezTo>
                <a:cubicBezTo>
                  <a:pt x="752" y="315"/>
                  <a:pt x="760" y="311"/>
                  <a:pt x="763" y="303"/>
                </a:cubicBezTo>
                <a:cubicBezTo>
                  <a:pt x="764" y="302"/>
                  <a:pt x="764" y="301"/>
                  <a:pt x="764" y="300"/>
                </a:cubicBezTo>
                <a:cubicBezTo>
                  <a:pt x="770" y="308"/>
                  <a:pt x="782" y="326"/>
                  <a:pt x="782" y="326"/>
                </a:cubicBezTo>
                <a:cubicBezTo>
                  <a:pt x="783" y="327"/>
                  <a:pt x="783" y="327"/>
                  <a:pt x="783" y="327"/>
                </a:cubicBezTo>
                <a:cubicBezTo>
                  <a:pt x="783" y="327"/>
                  <a:pt x="791" y="335"/>
                  <a:pt x="798" y="340"/>
                </a:cubicBezTo>
                <a:cubicBezTo>
                  <a:pt x="797" y="340"/>
                  <a:pt x="796" y="341"/>
                  <a:pt x="795" y="341"/>
                </a:cubicBezTo>
                <a:cubicBezTo>
                  <a:pt x="795" y="341"/>
                  <a:pt x="794" y="341"/>
                  <a:pt x="793" y="340"/>
                </a:cubicBezTo>
                <a:cubicBezTo>
                  <a:pt x="787" y="335"/>
                  <a:pt x="780" y="334"/>
                  <a:pt x="773" y="332"/>
                </a:cubicBezTo>
                <a:cubicBezTo>
                  <a:pt x="767" y="331"/>
                  <a:pt x="762" y="329"/>
                  <a:pt x="761" y="328"/>
                </a:cubicBezTo>
                <a:cubicBezTo>
                  <a:pt x="756" y="324"/>
                  <a:pt x="750" y="322"/>
                  <a:pt x="743" y="321"/>
                </a:cubicBezTo>
                <a:cubicBezTo>
                  <a:pt x="737" y="320"/>
                  <a:pt x="729" y="320"/>
                  <a:pt x="723" y="320"/>
                </a:cubicBezTo>
                <a:cubicBezTo>
                  <a:pt x="717" y="320"/>
                  <a:pt x="712" y="320"/>
                  <a:pt x="709" y="321"/>
                </a:cubicBezTo>
                <a:cubicBezTo>
                  <a:pt x="709" y="321"/>
                  <a:pt x="708" y="321"/>
                  <a:pt x="707" y="321"/>
                </a:cubicBezTo>
                <a:cubicBezTo>
                  <a:pt x="704" y="321"/>
                  <a:pt x="700" y="320"/>
                  <a:pt x="696" y="319"/>
                </a:cubicBezTo>
                <a:cubicBezTo>
                  <a:pt x="691" y="318"/>
                  <a:pt x="688" y="317"/>
                  <a:pt x="684" y="316"/>
                </a:cubicBezTo>
                <a:cubicBezTo>
                  <a:pt x="680" y="317"/>
                  <a:pt x="678" y="318"/>
                  <a:pt x="676" y="320"/>
                </a:cubicBezTo>
                <a:cubicBezTo>
                  <a:pt x="672" y="322"/>
                  <a:pt x="669" y="324"/>
                  <a:pt x="666" y="327"/>
                </a:cubicBezTo>
                <a:cubicBezTo>
                  <a:pt x="664" y="323"/>
                  <a:pt x="662" y="319"/>
                  <a:pt x="660" y="317"/>
                </a:cubicBezTo>
                <a:cubicBezTo>
                  <a:pt x="659" y="314"/>
                  <a:pt x="656" y="312"/>
                  <a:pt x="653" y="312"/>
                </a:cubicBezTo>
                <a:cubicBezTo>
                  <a:pt x="647" y="313"/>
                  <a:pt x="645" y="316"/>
                  <a:pt x="643" y="318"/>
                </a:cubicBezTo>
                <a:cubicBezTo>
                  <a:pt x="642" y="319"/>
                  <a:pt x="641" y="320"/>
                  <a:pt x="640" y="320"/>
                </a:cubicBezTo>
                <a:cubicBezTo>
                  <a:pt x="640" y="320"/>
                  <a:pt x="640" y="320"/>
                  <a:pt x="640" y="321"/>
                </a:cubicBezTo>
                <a:cubicBezTo>
                  <a:pt x="637" y="320"/>
                  <a:pt x="627" y="314"/>
                  <a:pt x="617" y="314"/>
                </a:cubicBezTo>
                <a:cubicBezTo>
                  <a:pt x="613" y="314"/>
                  <a:pt x="610" y="314"/>
                  <a:pt x="607" y="316"/>
                </a:cubicBezTo>
                <a:cubicBezTo>
                  <a:pt x="600" y="318"/>
                  <a:pt x="596" y="322"/>
                  <a:pt x="594" y="323"/>
                </a:cubicBezTo>
                <a:cubicBezTo>
                  <a:pt x="592" y="324"/>
                  <a:pt x="592" y="325"/>
                  <a:pt x="586" y="325"/>
                </a:cubicBezTo>
                <a:cubicBezTo>
                  <a:pt x="584" y="325"/>
                  <a:pt x="583" y="325"/>
                  <a:pt x="581" y="325"/>
                </a:cubicBezTo>
                <a:cubicBezTo>
                  <a:pt x="564" y="324"/>
                  <a:pt x="560" y="321"/>
                  <a:pt x="552" y="320"/>
                </a:cubicBezTo>
                <a:cubicBezTo>
                  <a:pt x="551" y="320"/>
                  <a:pt x="549" y="320"/>
                  <a:pt x="548" y="321"/>
                </a:cubicBezTo>
                <a:cubicBezTo>
                  <a:pt x="541" y="322"/>
                  <a:pt x="541" y="322"/>
                  <a:pt x="541" y="322"/>
                </a:cubicBezTo>
                <a:cubicBezTo>
                  <a:pt x="538" y="323"/>
                  <a:pt x="536" y="326"/>
                  <a:pt x="536" y="329"/>
                </a:cubicBezTo>
                <a:cubicBezTo>
                  <a:pt x="536" y="329"/>
                  <a:pt x="537" y="331"/>
                  <a:pt x="532" y="334"/>
                </a:cubicBezTo>
                <a:cubicBezTo>
                  <a:pt x="529" y="336"/>
                  <a:pt x="527" y="338"/>
                  <a:pt x="525" y="339"/>
                </a:cubicBezTo>
                <a:cubicBezTo>
                  <a:pt x="524" y="340"/>
                  <a:pt x="523" y="341"/>
                  <a:pt x="522" y="341"/>
                </a:cubicBezTo>
                <a:cubicBezTo>
                  <a:pt x="522" y="341"/>
                  <a:pt x="522" y="341"/>
                  <a:pt x="522" y="341"/>
                </a:cubicBezTo>
                <a:cubicBezTo>
                  <a:pt x="522" y="341"/>
                  <a:pt x="521" y="340"/>
                  <a:pt x="521" y="340"/>
                </a:cubicBezTo>
                <a:cubicBezTo>
                  <a:pt x="515" y="330"/>
                  <a:pt x="507" y="329"/>
                  <a:pt x="505" y="328"/>
                </a:cubicBezTo>
                <a:cubicBezTo>
                  <a:pt x="505" y="328"/>
                  <a:pt x="503" y="327"/>
                  <a:pt x="500" y="325"/>
                </a:cubicBezTo>
                <a:cubicBezTo>
                  <a:pt x="497" y="323"/>
                  <a:pt x="492" y="322"/>
                  <a:pt x="487" y="322"/>
                </a:cubicBezTo>
                <a:cubicBezTo>
                  <a:pt x="484" y="322"/>
                  <a:pt x="480" y="323"/>
                  <a:pt x="476" y="324"/>
                </a:cubicBezTo>
                <a:cubicBezTo>
                  <a:pt x="474" y="324"/>
                  <a:pt x="472" y="324"/>
                  <a:pt x="469" y="324"/>
                </a:cubicBezTo>
                <a:cubicBezTo>
                  <a:pt x="463" y="324"/>
                  <a:pt x="456" y="323"/>
                  <a:pt x="450" y="321"/>
                </a:cubicBezTo>
                <a:cubicBezTo>
                  <a:pt x="444" y="320"/>
                  <a:pt x="440" y="318"/>
                  <a:pt x="435" y="318"/>
                </a:cubicBezTo>
                <a:cubicBezTo>
                  <a:pt x="432" y="318"/>
                  <a:pt x="389" y="315"/>
                  <a:pt x="382" y="313"/>
                </a:cubicBezTo>
                <a:cubicBezTo>
                  <a:pt x="375" y="311"/>
                  <a:pt x="364" y="310"/>
                  <a:pt x="354" y="310"/>
                </a:cubicBezTo>
                <a:cubicBezTo>
                  <a:pt x="347" y="310"/>
                  <a:pt x="341" y="310"/>
                  <a:pt x="337" y="311"/>
                </a:cubicBezTo>
                <a:cubicBezTo>
                  <a:pt x="330" y="312"/>
                  <a:pt x="313" y="312"/>
                  <a:pt x="307" y="312"/>
                </a:cubicBezTo>
                <a:cubicBezTo>
                  <a:pt x="306" y="311"/>
                  <a:pt x="303" y="309"/>
                  <a:pt x="300" y="307"/>
                </a:cubicBezTo>
                <a:cubicBezTo>
                  <a:pt x="297" y="305"/>
                  <a:pt x="295" y="303"/>
                  <a:pt x="292" y="302"/>
                </a:cubicBezTo>
                <a:cubicBezTo>
                  <a:pt x="290" y="300"/>
                  <a:pt x="289" y="299"/>
                  <a:pt x="284" y="299"/>
                </a:cubicBezTo>
                <a:cubicBezTo>
                  <a:pt x="281" y="299"/>
                  <a:pt x="279" y="300"/>
                  <a:pt x="277" y="300"/>
                </a:cubicBezTo>
                <a:cubicBezTo>
                  <a:pt x="274" y="301"/>
                  <a:pt x="272" y="302"/>
                  <a:pt x="270" y="302"/>
                </a:cubicBezTo>
                <a:cubicBezTo>
                  <a:pt x="268" y="302"/>
                  <a:pt x="268" y="301"/>
                  <a:pt x="267" y="301"/>
                </a:cubicBezTo>
                <a:cubicBezTo>
                  <a:pt x="260" y="292"/>
                  <a:pt x="249" y="288"/>
                  <a:pt x="249" y="288"/>
                </a:cubicBezTo>
                <a:cubicBezTo>
                  <a:pt x="247" y="287"/>
                  <a:pt x="245" y="287"/>
                  <a:pt x="244" y="288"/>
                </a:cubicBezTo>
                <a:cubicBezTo>
                  <a:pt x="242" y="289"/>
                  <a:pt x="241" y="290"/>
                  <a:pt x="241" y="292"/>
                </a:cubicBezTo>
                <a:cubicBezTo>
                  <a:pt x="241" y="292"/>
                  <a:pt x="240" y="295"/>
                  <a:pt x="238" y="299"/>
                </a:cubicBezTo>
                <a:cubicBezTo>
                  <a:pt x="236" y="302"/>
                  <a:pt x="233" y="306"/>
                  <a:pt x="232" y="306"/>
                </a:cubicBezTo>
                <a:cubicBezTo>
                  <a:pt x="226" y="308"/>
                  <a:pt x="213" y="312"/>
                  <a:pt x="208" y="312"/>
                </a:cubicBezTo>
                <a:cubicBezTo>
                  <a:pt x="208" y="312"/>
                  <a:pt x="208" y="312"/>
                  <a:pt x="208" y="312"/>
                </a:cubicBezTo>
                <a:cubicBezTo>
                  <a:pt x="206" y="311"/>
                  <a:pt x="205" y="311"/>
                  <a:pt x="204" y="311"/>
                </a:cubicBezTo>
                <a:cubicBezTo>
                  <a:pt x="198" y="311"/>
                  <a:pt x="190" y="314"/>
                  <a:pt x="183" y="317"/>
                </a:cubicBezTo>
                <a:cubicBezTo>
                  <a:pt x="176" y="320"/>
                  <a:pt x="169" y="322"/>
                  <a:pt x="169" y="323"/>
                </a:cubicBezTo>
                <a:cubicBezTo>
                  <a:pt x="168" y="324"/>
                  <a:pt x="168" y="324"/>
                  <a:pt x="168" y="324"/>
                </a:cubicBezTo>
                <a:cubicBezTo>
                  <a:pt x="168" y="324"/>
                  <a:pt x="163" y="328"/>
                  <a:pt x="159" y="332"/>
                </a:cubicBezTo>
                <a:cubicBezTo>
                  <a:pt x="156" y="334"/>
                  <a:pt x="154" y="336"/>
                  <a:pt x="152" y="338"/>
                </a:cubicBezTo>
                <a:cubicBezTo>
                  <a:pt x="151" y="338"/>
                  <a:pt x="150" y="340"/>
                  <a:pt x="149" y="340"/>
                </a:cubicBezTo>
                <a:cubicBezTo>
                  <a:pt x="149" y="340"/>
                  <a:pt x="149" y="340"/>
                  <a:pt x="149" y="340"/>
                </a:cubicBezTo>
                <a:cubicBezTo>
                  <a:pt x="146" y="336"/>
                  <a:pt x="140" y="337"/>
                  <a:pt x="134" y="337"/>
                </a:cubicBezTo>
                <a:cubicBezTo>
                  <a:pt x="132" y="337"/>
                  <a:pt x="130" y="337"/>
                  <a:pt x="128" y="338"/>
                </a:cubicBezTo>
                <a:cubicBezTo>
                  <a:pt x="126" y="338"/>
                  <a:pt x="122" y="340"/>
                  <a:pt x="122" y="345"/>
                </a:cubicBezTo>
                <a:cubicBezTo>
                  <a:pt x="122" y="347"/>
                  <a:pt x="122" y="348"/>
                  <a:pt x="122" y="348"/>
                </a:cubicBezTo>
                <a:cubicBezTo>
                  <a:pt x="123" y="349"/>
                  <a:pt x="123" y="354"/>
                  <a:pt x="126" y="359"/>
                </a:cubicBezTo>
                <a:cubicBezTo>
                  <a:pt x="129" y="365"/>
                  <a:pt x="136" y="369"/>
                  <a:pt x="146" y="369"/>
                </a:cubicBezTo>
                <a:cubicBezTo>
                  <a:pt x="155" y="369"/>
                  <a:pt x="158" y="370"/>
                  <a:pt x="161" y="372"/>
                </a:cubicBezTo>
                <a:cubicBezTo>
                  <a:pt x="163" y="373"/>
                  <a:pt x="166" y="377"/>
                  <a:pt x="172" y="378"/>
                </a:cubicBezTo>
                <a:cubicBezTo>
                  <a:pt x="176" y="379"/>
                  <a:pt x="178" y="379"/>
                  <a:pt x="179" y="379"/>
                </a:cubicBezTo>
                <a:cubicBezTo>
                  <a:pt x="180" y="380"/>
                  <a:pt x="182" y="381"/>
                  <a:pt x="186" y="385"/>
                </a:cubicBezTo>
                <a:cubicBezTo>
                  <a:pt x="188" y="387"/>
                  <a:pt x="189" y="388"/>
                  <a:pt x="189" y="390"/>
                </a:cubicBezTo>
                <a:cubicBezTo>
                  <a:pt x="189" y="390"/>
                  <a:pt x="189" y="390"/>
                  <a:pt x="189" y="390"/>
                </a:cubicBezTo>
                <a:cubicBezTo>
                  <a:pt x="179" y="388"/>
                  <a:pt x="168" y="385"/>
                  <a:pt x="163" y="380"/>
                </a:cubicBezTo>
                <a:cubicBezTo>
                  <a:pt x="156" y="373"/>
                  <a:pt x="156" y="373"/>
                  <a:pt x="156" y="373"/>
                </a:cubicBezTo>
                <a:cubicBezTo>
                  <a:pt x="155" y="372"/>
                  <a:pt x="152" y="371"/>
                  <a:pt x="149" y="372"/>
                </a:cubicBezTo>
                <a:cubicBezTo>
                  <a:pt x="138" y="379"/>
                  <a:pt x="138" y="379"/>
                  <a:pt x="138" y="379"/>
                </a:cubicBezTo>
                <a:cubicBezTo>
                  <a:pt x="120" y="381"/>
                  <a:pt x="100" y="390"/>
                  <a:pt x="100" y="390"/>
                </a:cubicBezTo>
                <a:cubicBezTo>
                  <a:pt x="97" y="392"/>
                  <a:pt x="96" y="395"/>
                  <a:pt x="97" y="398"/>
                </a:cubicBezTo>
                <a:cubicBezTo>
                  <a:pt x="97" y="399"/>
                  <a:pt x="104" y="412"/>
                  <a:pt x="116" y="421"/>
                </a:cubicBezTo>
                <a:cubicBezTo>
                  <a:pt x="129" y="431"/>
                  <a:pt x="152" y="430"/>
                  <a:pt x="156" y="431"/>
                </a:cubicBezTo>
                <a:cubicBezTo>
                  <a:pt x="156" y="431"/>
                  <a:pt x="156" y="431"/>
                  <a:pt x="156" y="431"/>
                </a:cubicBezTo>
                <a:cubicBezTo>
                  <a:pt x="148" y="433"/>
                  <a:pt x="145" y="435"/>
                  <a:pt x="141" y="439"/>
                </a:cubicBezTo>
                <a:cubicBezTo>
                  <a:pt x="137" y="443"/>
                  <a:pt x="133" y="445"/>
                  <a:pt x="130" y="448"/>
                </a:cubicBezTo>
                <a:cubicBezTo>
                  <a:pt x="126" y="451"/>
                  <a:pt x="122" y="455"/>
                  <a:pt x="122" y="461"/>
                </a:cubicBezTo>
                <a:cubicBezTo>
                  <a:pt x="122" y="463"/>
                  <a:pt x="123" y="466"/>
                  <a:pt x="124" y="468"/>
                </a:cubicBezTo>
                <a:cubicBezTo>
                  <a:pt x="126" y="473"/>
                  <a:pt x="129" y="477"/>
                  <a:pt x="132" y="481"/>
                </a:cubicBezTo>
                <a:cubicBezTo>
                  <a:pt x="131" y="480"/>
                  <a:pt x="129" y="480"/>
                  <a:pt x="128" y="480"/>
                </a:cubicBezTo>
                <a:cubicBezTo>
                  <a:pt x="127" y="480"/>
                  <a:pt x="127" y="480"/>
                  <a:pt x="127" y="480"/>
                </a:cubicBezTo>
                <a:cubicBezTo>
                  <a:pt x="123" y="480"/>
                  <a:pt x="121" y="480"/>
                  <a:pt x="119" y="481"/>
                </a:cubicBezTo>
                <a:cubicBezTo>
                  <a:pt x="116" y="482"/>
                  <a:pt x="115" y="483"/>
                  <a:pt x="110" y="485"/>
                </a:cubicBezTo>
                <a:cubicBezTo>
                  <a:pt x="108" y="485"/>
                  <a:pt x="105" y="489"/>
                  <a:pt x="105" y="492"/>
                </a:cubicBezTo>
                <a:cubicBezTo>
                  <a:pt x="105" y="496"/>
                  <a:pt x="107" y="497"/>
                  <a:pt x="108" y="499"/>
                </a:cubicBezTo>
                <a:cubicBezTo>
                  <a:pt x="110" y="501"/>
                  <a:pt x="113" y="503"/>
                  <a:pt x="115" y="505"/>
                </a:cubicBezTo>
                <a:cubicBezTo>
                  <a:pt x="118" y="506"/>
                  <a:pt x="121" y="508"/>
                  <a:pt x="125" y="508"/>
                </a:cubicBezTo>
                <a:cubicBezTo>
                  <a:pt x="130" y="507"/>
                  <a:pt x="132" y="504"/>
                  <a:pt x="135" y="501"/>
                </a:cubicBezTo>
                <a:cubicBezTo>
                  <a:pt x="137" y="498"/>
                  <a:pt x="138" y="495"/>
                  <a:pt x="138" y="491"/>
                </a:cubicBezTo>
                <a:cubicBezTo>
                  <a:pt x="138" y="490"/>
                  <a:pt x="138" y="489"/>
                  <a:pt x="138" y="488"/>
                </a:cubicBezTo>
                <a:cubicBezTo>
                  <a:pt x="140" y="491"/>
                  <a:pt x="142" y="493"/>
                  <a:pt x="144" y="495"/>
                </a:cubicBezTo>
                <a:cubicBezTo>
                  <a:pt x="145" y="496"/>
                  <a:pt x="145" y="497"/>
                  <a:pt x="146" y="498"/>
                </a:cubicBezTo>
                <a:cubicBezTo>
                  <a:pt x="146" y="498"/>
                  <a:pt x="146" y="499"/>
                  <a:pt x="146" y="499"/>
                </a:cubicBezTo>
                <a:cubicBezTo>
                  <a:pt x="147" y="503"/>
                  <a:pt x="152" y="506"/>
                  <a:pt x="155" y="506"/>
                </a:cubicBezTo>
                <a:cubicBezTo>
                  <a:pt x="161" y="506"/>
                  <a:pt x="165" y="503"/>
                  <a:pt x="170" y="500"/>
                </a:cubicBezTo>
                <a:cubicBezTo>
                  <a:pt x="174" y="497"/>
                  <a:pt x="178" y="495"/>
                  <a:pt x="180" y="490"/>
                </a:cubicBezTo>
                <a:cubicBezTo>
                  <a:pt x="180" y="491"/>
                  <a:pt x="180" y="492"/>
                  <a:pt x="180" y="494"/>
                </a:cubicBezTo>
                <a:cubicBezTo>
                  <a:pt x="179" y="495"/>
                  <a:pt x="179" y="497"/>
                  <a:pt x="179" y="499"/>
                </a:cubicBezTo>
                <a:cubicBezTo>
                  <a:pt x="179" y="507"/>
                  <a:pt x="184" y="513"/>
                  <a:pt x="188" y="515"/>
                </a:cubicBezTo>
                <a:cubicBezTo>
                  <a:pt x="192" y="518"/>
                  <a:pt x="196" y="519"/>
                  <a:pt x="196" y="519"/>
                </a:cubicBezTo>
                <a:cubicBezTo>
                  <a:pt x="199" y="519"/>
                  <a:pt x="201" y="518"/>
                  <a:pt x="202" y="515"/>
                </a:cubicBezTo>
                <a:cubicBezTo>
                  <a:pt x="202" y="515"/>
                  <a:pt x="204" y="513"/>
                  <a:pt x="205" y="510"/>
                </a:cubicBezTo>
                <a:cubicBezTo>
                  <a:pt x="206" y="510"/>
                  <a:pt x="206" y="510"/>
                  <a:pt x="206" y="509"/>
                </a:cubicBezTo>
                <a:cubicBezTo>
                  <a:pt x="208" y="511"/>
                  <a:pt x="210" y="513"/>
                  <a:pt x="212" y="515"/>
                </a:cubicBezTo>
                <a:cubicBezTo>
                  <a:pt x="215" y="518"/>
                  <a:pt x="218" y="521"/>
                  <a:pt x="218" y="521"/>
                </a:cubicBezTo>
                <a:cubicBezTo>
                  <a:pt x="220" y="523"/>
                  <a:pt x="224" y="524"/>
                  <a:pt x="226" y="522"/>
                </a:cubicBezTo>
                <a:cubicBezTo>
                  <a:pt x="226" y="522"/>
                  <a:pt x="228" y="520"/>
                  <a:pt x="231" y="519"/>
                </a:cubicBezTo>
                <a:cubicBezTo>
                  <a:pt x="233" y="517"/>
                  <a:pt x="236" y="516"/>
                  <a:pt x="237" y="516"/>
                </a:cubicBezTo>
                <a:cubicBezTo>
                  <a:pt x="237" y="516"/>
                  <a:pt x="237" y="516"/>
                  <a:pt x="237" y="517"/>
                </a:cubicBezTo>
                <a:cubicBezTo>
                  <a:pt x="237" y="517"/>
                  <a:pt x="236" y="519"/>
                  <a:pt x="234" y="521"/>
                </a:cubicBezTo>
                <a:cubicBezTo>
                  <a:pt x="231" y="523"/>
                  <a:pt x="228" y="525"/>
                  <a:pt x="225" y="527"/>
                </a:cubicBezTo>
                <a:cubicBezTo>
                  <a:pt x="222" y="529"/>
                  <a:pt x="214" y="532"/>
                  <a:pt x="206" y="536"/>
                </a:cubicBezTo>
                <a:cubicBezTo>
                  <a:pt x="198" y="540"/>
                  <a:pt x="191" y="544"/>
                  <a:pt x="187" y="546"/>
                </a:cubicBezTo>
                <a:cubicBezTo>
                  <a:pt x="184" y="548"/>
                  <a:pt x="177" y="552"/>
                  <a:pt x="171" y="556"/>
                </a:cubicBezTo>
                <a:cubicBezTo>
                  <a:pt x="167" y="558"/>
                  <a:pt x="164" y="559"/>
                  <a:pt x="161" y="560"/>
                </a:cubicBezTo>
                <a:cubicBezTo>
                  <a:pt x="160" y="561"/>
                  <a:pt x="159" y="560"/>
                  <a:pt x="158" y="561"/>
                </a:cubicBezTo>
                <a:cubicBezTo>
                  <a:pt x="157" y="561"/>
                  <a:pt x="157" y="560"/>
                  <a:pt x="157" y="560"/>
                </a:cubicBezTo>
                <a:cubicBezTo>
                  <a:pt x="157" y="560"/>
                  <a:pt x="157" y="560"/>
                  <a:pt x="157" y="560"/>
                </a:cubicBezTo>
                <a:cubicBezTo>
                  <a:pt x="152" y="560"/>
                  <a:pt x="149" y="564"/>
                  <a:pt x="148" y="567"/>
                </a:cubicBezTo>
                <a:cubicBezTo>
                  <a:pt x="147" y="569"/>
                  <a:pt x="146" y="573"/>
                  <a:pt x="146" y="576"/>
                </a:cubicBezTo>
                <a:cubicBezTo>
                  <a:pt x="146" y="578"/>
                  <a:pt x="146" y="582"/>
                  <a:pt x="148" y="584"/>
                </a:cubicBezTo>
                <a:cubicBezTo>
                  <a:pt x="150" y="587"/>
                  <a:pt x="154" y="589"/>
                  <a:pt x="158" y="589"/>
                </a:cubicBezTo>
                <a:cubicBezTo>
                  <a:pt x="158" y="589"/>
                  <a:pt x="159" y="589"/>
                  <a:pt x="160" y="589"/>
                </a:cubicBezTo>
                <a:cubicBezTo>
                  <a:pt x="172" y="587"/>
                  <a:pt x="200" y="576"/>
                  <a:pt x="209" y="571"/>
                </a:cubicBezTo>
                <a:cubicBezTo>
                  <a:pt x="210" y="571"/>
                  <a:pt x="210" y="572"/>
                  <a:pt x="210" y="572"/>
                </a:cubicBezTo>
                <a:cubicBezTo>
                  <a:pt x="210" y="572"/>
                  <a:pt x="210" y="572"/>
                  <a:pt x="210" y="572"/>
                </a:cubicBezTo>
                <a:cubicBezTo>
                  <a:pt x="210" y="572"/>
                  <a:pt x="210" y="571"/>
                  <a:pt x="211" y="571"/>
                </a:cubicBezTo>
                <a:cubicBezTo>
                  <a:pt x="212" y="571"/>
                  <a:pt x="213" y="571"/>
                  <a:pt x="215" y="571"/>
                </a:cubicBezTo>
                <a:cubicBezTo>
                  <a:pt x="220" y="571"/>
                  <a:pt x="225" y="569"/>
                  <a:pt x="235" y="564"/>
                </a:cubicBezTo>
                <a:cubicBezTo>
                  <a:pt x="245" y="558"/>
                  <a:pt x="253" y="552"/>
                  <a:pt x="259" y="548"/>
                </a:cubicBezTo>
                <a:cubicBezTo>
                  <a:pt x="262" y="546"/>
                  <a:pt x="265" y="544"/>
                  <a:pt x="267" y="543"/>
                </a:cubicBezTo>
                <a:cubicBezTo>
                  <a:pt x="268" y="543"/>
                  <a:pt x="269" y="542"/>
                  <a:pt x="269" y="542"/>
                </a:cubicBezTo>
                <a:cubicBezTo>
                  <a:pt x="270" y="542"/>
                  <a:pt x="270" y="542"/>
                  <a:pt x="270" y="543"/>
                </a:cubicBezTo>
                <a:cubicBezTo>
                  <a:pt x="272" y="544"/>
                  <a:pt x="275" y="553"/>
                  <a:pt x="285" y="556"/>
                </a:cubicBezTo>
                <a:cubicBezTo>
                  <a:pt x="287" y="556"/>
                  <a:pt x="288" y="557"/>
                  <a:pt x="290" y="557"/>
                </a:cubicBezTo>
                <a:cubicBezTo>
                  <a:pt x="302" y="556"/>
                  <a:pt x="309" y="545"/>
                  <a:pt x="313" y="543"/>
                </a:cubicBezTo>
                <a:cubicBezTo>
                  <a:pt x="320" y="537"/>
                  <a:pt x="323" y="529"/>
                  <a:pt x="323" y="522"/>
                </a:cubicBezTo>
                <a:cubicBezTo>
                  <a:pt x="323" y="520"/>
                  <a:pt x="323" y="518"/>
                  <a:pt x="322" y="516"/>
                </a:cubicBezTo>
                <a:cubicBezTo>
                  <a:pt x="321" y="514"/>
                  <a:pt x="318" y="512"/>
                  <a:pt x="315" y="512"/>
                </a:cubicBezTo>
                <a:cubicBezTo>
                  <a:pt x="314" y="512"/>
                  <a:pt x="314" y="512"/>
                  <a:pt x="313" y="512"/>
                </a:cubicBezTo>
                <a:cubicBezTo>
                  <a:pt x="312" y="513"/>
                  <a:pt x="311" y="513"/>
                  <a:pt x="310" y="513"/>
                </a:cubicBezTo>
                <a:cubicBezTo>
                  <a:pt x="313" y="510"/>
                  <a:pt x="315" y="506"/>
                  <a:pt x="316" y="500"/>
                </a:cubicBezTo>
                <a:cubicBezTo>
                  <a:pt x="316" y="496"/>
                  <a:pt x="317" y="489"/>
                  <a:pt x="321" y="486"/>
                </a:cubicBezTo>
                <a:cubicBezTo>
                  <a:pt x="321" y="487"/>
                  <a:pt x="320" y="489"/>
                  <a:pt x="319" y="492"/>
                </a:cubicBezTo>
                <a:cubicBezTo>
                  <a:pt x="318" y="494"/>
                  <a:pt x="318" y="497"/>
                  <a:pt x="318" y="499"/>
                </a:cubicBezTo>
                <a:cubicBezTo>
                  <a:pt x="318" y="502"/>
                  <a:pt x="318" y="505"/>
                  <a:pt x="321" y="507"/>
                </a:cubicBezTo>
                <a:cubicBezTo>
                  <a:pt x="323" y="509"/>
                  <a:pt x="326" y="510"/>
                  <a:pt x="328" y="510"/>
                </a:cubicBezTo>
                <a:cubicBezTo>
                  <a:pt x="336" y="509"/>
                  <a:pt x="342" y="505"/>
                  <a:pt x="347" y="501"/>
                </a:cubicBezTo>
                <a:cubicBezTo>
                  <a:pt x="350" y="498"/>
                  <a:pt x="350" y="499"/>
                  <a:pt x="354" y="498"/>
                </a:cubicBezTo>
                <a:cubicBezTo>
                  <a:pt x="358" y="497"/>
                  <a:pt x="364" y="495"/>
                  <a:pt x="371" y="490"/>
                </a:cubicBezTo>
                <a:cubicBezTo>
                  <a:pt x="378" y="485"/>
                  <a:pt x="381" y="481"/>
                  <a:pt x="384" y="478"/>
                </a:cubicBezTo>
                <a:cubicBezTo>
                  <a:pt x="386" y="476"/>
                  <a:pt x="385" y="476"/>
                  <a:pt x="387" y="476"/>
                </a:cubicBezTo>
                <a:cubicBezTo>
                  <a:pt x="387" y="476"/>
                  <a:pt x="387" y="476"/>
                  <a:pt x="387" y="476"/>
                </a:cubicBezTo>
                <a:cubicBezTo>
                  <a:pt x="389" y="477"/>
                  <a:pt x="392" y="479"/>
                  <a:pt x="396" y="482"/>
                </a:cubicBezTo>
                <a:cubicBezTo>
                  <a:pt x="400" y="484"/>
                  <a:pt x="404" y="487"/>
                  <a:pt x="410" y="487"/>
                </a:cubicBezTo>
                <a:cubicBezTo>
                  <a:pt x="412" y="487"/>
                  <a:pt x="415" y="488"/>
                  <a:pt x="417" y="484"/>
                </a:cubicBezTo>
                <a:cubicBezTo>
                  <a:pt x="417" y="484"/>
                  <a:pt x="417" y="484"/>
                  <a:pt x="417" y="484"/>
                </a:cubicBezTo>
                <a:cubicBezTo>
                  <a:pt x="417" y="484"/>
                  <a:pt x="418" y="484"/>
                  <a:pt x="418" y="484"/>
                </a:cubicBezTo>
                <a:cubicBezTo>
                  <a:pt x="421" y="484"/>
                  <a:pt x="427" y="486"/>
                  <a:pt x="433" y="488"/>
                </a:cubicBezTo>
                <a:cubicBezTo>
                  <a:pt x="439" y="490"/>
                  <a:pt x="445" y="492"/>
                  <a:pt x="451" y="493"/>
                </a:cubicBezTo>
                <a:cubicBezTo>
                  <a:pt x="455" y="492"/>
                  <a:pt x="467" y="497"/>
                  <a:pt x="479" y="501"/>
                </a:cubicBezTo>
                <a:cubicBezTo>
                  <a:pt x="484" y="503"/>
                  <a:pt x="490" y="506"/>
                  <a:pt x="495" y="507"/>
                </a:cubicBezTo>
                <a:cubicBezTo>
                  <a:pt x="500" y="509"/>
                  <a:pt x="503" y="510"/>
                  <a:pt x="507" y="511"/>
                </a:cubicBezTo>
                <a:cubicBezTo>
                  <a:pt x="508" y="510"/>
                  <a:pt x="514" y="512"/>
                  <a:pt x="520" y="516"/>
                </a:cubicBezTo>
                <a:cubicBezTo>
                  <a:pt x="525" y="520"/>
                  <a:pt x="529" y="526"/>
                  <a:pt x="529" y="532"/>
                </a:cubicBezTo>
                <a:cubicBezTo>
                  <a:pt x="530" y="541"/>
                  <a:pt x="531" y="546"/>
                  <a:pt x="535" y="550"/>
                </a:cubicBezTo>
                <a:cubicBezTo>
                  <a:pt x="539" y="555"/>
                  <a:pt x="544" y="555"/>
                  <a:pt x="548" y="555"/>
                </a:cubicBezTo>
                <a:cubicBezTo>
                  <a:pt x="549" y="555"/>
                  <a:pt x="550" y="555"/>
                  <a:pt x="550" y="555"/>
                </a:cubicBezTo>
                <a:cubicBezTo>
                  <a:pt x="552" y="555"/>
                  <a:pt x="558" y="556"/>
                  <a:pt x="562" y="558"/>
                </a:cubicBezTo>
                <a:cubicBezTo>
                  <a:pt x="564" y="559"/>
                  <a:pt x="565" y="561"/>
                  <a:pt x="566" y="562"/>
                </a:cubicBezTo>
                <a:cubicBezTo>
                  <a:pt x="567" y="562"/>
                  <a:pt x="567" y="562"/>
                  <a:pt x="567" y="563"/>
                </a:cubicBezTo>
                <a:cubicBezTo>
                  <a:pt x="567" y="565"/>
                  <a:pt x="566" y="573"/>
                  <a:pt x="566" y="580"/>
                </a:cubicBezTo>
                <a:cubicBezTo>
                  <a:pt x="567" y="590"/>
                  <a:pt x="567" y="602"/>
                  <a:pt x="577" y="609"/>
                </a:cubicBezTo>
                <a:cubicBezTo>
                  <a:pt x="582" y="612"/>
                  <a:pt x="587" y="616"/>
                  <a:pt x="591" y="619"/>
                </a:cubicBezTo>
                <a:cubicBezTo>
                  <a:pt x="596" y="622"/>
                  <a:pt x="599" y="625"/>
                  <a:pt x="605" y="625"/>
                </a:cubicBezTo>
                <a:cubicBezTo>
                  <a:pt x="607" y="625"/>
                  <a:pt x="608" y="625"/>
                  <a:pt x="610" y="624"/>
                </a:cubicBezTo>
                <a:cubicBezTo>
                  <a:pt x="615" y="620"/>
                  <a:pt x="614" y="616"/>
                  <a:pt x="615" y="613"/>
                </a:cubicBezTo>
                <a:cubicBezTo>
                  <a:pt x="615" y="610"/>
                  <a:pt x="614" y="607"/>
                  <a:pt x="614" y="604"/>
                </a:cubicBezTo>
                <a:cubicBezTo>
                  <a:pt x="614" y="605"/>
                  <a:pt x="615" y="605"/>
                  <a:pt x="616" y="606"/>
                </a:cubicBezTo>
                <a:cubicBezTo>
                  <a:pt x="618" y="608"/>
                  <a:pt x="620" y="611"/>
                  <a:pt x="625" y="611"/>
                </a:cubicBezTo>
                <a:cubicBezTo>
                  <a:pt x="625" y="611"/>
                  <a:pt x="626" y="612"/>
                  <a:pt x="627" y="613"/>
                </a:cubicBezTo>
                <a:cubicBezTo>
                  <a:pt x="630" y="616"/>
                  <a:pt x="635" y="624"/>
                  <a:pt x="635" y="628"/>
                </a:cubicBezTo>
                <a:cubicBezTo>
                  <a:pt x="635" y="628"/>
                  <a:pt x="635" y="629"/>
                  <a:pt x="634" y="629"/>
                </a:cubicBezTo>
                <a:cubicBezTo>
                  <a:pt x="634" y="632"/>
                  <a:pt x="633" y="634"/>
                  <a:pt x="633" y="637"/>
                </a:cubicBezTo>
                <a:cubicBezTo>
                  <a:pt x="633" y="648"/>
                  <a:pt x="641" y="660"/>
                  <a:pt x="654" y="661"/>
                </a:cubicBezTo>
                <a:cubicBezTo>
                  <a:pt x="655" y="660"/>
                  <a:pt x="661" y="664"/>
                  <a:pt x="666" y="669"/>
                </a:cubicBezTo>
                <a:cubicBezTo>
                  <a:pt x="668" y="671"/>
                  <a:pt x="670" y="674"/>
                  <a:pt x="672" y="676"/>
                </a:cubicBezTo>
                <a:cubicBezTo>
                  <a:pt x="675" y="678"/>
                  <a:pt x="676" y="680"/>
                  <a:pt x="680" y="681"/>
                </a:cubicBezTo>
                <a:cubicBezTo>
                  <a:pt x="680" y="681"/>
                  <a:pt x="682" y="683"/>
                  <a:pt x="684" y="684"/>
                </a:cubicBezTo>
                <a:cubicBezTo>
                  <a:pt x="685" y="685"/>
                  <a:pt x="685" y="686"/>
                  <a:pt x="685" y="687"/>
                </a:cubicBezTo>
                <a:cubicBezTo>
                  <a:pt x="686" y="687"/>
                  <a:pt x="686" y="688"/>
                  <a:pt x="686" y="688"/>
                </a:cubicBezTo>
                <a:cubicBezTo>
                  <a:pt x="686" y="688"/>
                  <a:pt x="686" y="688"/>
                  <a:pt x="686" y="688"/>
                </a:cubicBezTo>
                <a:cubicBezTo>
                  <a:pt x="686" y="692"/>
                  <a:pt x="687" y="698"/>
                  <a:pt x="689" y="706"/>
                </a:cubicBezTo>
                <a:cubicBezTo>
                  <a:pt x="690" y="713"/>
                  <a:pt x="692" y="721"/>
                  <a:pt x="692" y="725"/>
                </a:cubicBezTo>
                <a:cubicBezTo>
                  <a:pt x="692" y="734"/>
                  <a:pt x="688" y="773"/>
                  <a:pt x="687" y="788"/>
                </a:cubicBezTo>
                <a:cubicBezTo>
                  <a:pt x="687" y="789"/>
                  <a:pt x="687" y="790"/>
                  <a:pt x="687" y="791"/>
                </a:cubicBezTo>
                <a:cubicBezTo>
                  <a:pt x="687" y="809"/>
                  <a:pt x="697" y="833"/>
                  <a:pt x="709" y="847"/>
                </a:cubicBezTo>
                <a:cubicBezTo>
                  <a:pt x="714" y="854"/>
                  <a:pt x="720" y="863"/>
                  <a:pt x="725" y="872"/>
                </a:cubicBezTo>
                <a:cubicBezTo>
                  <a:pt x="730" y="881"/>
                  <a:pt x="733" y="889"/>
                  <a:pt x="739" y="894"/>
                </a:cubicBezTo>
                <a:cubicBezTo>
                  <a:pt x="741" y="895"/>
                  <a:pt x="744" y="900"/>
                  <a:pt x="747" y="904"/>
                </a:cubicBezTo>
                <a:cubicBezTo>
                  <a:pt x="750" y="909"/>
                  <a:pt x="755" y="914"/>
                  <a:pt x="763" y="915"/>
                </a:cubicBezTo>
                <a:cubicBezTo>
                  <a:pt x="764" y="915"/>
                  <a:pt x="764" y="914"/>
                  <a:pt x="765" y="914"/>
                </a:cubicBezTo>
                <a:cubicBezTo>
                  <a:pt x="766" y="914"/>
                  <a:pt x="766" y="914"/>
                  <a:pt x="766" y="914"/>
                </a:cubicBezTo>
                <a:cubicBezTo>
                  <a:pt x="769" y="914"/>
                  <a:pt x="771" y="915"/>
                  <a:pt x="774" y="919"/>
                </a:cubicBezTo>
                <a:cubicBezTo>
                  <a:pt x="777" y="923"/>
                  <a:pt x="781" y="930"/>
                  <a:pt x="785" y="939"/>
                </a:cubicBezTo>
                <a:cubicBezTo>
                  <a:pt x="790" y="948"/>
                  <a:pt x="794" y="961"/>
                  <a:pt x="799" y="971"/>
                </a:cubicBezTo>
                <a:cubicBezTo>
                  <a:pt x="801" y="977"/>
                  <a:pt x="803" y="982"/>
                  <a:pt x="805" y="986"/>
                </a:cubicBezTo>
                <a:cubicBezTo>
                  <a:pt x="808" y="990"/>
                  <a:pt x="809" y="993"/>
                  <a:pt x="814" y="995"/>
                </a:cubicBezTo>
                <a:cubicBezTo>
                  <a:pt x="816" y="996"/>
                  <a:pt x="819" y="998"/>
                  <a:pt x="821" y="1000"/>
                </a:cubicBezTo>
                <a:cubicBezTo>
                  <a:pt x="824" y="1002"/>
                  <a:pt x="824" y="1005"/>
                  <a:pt x="824" y="1005"/>
                </a:cubicBezTo>
                <a:cubicBezTo>
                  <a:pt x="824" y="1005"/>
                  <a:pt x="824" y="1005"/>
                  <a:pt x="824" y="1005"/>
                </a:cubicBezTo>
                <a:cubicBezTo>
                  <a:pt x="820" y="1011"/>
                  <a:pt x="814" y="1018"/>
                  <a:pt x="813" y="1027"/>
                </a:cubicBezTo>
                <a:cubicBezTo>
                  <a:pt x="813" y="1029"/>
                  <a:pt x="814" y="1032"/>
                  <a:pt x="816" y="1034"/>
                </a:cubicBezTo>
                <a:cubicBezTo>
                  <a:pt x="819" y="1037"/>
                  <a:pt x="822" y="1037"/>
                  <a:pt x="824" y="1037"/>
                </a:cubicBezTo>
                <a:cubicBezTo>
                  <a:pt x="831" y="1037"/>
                  <a:pt x="836" y="1035"/>
                  <a:pt x="836" y="1035"/>
                </a:cubicBezTo>
                <a:cubicBezTo>
                  <a:pt x="837" y="1035"/>
                  <a:pt x="837" y="1035"/>
                  <a:pt x="841" y="1040"/>
                </a:cubicBezTo>
                <a:cubicBezTo>
                  <a:pt x="845" y="1046"/>
                  <a:pt x="849" y="1051"/>
                  <a:pt x="852" y="1055"/>
                </a:cubicBezTo>
                <a:cubicBezTo>
                  <a:pt x="856" y="1059"/>
                  <a:pt x="856" y="1062"/>
                  <a:pt x="856" y="1063"/>
                </a:cubicBezTo>
                <a:cubicBezTo>
                  <a:pt x="856" y="1063"/>
                  <a:pt x="856" y="1063"/>
                  <a:pt x="856" y="1063"/>
                </a:cubicBezTo>
                <a:cubicBezTo>
                  <a:pt x="856" y="1064"/>
                  <a:pt x="856" y="1065"/>
                  <a:pt x="856" y="1065"/>
                </a:cubicBezTo>
                <a:cubicBezTo>
                  <a:pt x="856" y="1072"/>
                  <a:pt x="861" y="1076"/>
                  <a:pt x="865" y="1079"/>
                </a:cubicBezTo>
                <a:cubicBezTo>
                  <a:pt x="869" y="1080"/>
                  <a:pt x="872" y="1082"/>
                  <a:pt x="875" y="1082"/>
                </a:cubicBezTo>
                <a:cubicBezTo>
                  <a:pt x="875" y="1082"/>
                  <a:pt x="875" y="1082"/>
                  <a:pt x="875" y="1083"/>
                </a:cubicBezTo>
                <a:cubicBezTo>
                  <a:pt x="877" y="1084"/>
                  <a:pt x="879" y="1088"/>
                  <a:pt x="883" y="1092"/>
                </a:cubicBezTo>
                <a:cubicBezTo>
                  <a:pt x="886" y="1096"/>
                  <a:pt x="890" y="1100"/>
                  <a:pt x="897" y="1101"/>
                </a:cubicBezTo>
                <a:cubicBezTo>
                  <a:pt x="901" y="1101"/>
                  <a:pt x="904" y="1099"/>
                  <a:pt x="907" y="1096"/>
                </a:cubicBezTo>
                <a:cubicBezTo>
                  <a:pt x="910" y="1093"/>
                  <a:pt x="911" y="1089"/>
                  <a:pt x="911" y="1086"/>
                </a:cubicBezTo>
                <a:cubicBezTo>
                  <a:pt x="911" y="1077"/>
                  <a:pt x="905" y="1071"/>
                  <a:pt x="900" y="1065"/>
                </a:cubicBezTo>
                <a:cubicBezTo>
                  <a:pt x="894" y="1060"/>
                  <a:pt x="888" y="1055"/>
                  <a:pt x="886" y="1053"/>
                </a:cubicBezTo>
                <a:cubicBezTo>
                  <a:pt x="885" y="1052"/>
                  <a:pt x="884" y="1048"/>
                  <a:pt x="883" y="1041"/>
                </a:cubicBezTo>
                <a:cubicBezTo>
                  <a:pt x="882" y="1034"/>
                  <a:pt x="879" y="1024"/>
                  <a:pt x="870" y="1016"/>
                </a:cubicBezTo>
                <a:cubicBezTo>
                  <a:pt x="863" y="1009"/>
                  <a:pt x="860" y="1004"/>
                  <a:pt x="857" y="999"/>
                </a:cubicBezTo>
                <a:cubicBezTo>
                  <a:pt x="866" y="1010"/>
                  <a:pt x="877" y="1020"/>
                  <a:pt x="883" y="1027"/>
                </a:cubicBezTo>
                <a:cubicBezTo>
                  <a:pt x="887" y="1031"/>
                  <a:pt x="895" y="1044"/>
                  <a:pt x="901" y="1055"/>
                </a:cubicBezTo>
                <a:cubicBezTo>
                  <a:pt x="905" y="1060"/>
                  <a:pt x="908" y="1066"/>
                  <a:pt x="911" y="1070"/>
                </a:cubicBezTo>
                <a:cubicBezTo>
                  <a:pt x="912" y="1072"/>
                  <a:pt x="914" y="1074"/>
                  <a:pt x="915" y="1075"/>
                </a:cubicBezTo>
                <a:cubicBezTo>
                  <a:pt x="917" y="1076"/>
                  <a:pt x="918" y="1078"/>
                  <a:pt x="921" y="1078"/>
                </a:cubicBezTo>
                <a:cubicBezTo>
                  <a:pt x="923" y="1079"/>
                  <a:pt x="928" y="1084"/>
                  <a:pt x="931" y="1088"/>
                </a:cubicBezTo>
                <a:cubicBezTo>
                  <a:pt x="935" y="1092"/>
                  <a:pt x="938" y="1096"/>
                  <a:pt x="939" y="1098"/>
                </a:cubicBezTo>
                <a:cubicBezTo>
                  <a:pt x="939" y="1099"/>
                  <a:pt x="940" y="1101"/>
                  <a:pt x="942" y="1104"/>
                </a:cubicBezTo>
                <a:cubicBezTo>
                  <a:pt x="943" y="1108"/>
                  <a:pt x="944" y="1113"/>
                  <a:pt x="944" y="1114"/>
                </a:cubicBezTo>
                <a:cubicBezTo>
                  <a:pt x="944" y="1115"/>
                  <a:pt x="944" y="1115"/>
                  <a:pt x="944" y="1115"/>
                </a:cubicBezTo>
                <a:cubicBezTo>
                  <a:pt x="943" y="1117"/>
                  <a:pt x="943" y="1120"/>
                  <a:pt x="943" y="1122"/>
                </a:cubicBezTo>
                <a:cubicBezTo>
                  <a:pt x="943" y="1133"/>
                  <a:pt x="949" y="1147"/>
                  <a:pt x="959" y="1155"/>
                </a:cubicBezTo>
                <a:cubicBezTo>
                  <a:pt x="968" y="1161"/>
                  <a:pt x="999" y="1178"/>
                  <a:pt x="1004" y="1181"/>
                </a:cubicBezTo>
                <a:cubicBezTo>
                  <a:pt x="1005" y="1182"/>
                  <a:pt x="1009" y="1188"/>
                  <a:pt x="1013" y="1193"/>
                </a:cubicBezTo>
                <a:cubicBezTo>
                  <a:pt x="1018" y="1199"/>
                  <a:pt x="1024" y="1205"/>
                  <a:pt x="1034" y="1205"/>
                </a:cubicBezTo>
                <a:cubicBezTo>
                  <a:pt x="1046" y="1205"/>
                  <a:pt x="1054" y="1208"/>
                  <a:pt x="1054" y="1209"/>
                </a:cubicBezTo>
                <a:cubicBezTo>
                  <a:pt x="1055" y="1210"/>
                  <a:pt x="1058" y="1214"/>
                  <a:pt x="1061" y="1217"/>
                </a:cubicBezTo>
                <a:cubicBezTo>
                  <a:pt x="1064" y="1220"/>
                  <a:pt x="1068" y="1224"/>
                  <a:pt x="1075" y="1225"/>
                </a:cubicBezTo>
                <a:cubicBezTo>
                  <a:pt x="1079" y="1225"/>
                  <a:pt x="1082" y="1223"/>
                  <a:pt x="1085" y="1219"/>
                </a:cubicBezTo>
                <a:cubicBezTo>
                  <a:pt x="1088" y="1214"/>
                  <a:pt x="1090" y="1211"/>
                  <a:pt x="1092" y="1210"/>
                </a:cubicBezTo>
                <a:cubicBezTo>
                  <a:pt x="1093" y="1209"/>
                  <a:pt x="1094" y="1208"/>
                  <a:pt x="1098" y="1208"/>
                </a:cubicBezTo>
                <a:cubicBezTo>
                  <a:pt x="1101" y="1208"/>
                  <a:pt x="1103" y="1209"/>
                  <a:pt x="1106" y="1212"/>
                </a:cubicBezTo>
                <a:cubicBezTo>
                  <a:pt x="1108" y="1215"/>
                  <a:pt x="1111" y="1219"/>
                  <a:pt x="1114" y="1222"/>
                </a:cubicBezTo>
                <a:cubicBezTo>
                  <a:pt x="1117" y="1226"/>
                  <a:pt x="1122" y="1232"/>
                  <a:pt x="1128" y="1237"/>
                </a:cubicBezTo>
                <a:cubicBezTo>
                  <a:pt x="1134" y="1243"/>
                  <a:pt x="1140" y="1248"/>
                  <a:pt x="1148" y="1248"/>
                </a:cubicBezTo>
                <a:cubicBezTo>
                  <a:pt x="1148" y="1248"/>
                  <a:pt x="1149" y="1248"/>
                  <a:pt x="1150" y="1248"/>
                </a:cubicBezTo>
                <a:cubicBezTo>
                  <a:pt x="1150" y="1248"/>
                  <a:pt x="1150" y="1248"/>
                  <a:pt x="1150" y="1248"/>
                </a:cubicBezTo>
                <a:cubicBezTo>
                  <a:pt x="1151" y="1248"/>
                  <a:pt x="1154" y="1249"/>
                  <a:pt x="1158" y="1251"/>
                </a:cubicBezTo>
                <a:cubicBezTo>
                  <a:pt x="1161" y="1253"/>
                  <a:pt x="1165" y="1256"/>
                  <a:pt x="1170" y="1256"/>
                </a:cubicBezTo>
                <a:cubicBezTo>
                  <a:pt x="1172" y="1256"/>
                  <a:pt x="1175" y="1255"/>
                  <a:pt x="1176" y="1254"/>
                </a:cubicBezTo>
                <a:cubicBezTo>
                  <a:pt x="1177" y="1254"/>
                  <a:pt x="1177" y="1254"/>
                  <a:pt x="1177" y="1254"/>
                </a:cubicBezTo>
                <a:cubicBezTo>
                  <a:pt x="1179" y="1253"/>
                  <a:pt x="1186" y="1257"/>
                  <a:pt x="1189" y="1260"/>
                </a:cubicBezTo>
                <a:cubicBezTo>
                  <a:pt x="1194" y="1262"/>
                  <a:pt x="1206" y="1271"/>
                  <a:pt x="1206" y="1282"/>
                </a:cubicBezTo>
                <a:cubicBezTo>
                  <a:pt x="1206" y="1282"/>
                  <a:pt x="1206" y="1283"/>
                  <a:pt x="1206" y="1283"/>
                </a:cubicBezTo>
                <a:cubicBezTo>
                  <a:pt x="1206" y="1284"/>
                  <a:pt x="1206" y="1285"/>
                  <a:pt x="1206" y="1286"/>
                </a:cubicBezTo>
                <a:cubicBezTo>
                  <a:pt x="1206" y="1304"/>
                  <a:pt x="1219" y="1310"/>
                  <a:pt x="1225" y="1313"/>
                </a:cubicBezTo>
                <a:cubicBezTo>
                  <a:pt x="1231" y="1317"/>
                  <a:pt x="1240" y="1326"/>
                  <a:pt x="1245" y="1333"/>
                </a:cubicBezTo>
                <a:cubicBezTo>
                  <a:pt x="1250" y="1338"/>
                  <a:pt x="1255" y="1340"/>
                  <a:pt x="1260" y="1342"/>
                </a:cubicBezTo>
                <a:cubicBezTo>
                  <a:pt x="1262" y="1343"/>
                  <a:pt x="1264" y="1343"/>
                  <a:pt x="1265" y="1344"/>
                </a:cubicBezTo>
                <a:cubicBezTo>
                  <a:pt x="1266" y="1344"/>
                  <a:pt x="1267" y="1345"/>
                  <a:pt x="1267" y="1345"/>
                </a:cubicBezTo>
                <a:cubicBezTo>
                  <a:pt x="1267" y="1345"/>
                  <a:pt x="1267" y="1345"/>
                  <a:pt x="1267" y="1345"/>
                </a:cubicBezTo>
                <a:cubicBezTo>
                  <a:pt x="1268" y="1346"/>
                  <a:pt x="1269" y="1348"/>
                  <a:pt x="1271" y="1350"/>
                </a:cubicBezTo>
                <a:cubicBezTo>
                  <a:pt x="1273" y="1353"/>
                  <a:pt x="1276" y="1355"/>
                  <a:pt x="1281" y="1355"/>
                </a:cubicBezTo>
                <a:cubicBezTo>
                  <a:pt x="1285" y="1355"/>
                  <a:pt x="1288" y="1354"/>
                  <a:pt x="1291" y="1351"/>
                </a:cubicBezTo>
                <a:cubicBezTo>
                  <a:pt x="1299" y="1346"/>
                  <a:pt x="1302" y="1340"/>
                  <a:pt x="1302" y="1332"/>
                </a:cubicBezTo>
                <a:cubicBezTo>
                  <a:pt x="1302" y="1332"/>
                  <a:pt x="1302" y="1332"/>
                  <a:pt x="1302" y="1332"/>
                </a:cubicBezTo>
                <a:cubicBezTo>
                  <a:pt x="1305" y="1332"/>
                  <a:pt x="1308" y="1333"/>
                  <a:pt x="1309" y="1334"/>
                </a:cubicBezTo>
                <a:cubicBezTo>
                  <a:pt x="1310" y="1335"/>
                  <a:pt x="1313" y="1341"/>
                  <a:pt x="1315" y="1346"/>
                </a:cubicBezTo>
                <a:cubicBezTo>
                  <a:pt x="1316" y="1349"/>
                  <a:pt x="1317" y="1352"/>
                  <a:pt x="1318" y="1354"/>
                </a:cubicBezTo>
                <a:cubicBezTo>
                  <a:pt x="1319" y="1357"/>
                  <a:pt x="1319" y="1359"/>
                  <a:pt x="1322" y="1361"/>
                </a:cubicBezTo>
                <a:cubicBezTo>
                  <a:pt x="1322" y="1361"/>
                  <a:pt x="1322" y="1361"/>
                  <a:pt x="1322" y="1361"/>
                </a:cubicBezTo>
                <a:cubicBezTo>
                  <a:pt x="1322" y="1362"/>
                  <a:pt x="1324" y="1365"/>
                  <a:pt x="1325" y="1369"/>
                </a:cubicBezTo>
                <a:cubicBezTo>
                  <a:pt x="1326" y="1373"/>
                  <a:pt x="1327" y="1378"/>
                  <a:pt x="1327" y="1384"/>
                </a:cubicBezTo>
                <a:cubicBezTo>
                  <a:pt x="1327" y="1387"/>
                  <a:pt x="1327" y="1390"/>
                  <a:pt x="1326" y="1393"/>
                </a:cubicBezTo>
                <a:cubicBezTo>
                  <a:pt x="1323" y="1402"/>
                  <a:pt x="1323" y="1409"/>
                  <a:pt x="1322" y="1415"/>
                </a:cubicBezTo>
                <a:cubicBezTo>
                  <a:pt x="1321" y="1417"/>
                  <a:pt x="1321" y="1419"/>
                  <a:pt x="1321" y="1420"/>
                </a:cubicBezTo>
                <a:cubicBezTo>
                  <a:pt x="1318" y="1421"/>
                  <a:pt x="1316" y="1423"/>
                  <a:pt x="1315" y="1425"/>
                </a:cubicBezTo>
                <a:cubicBezTo>
                  <a:pt x="1313" y="1428"/>
                  <a:pt x="1311" y="1432"/>
                  <a:pt x="1308" y="1435"/>
                </a:cubicBezTo>
                <a:cubicBezTo>
                  <a:pt x="1306" y="1439"/>
                  <a:pt x="1304" y="1442"/>
                  <a:pt x="1303" y="1442"/>
                </a:cubicBezTo>
                <a:cubicBezTo>
                  <a:pt x="1299" y="1445"/>
                  <a:pt x="1293" y="1451"/>
                  <a:pt x="1287" y="1457"/>
                </a:cubicBezTo>
                <a:cubicBezTo>
                  <a:pt x="1282" y="1464"/>
                  <a:pt x="1277" y="1469"/>
                  <a:pt x="1276" y="1477"/>
                </a:cubicBezTo>
                <a:cubicBezTo>
                  <a:pt x="1276" y="1478"/>
                  <a:pt x="1276" y="1478"/>
                  <a:pt x="1276" y="1479"/>
                </a:cubicBezTo>
                <a:cubicBezTo>
                  <a:pt x="1277" y="1483"/>
                  <a:pt x="1279" y="1489"/>
                  <a:pt x="1282" y="1495"/>
                </a:cubicBezTo>
                <a:cubicBezTo>
                  <a:pt x="1284" y="1501"/>
                  <a:pt x="1286" y="1508"/>
                  <a:pt x="1286" y="1512"/>
                </a:cubicBezTo>
                <a:cubicBezTo>
                  <a:pt x="1286" y="1513"/>
                  <a:pt x="1286" y="1513"/>
                  <a:pt x="1286" y="1514"/>
                </a:cubicBezTo>
                <a:cubicBezTo>
                  <a:pt x="1285" y="1516"/>
                  <a:pt x="1282" y="1520"/>
                  <a:pt x="1278" y="1526"/>
                </a:cubicBezTo>
                <a:cubicBezTo>
                  <a:pt x="1275" y="1531"/>
                  <a:pt x="1271" y="1538"/>
                  <a:pt x="1271" y="1546"/>
                </a:cubicBezTo>
                <a:cubicBezTo>
                  <a:pt x="1271" y="1548"/>
                  <a:pt x="1271" y="1550"/>
                  <a:pt x="1272" y="1552"/>
                </a:cubicBezTo>
                <a:cubicBezTo>
                  <a:pt x="1274" y="1563"/>
                  <a:pt x="1283" y="1568"/>
                  <a:pt x="1289" y="1573"/>
                </a:cubicBezTo>
                <a:cubicBezTo>
                  <a:pt x="1296" y="1577"/>
                  <a:pt x="1300" y="1581"/>
                  <a:pt x="1300" y="1584"/>
                </a:cubicBezTo>
                <a:cubicBezTo>
                  <a:pt x="1301" y="1593"/>
                  <a:pt x="1306" y="1604"/>
                  <a:pt x="1311" y="1615"/>
                </a:cubicBezTo>
                <a:cubicBezTo>
                  <a:pt x="1316" y="1626"/>
                  <a:pt x="1320" y="1637"/>
                  <a:pt x="1321" y="1643"/>
                </a:cubicBezTo>
                <a:cubicBezTo>
                  <a:pt x="1323" y="1652"/>
                  <a:pt x="1329" y="1659"/>
                  <a:pt x="1334" y="1667"/>
                </a:cubicBezTo>
                <a:cubicBezTo>
                  <a:pt x="1339" y="1675"/>
                  <a:pt x="1343" y="1682"/>
                  <a:pt x="1343" y="1690"/>
                </a:cubicBezTo>
                <a:cubicBezTo>
                  <a:pt x="1343" y="1703"/>
                  <a:pt x="1352" y="1712"/>
                  <a:pt x="1360" y="1718"/>
                </a:cubicBezTo>
                <a:cubicBezTo>
                  <a:pt x="1368" y="1724"/>
                  <a:pt x="1377" y="1728"/>
                  <a:pt x="1381" y="1729"/>
                </a:cubicBezTo>
                <a:cubicBezTo>
                  <a:pt x="1381" y="1729"/>
                  <a:pt x="1385" y="1732"/>
                  <a:pt x="1390" y="1736"/>
                </a:cubicBezTo>
                <a:cubicBezTo>
                  <a:pt x="1394" y="1739"/>
                  <a:pt x="1399" y="1744"/>
                  <a:pt x="1404" y="1746"/>
                </a:cubicBezTo>
                <a:cubicBezTo>
                  <a:pt x="1410" y="1750"/>
                  <a:pt x="1416" y="1757"/>
                  <a:pt x="1422" y="1767"/>
                </a:cubicBezTo>
                <a:cubicBezTo>
                  <a:pt x="1425" y="1773"/>
                  <a:pt x="1426" y="1784"/>
                  <a:pt x="1426" y="1790"/>
                </a:cubicBezTo>
                <a:cubicBezTo>
                  <a:pt x="1426" y="1793"/>
                  <a:pt x="1426" y="1795"/>
                  <a:pt x="1426" y="1796"/>
                </a:cubicBezTo>
                <a:cubicBezTo>
                  <a:pt x="1426" y="1799"/>
                  <a:pt x="1422" y="1843"/>
                  <a:pt x="1419" y="1867"/>
                </a:cubicBezTo>
                <a:cubicBezTo>
                  <a:pt x="1418" y="1872"/>
                  <a:pt x="1418" y="1877"/>
                  <a:pt x="1418" y="1882"/>
                </a:cubicBezTo>
                <a:cubicBezTo>
                  <a:pt x="1418" y="1893"/>
                  <a:pt x="1420" y="1902"/>
                  <a:pt x="1419" y="1909"/>
                </a:cubicBezTo>
                <a:cubicBezTo>
                  <a:pt x="1420" y="1913"/>
                  <a:pt x="1419" y="1914"/>
                  <a:pt x="1418" y="1915"/>
                </a:cubicBezTo>
                <a:cubicBezTo>
                  <a:pt x="1414" y="1920"/>
                  <a:pt x="1406" y="1925"/>
                  <a:pt x="1405" y="1935"/>
                </a:cubicBezTo>
                <a:cubicBezTo>
                  <a:pt x="1405" y="1938"/>
                  <a:pt x="1406" y="1942"/>
                  <a:pt x="1409" y="1945"/>
                </a:cubicBezTo>
                <a:cubicBezTo>
                  <a:pt x="1409" y="1945"/>
                  <a:pt x="1409" y="1945"/>
                  <a:pt x="1409" y="1945"/>
                </a:cubicBezTo>
                <a:cubicBezTo>
                  <a:pt x="1409" y="1946"/>
                  <a:pt x="1407" y="1948"/>
                  <a:pt x="1405" y="1949"/>
                </a:cubicBezTo>
                <a:cubicBezTo>
                  <a:pt x="1404" y="1950"/>
                  <a:pt x="1403" y="1951"/>
                  <a:pt x="1402" y="1952"/>
                </a:cubicBezTo>
                <a:cubicBezTo>
                  <a:pt x="1401" y="1954"/>
                  <a:pt x="1399" y="1955"/>
                  <a:pt x="1399" y="1959"/>
                </a:cubicBezTo>
                <a:cubicBezTo>
                  <a:pt x="1399" y="1963"/>
                  <a:pt x="1401" y="1966"/>
                  <a:pt x="1402" y="1972"/>
                </a:cubicBezTo>
                <a:cubicBezTo>
                  <a:pt x="1404" y="1977"/>
                  <a:pt x="1405" y="1983"/>
                  <a:pt x="1405" y="1988"/>
                </a:cubicBezTo>
                <a:cubicBezTo>
                  <a:pt x="1405" y="1990"/>
                  <a:pt x="1405" y="1991"/>
                  <a:pt x="1404" y="1992"/>
                </a:cubicBezTo>
                <a:cubicBezTo>
                  <a:pt x="1399" y="2003"/>
                  <a:pt x="1396" y="2016"/>
                  <a:pt x="1393" y="2024"/>
                </a:cubicBezTo>
                <a:cubicBezTo>
                  <a:pt x="1391" y="2030"/>
                  <a:pt x="1383" y="2038"/>
                  <a:pt x="1383" y="2051"/>
                </a:cubicBezTo>
                <a:cubicBezTo>
                  <a:pt x="1383" y="2053"/>
                  <a:pt x="1383" y="2055"/>
                  <a:pt x="1383" y="2056"/>
                </a:cubicBezTo>
                <a:cubicBezTo>
                  <a:pt x="1383" y="2057"/>
                  <a:pt x="1384" y="2058"/>
                  <a:pt x="1384" y="2058"/>
                </a:cubicBezTo>
                <a:cubicBezTo>
                  <a:pt x="1383" y="2060"/>
                  <a:pt x="1384" y="2059"/>
                  <a:pt x="1381" y="2062"/>
                </a:cubicBezTo>
                <a:cubicBezTo>
                  <a:pt x="1378" y="2063"/>
                  <a:pt x="1374" y="2069"/>
                  <a:pt x="1374" y="2076"/>
                </a:cubicBezTo>
                <a:cubicBezTo>
                  <a:pt x="1374" y="2083"/>
                  <a:pt x="1378" y="2088"/>
                  <a:pt x="1380" y="2090"/>
                </a:cubicBezTo>
                <a:cubicBezTo>
                  <a:pt x="1382" y="2092"/>
                  <a:pt x="1382" y="2091"/>
                  <a:pt x="1382" y="2094"/>
                </a:cubicBezTo>
                <a:cubicBezTo>
                  <a:pt x="1382" y="2095"/>
                  <a:pt x="1382" y="2096"/>
                  <a:pt x="1382" y="2097"/>
                </a:cubicBezTo>
                <a:cubicBezTo>
                  <a:pt x="1381" y="2104"/>
                  <a:pt x="1379" y="2108"/>
                  <a:pt x="1378" y="2113"/>
                </a:cubicBezTo>
                <a:cubicBezTo>
                  <a:pt x="1376" y="2117"/>
                  <a:pt x="1374" y="2122"/>
                  <a:pt x="1374" y="2128"/>
                </a:cubicBezTo>
                <a:cubicBezTo>
                  <a:pt x="1374" y="2135"/>
                  <a:pt x="1376" y="2142"/>
                  <a:pt x="1377" y="2148"/>
                </a:cubicBezTo>
                <a:cubicBezTo>
                  <a:pt x="1379" y="2153"/>
                  <a:pt x="1380" y="2159"/>
                  <a:pt x="1380" y="2159"/>
                </a:cubicBezTo>
                <a:cubicBezTo>
                  <a:pt x="1380" y="2159"/>
                  <a:pt x="1379" y="2163"/>
                  <a:pt x="1376" y="2168"/>
                </a:cubicBezTo>
                <a:cubicBezTo>
                  <a:pt x="1374" y="2173"/>
                  <a:pt x="1371" y="2179"/>
                  <a:pt x="1367" y="2184"/>
                </a:cubicBezTo>
                <a:cubicBezTo>
                  <a:pt x="1360" y="2194"/>
                  <a:pt x="1354" y="2201"/>
                  <a:pt x="1353" y="2211"/>
                </a:cubicBezTo>
                <a:cubicBezTo>
                  <a:pt x="1353" y="2212"/>
                  <a:pt x="1353" y="2213"/>
                  <a:pt x="1353" y="2214"/>
                </a:cubicBezTo>
                <a:cubicBezTo>
                  <a:pt x="1354" y="2218"/>
                  <a:pt x="1357" y="2222"/>
                  <a:pt x="1359" y="2226"/>
                </a:cubicBezTo>
                <a:cubicBezTo>
                  <a:pt x="1360" y="2227"/>
                  <a:pt x="1360" y="2229"/>
                  <a:pt x="1361" y="2230"/>
                </a:cubicBezTo>
                <a:cubicBezTo>
                  <a:pt x="1361" y="2230"/>
                  <a:pt x="1361" y="2231"/>
                  <a:pt x="1361" y="2231"/>
                </a:cubicBezTo>
                <a:cubicBezTo>
                  <a:pt x="1361" y="2232"/>
                  <a:pt x="1358" y="2236"/>
                  <a:pt x="1356" y="2240"/>
                </a:cubicBezTo>
                <a:cubicBezTo>
                  <a:pt x="1354" y="2245"/>
                  <a:pt x="1351" y="2251"/>
                  <a:pt x="1351" y="2258"/>
                </a:cubicBezTo>
                <a:cubicBezTo>
                  <a:pt x="1351" y="2259"/>
                  <a:pt x="1351" y="2259"/>
                  <a:pt x="1351" y="2260"/>
                </a:cubicBezTo>
                <a:cubicBezTo>
                  <a:pt x="1352" y="2268"/>
                  <a:pt x="1358" y="2272"/>
                  <a:pt x="1361" y="2272"/>
                </a:cubicBezTo>
                <a:cubicBezTo>
                  <a:pt x="1363" y="2273"/>
                  <a:pt x="1364" y="2273"/>
                  <a:pt x="1365" y="2273"/>
                </a:cubicBezTo>
                <a:cubicBezTo>
                  <a:pt x="1364" y="2274"/>
                  <a:pt x="1363" y="2276"/>
                  <a:pt x="1361" y="2277"/>
                </a:cubicBezTo>
                <a:cubicBezTo>
                  <a:pt x="1359" y="2279"/>
                  <a:pt x="1356" y="2282"/>
                  <a:pt x="1356" y="2287"/>
                </a:cubicBezTo>
                <a:cubicBezTo>
                  <a:pt x="1356" y="2290"/>
                  <a:pt x="1358" y="2293"/>
                  <a:pt x="1360" y="2295"/>
                </a:cubicBezTo>
                <a:cubicBezTo>
                  <a:pt x="1364" y="2299"/>
                  <a:pt x="1368" y="2301"/>
                  <a:pt x="1370" y="2302"/>
                </a:cubicBezTo>
                <a:cubicBezTo>
                  <a:pt x="1371" y="2304"/>
                  <a:pt x="1372" y="2304"/>
                  <a:pt x="1372" y="2308"/>
                </a:cubicBezTo>
                <a:cubicBezTo>
                  <a:pt x="1372" y="2310"/>
                  <a:pt x="1372" y="2311"/>
                  <a:pt x="1372" y="2312"/>
                </a:cubicBezTo>
                <a:cubicBezTo>
                  <a:pt x="1372" y="2314"/>
                  <a:pt x="1371" y="2315"/>
                  <a:pt x="1371" y="2317"/>
                </a:cubicBezTo>
                <a:cubicBezTo>
                  <a:pt x="1371" y="2335"/>
                  <a:pt x="1390" y="2341"/>
                  <a:pt x="1389" y="2342"/>
                </a:cubicBezTo>
                <a:cubicBezTo>
                  <a:pt x="1391" y="2344"/>
                  <a:pt x="1393" y="2347"/>
                  <a:pt x="1397" y="2351"/>
                </a:cubicBezTo>
                <a:cubicBezTo>
                  <a:pt x="1400" y="2354"/>
                  <a:pt x="1403" y="2357"/>
                  <a:pt x="1409" y="2358"/>
                </a:cubicBezTo>
                <a:cubicBezTo>
                  <a:pt x="1409" y="2359"/>
                  <a:pt x="1410" y="2361"/>
                  <a:pt x="1412" y="2362"/>
                </a:cubicBezTo>
                <a:cubicBezTo>
                  <a:pt x="1413" y="2363"/>
                  <a:pt x="1414" y="2363"/>
                  <a:pt x="1415" y="2363"/>
                </a:cubicBezTo>
                <a:cubicBezTo>
                  <a:pt x="1416" y="2364"/>
                  <a:pt x="1422" y="2366"/>
                  <a:pt x="1427" y="2369"/>
                </a:cubicBezTo>
                <a:cubicBezTo>
                  <a:pt x="1433" y="2371"/>
                  <a:pt x="1439" y="2374"/>
                  <a:pt x="1446" y="2374"/>
                </a:cubicBezTo>
                <a:cubicBezTo>
                  <a:pt x="1457" y="2374"/>
                  <a:pt x="1474" y="2369"/>
                  <a:pt x="1479" y="2367"/>
                </a:cubicBezTo>
                <a:cubicBezTo>
                  <a:pt x="1479" y="2367"/>
                  <a:pt x="1487" y="2365"/>
                  <a:pt x="1494" y="2363"/>
                </a:cubicBezTo>
                <a:cubicBezTo>
                  <a:pt x="1498" y="2363"/>
                  <a:pt x="1501" y="2362"/>
                  <a:pt x="1504" y="2360"/>
                </a:cubicBezTo>
                <a:cubicBezTo>
                  <a:pt x="1508" y="2359"/>
                  <a:pt x="1510" y="2359"/>
                  <a:pt x="1513" y="2355"/>
                </a:cubicBezTo>
                <a:cubicBezTo>
                  <a:pt x="1514" y="2354"/>
                  <a:pt x="1514" y="2352"/>
                  <a:pt x="1514" y="2351"/>
                </a:cubicBezTo>
                <a:cubicBezTo>
                  <a:pt x="1514" y="2347"/>
                  <a:pt x="1511" y="2345"/>
                  <a:pt x="1510" y="2345"/>
                </a:cubicBezTo>
                <a:cubicBezTo>
                  <a:pt x="1505" y="2343"/>
                  <a:pt x="1501" y="2343"/>
                  <a:pt x="1495" y="2342"/>
                </a:cubicBezTo>
                <a:cubicBezTo>
                  <a:pt x="1489" y="2341"/>
                  <a:pt x="1483" y="2340"/>
                  <a:pt x="1480" y="2339"/>
                </a:cubicBezTo>
                <a:cubicBezTo>
                  <a:pt x="1477" y="2338"/>
                  <a:pt x="1469" y="2332"/>
                  <a:pt x="1464" y="2326"/>
                </a:cubicBezTo>
                <a:cubicBezTo>
                  <a:pt x="1458" y="2320"/>
                  <a:pt x="1453" y="2312"/>
                  <a:pt x="1453" y="2310"/>
                </a:cubicBezTo>
                <a:cubicBezTo>
                  <a:pt x="1452" y="2308"/>
                  <a:pt x="1451" y="2304"/>
                  <a:pt x="1451" y="2301"/>
                </a:cubicBezTo>
                <a:cubicBezTo>
                  <a:pt x="1451" y="2294"/>
                  <a:pt x="1454" y="2288"/>
                  <a:pt x="1456" y="2286"/>
                </a:cubicBezTo>
                <a:cubicBezTo>
                  <a:pt x="1465" y="2280"/>
                  <a:pt x="1484" y="2261"/>
                  <a:pt x="1489" y="2257"/>
                </a:cubicBezTo>
                <a:cubicBezTo>
                  <a:pt x="1492" y="2254"/>
                  <a:pt x="1494" y="2249"/>
                  <a:pt x="1496" y="2244"/>
                </a:cubicBezTo>
                <a:cubicBezTo>
                  <a:pt x="1498" y="2239"/>
                  <a:pt x="1500" y="2234"/>
                  <a:pt x="1500" y="2229"/>
                </a:cubicBezTo>
                <a:cubicBezTo>
                  <a:pt x="1500" y="2227"/>
                  <a:pt x="1500" y="2225"/>
                  <a:pt x="1497" y="2221"/>
                </a:cubicBezTo>
                <a:cubicBezTo>
                  <a:pt x="1493" y="2219"/>
                  <a:pt x="1491" y="2219"/>
                  <a:pt x="1489" y="2219"/>
                </a:cubicBezTo>
                <a:cubicBezTo>
                  <a:pt x="1485" y="2219"/>
                  <a:pt x="1481" y="2219"/>
                  <a:pt x="1478" y="2219"/>
                </a:cubicBezTo>
                <a:cubicBezTo>
                  <a:pt x="1477" y="2218"/>
                  <a:pt x="1476" y="2218"/>
                  <a:pt x="1476" y="2218"/>
                </a:cubicBezTo>
                <a:cubicBezTo>
                  <a:pt x="1476" y="2218"/>
                  <a:pt x="1476" y="2218"/>
                  <a:pt x="1476" y="2218"/>
                </a:cubicBezTo>
                <a:cubicBezTo>
                  <a:pt x="1476" y="2217"/>
                  <a:pt x="1476" y="2214"/>
                  <a:pt x="1484" y="2208"/>
                </a:cubicBezTo>
                <a:cubicBezTo>
                  <a:pt x="1490" y="2202"/>
                  <a:pt x="1494" y="2196"/>
                  <a:pt x="1498" y="2190"/>
                </a:cubicBezTo>
                <a:cubicBezTo>
                  <a:pt x="1501" y="2185"/>
                  <a:pt x="1504" y="2180"/>
                  <a:pt x="1505" y="2180"/>
                </a:cubicBezTo>
                <a:cubicBezTo>
                  <a:pt x="1510" y="2176"/>
                  <a:pt x="1520" y="2167"/>
                  <a:pt x="1524" y="2155"/>
                </a:cubicBezTo>
                <a:cubicBezTo>
                  <a:pt x="1525" y="2153"/>
                  <a:pt x="1525" y="2152"/>
                  <a:pt x="1525" y="2149"/>
                </a:cubicBezTo>
                <a:cubicBezTo>
                  <a:pt x="1525" y="2148"/>
                  <a:pt x="1525" y="2145"/>
                  <a:pt x="1523" y="2143"/>
                </a:cubicBezTo>
                <a:cubicBezTo>
                  <a:pt x="1521" y="2142"/>
                  <a:pt x="1519" y="2141"/>
                  <a:pt x="1517" y="2141"/>
                </a:cubicBezTo>
                <a:cubicBezTo>
                  <a:pt x="1513" y="2142"/>
                  <a:pt x="1510" y="2143"/>
                  <a:pt x="1508" y="2143"/>
                </a:cubicBezTo>
                <a:cubicBezTo>
                  <a:pt x="1508" y="2143"/>
                  <a:pt x="1508" y="2142"/>
                  <a:pt x="1507" y="2142"/>
                </a:cubicBezTo>
                <a:cubicBezTo>
                  <a:pt x="1506" y="2139"/>
                  <a:pt x="1504" y="2135"/>
                  <a:pt x="1504" y="2131"/>
                </a:cubicBezTo>
                <a:cubicBezTo>
                  <a:pt x="1506" y="2132"/>
                  <a:pt x="1508" y="2133"/>
                  <a:pt x="1510" y="2133"/>
                </a:cubicBezTo>
                <a:cubicBezTo>
                  <a:pt x="1515" y="2135"/>
                  <a:pt x="1521" y="2137"/>
                  <a:pt x="1526" y="2138"/>
                </a:cubicBezTo>
                <a:cubicBezTo>
                  <a:pt x="1528" y="2139"/>
                  <a:pt x="1529" y="2139"/>
                  <a:pt x="1531" y="2139"/>
                </a:cubicBezTo>
                <a:cubicBezTo>
                  <a:pt x="1534" y="2139"/>
                  <a:pt x="1537" y="2138"/>
                  <a:pt x="1539" y="2136"/>
                </a:cubicBezTo>
                <a:cubicBezTo>
                  <a:pt x="1541" y="2134"/>
                  <a:pt x="1541" y="2131"/>
                  <a:pt x="1541" y="2129"/>
                </a:cubicBezTo>
                <a:cubicBezTo>
                  <a:pt x="1541" y="2124"/>
                  <a:pt x="1539" y="2120"/>
                  <a:pt x="1539" y="2117"/>
                </a:cubicBezTo>
                <a:cubicBezTo>
                  <a:pt x="1539" y="2116"/>
                  <a:pt x="1539" y="2115"/>
                  <a:pt x="1539" y="2114"/>
                </a:cubicBezTo>
                <a:cubicBezTo>
                  <a:pt x="1539" y="2111"/>
                  <a:pt x="1539" y="2108"/>
                  <a:pt x="1540" y="2106"/>
                </a:cubicBezTo>
                <a:cubicBezTo>
                  <a:pt x="1540" y="2106"/>
                  <a:pt x="1540" y="2106"/>
                  <a:pt x="1541" y="2105"/>
                </a:cubicBezTo>
                <a:cubicBezTo>
                  <a:pt x="1544" y="2107"/>
                  <a:pt x="1548" y="2107"/>
                  <a:pt x="1553" y="2107"/>
                </a:cubicBezTo>
                <a:cubicBezTo>
                  <a:pt x="1567" y="2107"/>
                  <a:pt x="1586" y="2104"/>
                  <a:pt x="1591" y="2103"/>
                </a:cubicBezTo>
                <a:cubicBezTo>
                  <a:pt x="1596" y="2101"/>
                  <a:pt x="1597" y="2098"/>
                  <a:pt x="1599" y="2095"/>
                </a:cubicBezTo>
                <a:cubicBezTo>
                  <a:pt x="1605" y="2087"/>
                  <a:pt x="1613" y="2072"/>
                  <a:pt x="1616" y="2067"/>
                </a:cubicBezTo>
                <a:cubicBezTo>
                  <a:pt x="1619" y="2063"/>
                  <a:pt x="1621" y="2058"/>
                  <a:pt x="1621" y="2053"/>
                </a:cubicBezTo>
                <a:cubicBezTo>
                  <a:pt x="1621" y="2049"/>
                  <a:pt x="1619" y="2044"/>
                  <a:pt x="1615" y="2041"/>
                </a:cubicBezTo>
                <a:cubicBezTo>
                  <a:pt x="1614" y="2041"/>
                  <a:pt x="1614" y="2040"/>
                  <a:pt x="1613" y="2039"/>
                </a:cubicBezTo>
                <a:cubicBezTo>
                  <a:pt x="1618" y="2041"/>
                  <a:pt x="1624" y="2042"/>
                  <a:pt x="1629" y="2042"/>
                </a:cubicBezTo>
                <a:cubicBezTo>
                  <a:pt x="1639" y="2042"/>
                  <a:pt x="1647" y="2038"/>
                  <a:pt x="1656" y="2028"/>
                </a:cubicBezTo>
                <a:cubicBezTo>
                  <a:pt x="1671" y="2011"/>
                  <a:pt x="1683" y="2000"/>
                  <a:pt x="1685" y="1986"/>
                </a:cubicBezTo>
                <a:cubicBezTo>
                  <a:pt x="1686" y="1977"/>
                  <a:pt x="1689" y="1968"/>
                  <a:pt x="1692" y="1965"/>
                </a:cubicBezTo>
                <a:cubicBezTo>
                  <a:pt x="1693" y="1965"/>
                  <a:pt x="1695" y="1967"/>
                  <a:pt x="1699" y="1967"/>
                </a:cubicBezTo>
                <a:cubicBezTo>
                  <a:pt x="1702" y="1967"/>
                  <a:pt x="1705" y="1965"/>
                  <a:pt x="1707" y="1963"/>
                </a:cubicBezTo>
                <a:cubicBezTo>
                  <a:pt x="1708" y="1961"/>
                  <a:pt x="1710" y="1958"/>
                  <a:pt x="1711" y="1954"/>
                </a:cubicBezTo>
                <a:cubicBezTo>
                  <a:pt x="1715" y="1946"/>
                  <a:pt x="1717" y="1943"/>
                  <a:pt x="1720" y="1939"/>
                </a:cubicBezTo>
                <a:cubicBezTo>
                  <a:pt x="1724" y="1936"/>
                  <a:pt x="1728" y="1931"/>
                  <a:pt x="1732" y="1923"/>
                </a:cubicBezTo>
                <a:cubicBezTo>
                  <a:pt x="1733" y="1919"/>
                  <a:pt x="1734" y="1916"/>
                  <a:pt x="1734" y="1912"/>
                </a:cubicBezTo>
                <a:cubicBezTo>
                  <a:pt x="1734" y="1902"/>
                  <a:pt x="1729" y="1892"/>
                  <a:pt x="1729" y="1886"/>
                </a:cubicBezTo>
                <a:cubicBezTo>
                  <a:pt x="1730" y="1883"/>
                  <a:pt x="1730" y="1882"/>
                  <a:pt x="1732" y="1880"/>
                </a:cubicBezTo>
                <a:cubicBezTo>
                  <a:pt x="1746" y="1869"/>
                  <a:pt x="1770" y="1855"/>
                  <a:pt x="1770" y="1855"/>
                </a:cubicBezTo>
                <a:cubicBezTo>
                  <a:pt x="1770" y="1855"/>
                  <a:pt x="1771" y="1854"/>
                  <a:pt x="1774" y="1853"/>
                </a:cubicBezTo>
                <a:cubicBezTo>
                  <a:pt x="1778" y="1851"/>
                  <a:pt x="1782" y="1849"/>
                  <a:pt x="1789" y="1847"/>
                </a:cubicBezTo>
                <a:cubicBezTo>
                  <a:pt x="1795" y="1846"/>
                  <a:pt x="1802" y="1845"/>
                  <a:pt x="1808" y="1844"/>
                </a:cubicBezTo>
                <a:cubicBezTo>
                  <a:pt x="1815" y="1844"/>
                  <a:pt x="1822" y="1842"/>
                  <a:pt x="1826" y="1835"/>
                </a:cubicBezTo>
                <a:cubicBezTo>
                  <a:pt x="1831" y="1825"/>
                  <a:pt x="1836" y="1808"/>
                  <a:pt x="1842" y="1800"/>
                </a:cubicBezTo>
                <a:cubicBezTo>
                  <a:pt x="1848" y="1791"/>
                  <a:pt x="1855" y="1779"/>
                  <a:pt x="1855" y="1769"/>
                </a:cubicBezTo>
                <a:cubicBezTo>
                  <a:pt x="1855" y="1766"/>
                  <a:pt x="1855" y="1764"/>
                  <a:pt x="1854" y="1762"/>
                </a:cubicBezTo>
                <a:cubicBezTo>
                  <a:pt x="1854" y="1762"/>
                  <a:pt x="1854" y="1761"/>
                  <a:pt x="1854" y="1761"/>
                </a:cubicBezTo>
                <a:cubicBezTo>
                  <a:pt x="1854" y="1758"/>
                  <a:pt x="1856" y="1749"/>
                  <a:pt x="1858" y="1742"/>
                </a:cubicBezTo>
                <a:cubicBezTo>
                  <a:pt x="1860" y="1734"/>
                  <a:pt x="1862" y="1726"/>
                  <a:pt x="1863" y="1720"/>
                </a:cubicBezTo>
                <a:cubicBezTo>
                  <a:pt x="1863" y="1720"/>
                  <a:pt x="1862" y="1719"/>
                  <a:pt x="1862" y="1718"/>
                </a:cubicBezTo>
                <a:cubicBezTo>
                  <a:pt x="1861" y="1712"/>
                  <a:pt x="1858" y="1705"/>
                  <a:pt x="1858" y="1697"/>
                </a:cubicBezTo>
                <a:cubicBezTo>
                  <a:pt x="1858" y="1691"/>
                  <a:pt x="1860" y="1686"/>
                  <a:pt x="1866" y="1679"/>
                </a:cubicBezTo>
                <a:cubicBezTo>
                  <a:pt x="1875" y="1671"/>
                  <a:pt x="1884" y="1660"/>
                  <a:pt x="1891" y="1651"/>
                </a:cubicBezTo>
                <a:cubicBezTo>
                  <a:pt x="1899" y="1641"/>
                  <a:pt x="1904" y="1634"/>
                  <a:pt x="1905" y="1628"/>
                </a:cubicBezTo>
                <a:cubicBezTo>
                  <a:pt x="1905" y="1626"/>
                  <a:pt x="1909" y="1617"/>
                  <a:pt x="1913" y="1608"/>
                </a:cubicBezTo>
                <a:cubicBezTo>
                  <a:pt x="1916" y="1598"/>
                  <a:pt x="1920" y="1588"/>
                  <a:pt x="1920" y="1579"/>
                </a:cubicBezTo>
                <a:cubicBezTo>
                  <a:pt x="1920" y="1578"/>
                  <a:pt x="1920" y="1577"/>
                  <a:pt x="1920" y="1577"/>
                </a:cubicBezTo>
                <a:cubicBezTo>
                  <a:pt x="1916" y="1560"/>
                  <a:pt x="1905" y="1543"/>
                  <a:pt x="1894" y="1537"/>
                </a:cubicBezTo>
                <a:close/>
                <a:moveTo>
                  <a:pt x="1322" y="737"/>
                </a:moveTo>
                <a:cubicBezTo>
                  <a:pt x="1322" y="736"/>
                  <a:pt x="1322" y="736"/>
                  <a:pt x="1322" y="736"/>
                </a:cubicBezTo>
                <a:cubicBezTo>
                  <a:pt x="1322" y="737"/>
                  <a:pt x="1322" y="737"/>
                  <a:pt x="1322" y="737"/>
                </a:cubicBezTo>
                <a:close/>
                <a:moveTo>
                  <a:pt x="1311" y="755"/>
                </a:moveTo>
                <a:cubicBezTo>
                  <a:pt x="1314" y="751"/>
                  <a:pt x="1318" y="748"/>
                  <a:pt x="1320" y="745"/>
                </a:cubicBezTo>
                <a:cubicBezTo>
                  <a:pt x="1321" y="744"/>
                  <a:pt x="1322" y="743"/>
                  <a:pt x="1323" y="743"/>
                </a:cubicBezTo>
                <a:cubicBezTo>
                  <a:pt x="1324" y="743"/>
                  <a:pt x="1325" y="743"/>
                  <a:pt x="1326" y="743"/>
                </a:cubicBezTo>
                <a:cubicBezTo>
                  <a:pt x="1331" y="743"/>
                  <a:pt x="1338" y="742"/>
                  <a:pt x="1344" y="742"/>
                </a:cubicBezTo>
                <a:cubicBezTo>
                  <a:pt x="1345" y="742"/>
                  <a:pt x="1347" y="742"/>
                  <a:pt x="1348" y="742"/>
                </a:cubicBezTo>
                <a:cubicBezTo>
                  <a:pt x="1345" y="743"/>
                  <a:pt x="1341" y="745"/>
                  <a:pt x="1336" y="747"/>
                </a:cubicBezTo>
                <a:cubicBezTo>
                  <a:pt x="1331" y="750"/>
                  <a:pt x="1327" y="751"/>
                  <a:pt x="1324" y="752"/>
                </a:cubicBezTo>
                <a:cubicBezTo>
                  <a:pt x="1320" y="753"/>
                  <a:pt x="1317" y="756"/>
                  <a:pt x="1314" y="760"/>
                </a:cubicBezTo>
                <a:cubicBezTo>
                  <a:pt x="1313" y="762"/>
                  <a:pt x="1309" y="764"/>
                  <a:pt x="1304" y="767"/>
                </a:cubicBezTo>
                <a:cubicBezTo>
                  <a:pt x="1303" y="767"/>
                  <a:pt x="1302" y="768"/>
                  <a:pt x="1301" y="768"/>
                </a:cubicBezTo>
                <a:cubicBezTo>
                  <a:pt x="1303" y="765"/>
                  <a:pt x="1307" y="760"/>
                  <a:pt x="1311" y="755"/>
                </a:cubicBezTo>
                <a:close/>
                <a:moveTo>
                  <a:pt x="1293" y="718"/>
                </a:moveTo>
                <a:cubicBezTo>
                  <a:pt x="1294" y="720"/>
                  <a:pt x="1295" y="722"/>
                  <a:pt x="1296" y="724"/>
                </a:cubicBezTo>
                <a:cubicBezTo>
                  <a:pt x="1296" y="724"/>
                  <a:pt x="1296" y="724"/>
                  <a:pt x="1296" y="724"/>
                </a:cubicBezTo>
                <a:cubicBezTo>
                  <a:pt x="1294" y="722"/>
                  <a:pt x="1293" y="720"/>
                  <a:pt x="1293" y="717"/>
                </a:cubicBezTo>
                <a:cubicBezTo>
                  <a:pt x="1293" y="718"/>
                  <a:pt x="1293" y="718"/>
                  <a:pt x="1293" y="718"/>
                </a:cubicBezTo>
                <a:close/>
                <a:moveTo>
                  <a:pt x="1290" y="776"/>
                </a:moveTo>
                <a:cubicBezTo>
                  <a:pt x="1289" y="776"/>
                  <a:pt x="1289" y="777"/>
                  <a:pt x="1288" y="778"/>
                </a:cubicBezTo>
                <a:cubicBezTo>
                  <a:pt x="1285" y="781"/>
                  <a:pt x="1280" y="784"/>
                  <a:pt x="1277" y="785"/>
                </a:cubicBezTo>
                <a:cubicBezTo>
                  <a:pt x="1278" y="784"/>
                  <a:pt x="1278" y="784"/>
                  <a:pt x="1279" y="783"/>
                </a:cubicBezTo>
                <a:cubicBezTo>
                  <a:pt x="1279" y="783"/>
                  <a:pt x="1279" y="782"/>
                  <a:pt x="1279" y="782"/>
                </a:cubicBezTo>
                <a:cubicBezTo>
                  <a:pt x="1281" y="781"/>
                  <a:pt x="1286" y="778"/>
                  <a:pt x="1290" y="776"/>
                </a:cubicBezTo>
                <a:close/>
                <a:moveTo>
                  <a:pt x="1259" y="711"/>
                </a:moveTo>
                <a:cubicBezTo>
                  <a:pt x="1260" y="711"/>
                  <a:pt x="1261" y="711"/>
                  <a:pt x="1262" y="710"/>
                </a:cubicBezTo>
                <a:cubicBezTo>
                  <a:pt x="1260" y="704"/>
                  <a:pt x="1260" y="704"/>
                  <a:pt x="1260" y="704"/>
                </a:cubicBezTo>
                <a:cubicBezTo>
                  <a:pt x="1263" y="710"/>
                  <a:pt x="1263" y="710"/>
                  <a:pt x="1263" y="710"/>
                </a:cubicBezTo>
                <a:cubicBezTo>
                  <a:pt x="1263" y="710"/>
                  <a:pt x="1263" y="710"/>
                  <a:pt x="1263" y="710"/>
                </a:cubicBezTo>
                <a:cubicBezTo>
                  <a:pt x="1264" y="710"/>
                  <a:pt x="1268" y="709"/>
                  <a:pt x="1272" y="709"/>
                </a:cubicBezTo>
                <a:cubicBezTo>
                  <a:pt x="1276" y="709"/>
                  <a:pt x="1280" y="710"/>
                  <a:pt x="1283" y="710"/>
                </a:cubicBezTo>
                <a:cubicBezTo>
                  <a:pt x="1281" y="711"/>
                  <a:pt x="1281" y="712"/>
                  <a:pt x="1281" y="712"/>
                </a:cubicBezTo>
                <a:cubicBezTo>
                  <a:pt x="1279" y="715"/>
                  <a:pt x="1278" y="718"/>
                  <a:pt x="1277" y="722"/>
                </a:cubicBezTo>
                <a:cubicBezTo>
                  <a:pt x="1277" y="726"/>
                  <a:pt x="1276" y="731"/>
                  <a:pt x="1276" y="735"/>
                </a:cubicBezTo>
                <a:cubicBezTo>
                  <a:pt x="1276" y="739"/>
                  <a:pt x="1276" y="742"/>
                  <a:pt x="1278" y="746"/>
                </a:cubicBezTo>
                <a:cubicBezTo>
                  <a:pt x="1278" y="746"/>
                  <a:pt x="1278" y="746"/>
                  <a:pt x="1278" y="747"/>
                </a:cubicBezTo>
                <a:cubicBezTo>
                  <a:pt x="1278" y="747"/>
                  <a:pt x="1277" y="751"/>
                  <a:pt x="1274" y="753"/>
                </a:cubicBezTo>
                <a:cubicBezTo>
                  <a:pt x="1273" y="754"/>
                  <a:pt x="1272" y="752"/>
                  <a:pt x="1271" y="756"/>
                </a:cubicBezTo>
                <a:cubicBezTo>
                  <a:pt x="1271" y="756"/>
                  <a:pt x="1271" y="756"/>
                  <a:pt x="1271" y="756"/>
                </a:cubicBezTo>
                <a:cubicBezTo>
                  <a:pt x="1270" y="752"/>
                  <a:pt x="1268" y="747"/>
                  <a:pt x="1268" y="742"/>
                </a:cubicBezTo>
                <a:cubicBezTo>
                  <a:pt x="1268" y="740"/>
                  <a:pt x="1269" y="739"/>
                  <a:pt x="1269" y="737"/>
                </a:cubicBezTo>
                <a:cubicBezTo>
                  <a:pt x="1269" y="736"/>
                  <a:pt x="1269" y="735"/>
                  <a:pt x="1269" y="734"/>
                </a:cubicBezTo>
                <a:cubicBezTo>
                  <a:pt x="1269" y="724"/>
                  <a:pt x="1264" y="714"/>
                  <a:pt x="1255" y="710"/>
                </a:cubicBezTo>
                <a:cubicBezTo>
                  <a:pt x="1257" y="711"/>
                  <a:pt x="1258" y="711"/>
                  <a:pt x="1259" y="711"/>
                </a:cubicBezTo>
                <a:close/>
                <a:moveTo>
                  <a:pt x="1246" y="708"/>
                </a:moveTo>
                <a:cubicBezTo>
                  <a:pt x="1246" y="708"/>
                  <a:pt x="1246" y="708"/>
                  <a:pt x="1245" y="708"/>
                </a:cubicBezTo>
                <a:cubicBezTo>
                  <a:pt x="1244" y="708"/>
                  <a:pt x="1243" y="708"/>
                  <a:pt x="1242" y="708"/>
                </a:cubicBezTo>
                <a:cubicBezTo>
                  <a:pt x="1226" y="710"/>
                  <a:pt x="1219" y="726"/>
                  <a:pt x="1216" y="727"/>
                </a:cubicBezTo>
                <a:cubicBezTo>
                  <a:pt x="1212" y="731"/>
                  <a:pt x="1212" y="736"/>
                  <a:pt x="1211" y="740"/>
                </a:cubicBezTo>
                <a:cubicBezTo>
                  <a:pt x="1210" y="745"/>
                  <a:pt x="1210" y="750"/>
                  <a:pt x="1210" y="755"/>
                </a:cubicBezTo>
                <a:cubicBezTo>
                  <a:pt x="1210" y="760"/>
                  <a:pt x="1210" y="764"/>
                  <a:pt x="1211" y="766"/>
                </a:cubicBezTo>
                <a:cubicBezTo>
                  <a:pt x="1211" y="767"/>
                  <a:pt x="1211" y="769"/>
                  <a:pt x="1211" y="771"/>
                </a:cubicBezTo>
                <a:cubicBezTo>
                  <a:pt x="1211" y="774"/>
                  <a:pt x="1211" y="779"/>
                  <a:pt x="1210" y="781"/>
                </a:cubicBezTo>
                <a:cubicBezTo>
                  <a:pt x="1208" y="783"/>
                  <a:pt x="1208" y="784"/>
                  <a:pt x="1207" y="784"/>
                </a:cubicBezTo>
                <a:cubicBezTo>
                  <a:pt x="1207" y="784"/>
                  <a:pt x="1207" y="784"/>
                  <a:pt x="1207" y="784"/>
                </a:cubicBezTo>
                <a:cubicBezTo>
                  <a:pt x="1207" y="784"/>
                  <a:pt x="1207" y="783"/>
                  <a:pt x="1206" y="781"/>
                </a:cubicBezTo>
                <a:cubicBezTo>
                  <a:pt x="1205" y="778"/>
                  <a:pt x="1204" y="774"/>
                  <a:pt x="1204" y="770"/>
                </a:cubicBezTo>
                <a:cubicBezTo>
                  <a:pt x="1204" y="765"/>
                  <a:pt x="1205" y="759"/>
                  <a:pt x="1205" y="756"/>
                </a:cubicBezTo>
                <a:cubicBezTo>
                  <a:pt x="1206" y="755"/>
                  <a:pt x="1206" y="754"/>
                  <a:pt x="1206" y="752"/>
                </a:cubicBezTo>
                <a:cubicBezTo>
                  <a:pt x="1206" y="746"/>
                  <a:pt x="1204" y="737"/>
                  <a:pt x="1204" y="730"/>
                </a:cubicBezTo>
                <a:cubicBezTo>
                  <a:pt x="1204" y="725"/>
                  <a:pt x="1205" y="720"/>
                  <a:pt x="1206" y="718"/>
                </a:cubicBezTo>
                <a:cubicBezTo>
                  <a:pt x="1209" y="710"/>
                  <a:pt x="1220" y="706"/>
                  <a:pt x="1229" y="705"/>
                </a:cubicBezTo>
                <a:cubicBezTo>
                  <a:pt x="1229" y="705"/>
                  <a:pt x="1230" y="705"/>
                  <a:pt x="1230" y="705"/>
                </a:cubicBezTo>
                <a:cubicBezTo>
                  <a:pt x="1234" y="705"/>
                  <a:pt x="1239" y="706"/>
                  <a:pt x="1245" y="708"/>
                </a:cubicBezTo>
                <a:cubicBezTo>
                  <a:pt x="1245" y="708"/>
                  <a:pt x="1246" y="708"/>
                  <a:pt x="1246" y="708"/>
                </a:cubicBezTo>
                <a:close/>
                <a:moveTo>
                  <a:pt x="1157" y="679"/>
                </a:moveTo>
                <a:cubicBezTo>
                  <a:pt x="1158" y="679"/>
                  <a:pt x="1158" y="679"/>
                  <a:pt x="1158" y="679"/>
                </a:cubicBezTo>
                <a:cubicBezTo>
                  <a:pt x="1158" y="678"/>
                  <a:pt x="1164" y="677"/>
                  <a:pt x="1173" y="673"/>
                </a:cubicBezTo>
                <a:cubicBezTo>
                  <a:pt x="1171" y="667"/>
                  <a:pt x="1171" y="667"/>
                  <a:pt x="1171" y="667"/>
                </a:cubicBezTo>
                <a:cubicBezTo>
                  <a:pt x="1173" y="673"/>
                  <a:pt x="1173" y="673"/>
                  <a:pt x="1173" y="673"/>
                </a:cubicBezTo>
                <a:cubicBezTo>
                  <a:pt x="1180" y="669"/>
                  <a:pt x="1187" y="664"/>
                  <a:pt x="1193" y="660"/>
                </a:cubicBezTo>
                <a:cubicBezTo>
                  <a:pt x="1198" y="656"/>
                  <a:pt x="1203" y="653"/>
                  <a:pt x="1204" y="653"/>
                </a:cubicBezTo>
                <a:cubicBezTo>
                  <a:pt x="1211" y="662"/>
                  <a:pt x="1222" y="671"/>
                  <a:pt x="1233" y="674"/>
                </a:cubicBezTo>
                <a:cubicBezTo>
                  <a:pt x="1232" y="675"/>
                  <a:pt x="1232" y="677"/>
                  <a:pt x="1231" y="679"/>
                </a:cubicBezTo>
                <a:cubicBezTo>
                  <a:pt x="1230" y="680"/>
                  <a:pt x="1229" y="681"/>
                  <a:pt x="1228" y="682"/>
                </a:cubicBezTo>
                <a:cubicBezTo>
                  <a:pt x="1228" y="682"/>
                  <a:pt x="1228" y="682"/>
                  <a:pt x="1228" y="682"/>
                </a:cubicBezTo>
                <a:cubicBezTo>
                  <a:pt x="1224" y="682"/>
                  <a:pt x="1214" y="679"/>
                  <a:pt x="1204" y="679"/>
                </a:cubicBezTo>
                <a:cubicBezTo>
                  <a:pt x="1201" y="679"/>
                  <a:pt x="1201" y="679"/>
                  <a:pt x="1201" y="678"/>
                </a:cubicBezTo>
                <a:cubicBezTo>
                  <a:pt x="1200" y="678"/>
                  <a:pt x="1200" y="677"/>
                  <a:pt x="1199" y="675"/>
                </a:cubicBezTo>
                <a:cubicBezTo>
                  <a:pt x="1198" y="674"/>
                  <a:pt x="1195" y="672"/>
                  <a:pt x="1192" y="672"/>
                </a:cubicBezTo>
                <a:cubicBezTo>
                  <a:pt x="1191" y="672"/>
                  <a:pt x="1190" y="672"/>
                  <a:pt x="1189" y="672"/>
                </a:cubicBezTo>
                <a:cubicBezTo>
                  <a:pt x="1185" y="674"/>
                  <a:pt x="1174" y="677"/>
                  <a:pt x="1166" y="681"/>
                </a:cubicBezTo>
                <a:cubicBezTo>
                  <a:pt x="1165" y="682"/>
                  <a:pt x="1162" y="683"/>
                  <a:pt x="1160" y="683"/>
                </a:cubicBezTo>
                <a:cubicBezTo>
                  <a:pt x="1159" y="683"/>
                  <a:pt x="1157" y="682"/>
                  <a:pt x="1157" y="682"/>
                </a:cubicBezTo>
                <a:cubicBezTo>
                  <a:pt x="1157" y="680"/>
                  <a:pt x="1157" y="679"/>
                  <a:pt x="1157" y="679"/>
                </a:cubicBezTo>
                <a:close/>
                <a:moveTo>
                  <a:pt x="1239" y="392"/>
                </a:moveTo>
                <a:cubicBezTo>
                  <a:pt x="1238" y="392"/>
                  <a:pt x="1238" y="392"/>
                  <a:pt x="1237" y="393"/>
                </a:cubicBezTo>
                <a:cubicBezTo>
                  <a:pt x="1236" y="393"/>
                  <a:pt x="1235" y="393"/>
                  <a:pt x="1234" y="393"/>
                </a:cubicBezTo>
                <a:cubicBezTo>
                  <a:pt x="1233" y="393"/>
                  <a:pt x="1233" y="393"/>
                  <a:pt x="1232" y="392"/>
                </a:cubicBezTo>
                <a:cubicBezTo>
                  <a:pt x="1232" y="392"/>
                  <a:pt x="1232" y="392"/>
                  <a:pt x="1231" y="391"/>
                </a:cubicBezTo>
                <a:cubicBezTo>
                  <a:pt x="1234" y="391"/>
                  <a:pt x="1236" y="392"/>
                  <a:pt x="1239" y="392"/>
                </a:cubicBezTo>
                <a:close/>
                <a:moveTo>
                  <a:pt x="1190" y="333"/>
                </a:moveTo>
                <a:cubicBezTo>
                  <a:pt x="1192" y="333"/>
                  <a:pt x="1194" y="333"/>
                  <a:pt x="1196" y="333"/>
                </a:cubicBezTo>
                <a:cubicBezTo>
                  <a:pt x="1198" y="333"/>
                  <a:pt x="1200" y="332"/>
                  <a:pt x="1202" y="332"/>
                </a:cubicBezTo>
                <a:cubicBezTo>
                  <a:pt x="1208" y="332"/>
                  <a:pt x="1213" y="333"/>
                  <a:pt x="1217" y="334"/>
                </a:cubicBezTo>
                <a:cubicBezTo>
                  <a:pt x="1218" y="334"/>
                  <a:pt x="1219" y="334"/>
                  <a:pt x="1219" y="334"/>
                </a:cubicBezTo>
                <a:cubicBezTo>
                  <a:pt x="1219" y="335"/>
                  <a:pt x="1219" y="336"/>
                  <a:pt x="1219" y="337"/>
                </a:cubicBezTo>
                <a:cubicBezTo>
                  <a:pt x="1219" y="339"/>
                  <a:pt x="1218" y="341"/>
                  <a:pt x="1218" y="342"/>
                </a:cubicBezTo>
                <a:cubicBezTo>
                  <a:pt x="1218" y="343"/>
                  <a:pt x="1217" y="343"/>
                  <a:pt x="1217" y="343"/>
                </a:cubicBezTo>
                <a:cubicBezTo>
                  <a:pt x="1215" y="344"/>
                  <a:pt x="1212" y="345"/>
                  <a:pt x="1208" y="347"/>
                </a:cubicBezTo>
                <a:cubicBezTo>
                  <a:pt x="1204" y="348"/>
                  <a:pt x="1199" y="352"/>
                  <a:pt x="1197" y="358"/>
                </a:cubicBezTo>
                <a:cubicBezTo>
                  <a:pt x="1197" y="358"/>
                  <a:pt x="1197" y="359"/>
                  <a:pt x="1197" y="359"/>
                </a:cubicBezTo>
                <a:cubicBezTo>
                  <a:pt x="1197" y="357"/>
                  <a:pt x="1197" y="356"/>
                  <a:pt x="1197" y="354"/>
                </a:cubicBezTo>
                <a:cubicBezTo>
                  <a:pt x="1197" y="349"/>
                  <a:pt x="1196" y="343"/>
                  <a:pt x="1191" y="339"/>
                </a:cubicBezTo>
                <a:cubicBezTo>
                  <a:pt x="1188" y="336"/>
                  <a:pt x="1185" y="334"/>
                  <a:pt x="1182" y="332"/>
                </a:cubicBezTo>
                <a:cubicBezTo>
                  <a:pt x="1184" y="333"/>
                  <a:pt x="1187" y="333"/>
                  <a:pt x="1190" y="333"/>
                </a:cubicBezTo>
                <a:close/>
                <a:moveTo>
                  <a:pt x="1102" y="289"/>
                </a:moveTo>
                <a:cubicBezTo>
                  <a:pt x="1101" y="287"/>
                  <a:pt x="1101" y="287"/>
                  <a:pt x="1101" y="287"/>
                </a:cubicBezTo>
                <a:cubicBezTo>
                  <a:pt x="1102" y="289"/>
                  <a:pt x="1102" y="289"/>
                  <a:pt x="1102" y="289"/>
                </a:cubicBezTo>
                <a:cubicBezTo>
                  <a:pt x="1102" y="289"/>
                  <a:pt x="1102" y="289"/>
                  <a:pt x="1102" y="289"/>
                </a:cubicBezTo>
                <a:close/>
                <a:moveTo>
                  <a:pt x="190" y="423"/>
                </a:moveTo>
                <a:cubicBezTo>
                  <a:pt x="188" y="425"/>
                  <a:pt x="186" y="427"/>
                  <a:pt x="184" y="427"/>
                </a:cubicBezTo>
                <a:cubicBezTo>
                  <a:pt x="183" y="427"/>
                  <a:pt x="183" y="427"/>
                  <a:pt x="183" y="427"/>
                </a:cubicBezTo>
                <a:cubicBezTo>
                  <a:pt x="181" y="427"/>
                  <a:pt x="180" y="427"/>
                  <a:pt x="179" y="426"/>
                </a:cubicBezTo>
                <a:cubicBezTo>
                  <a:pt x="180" y="426"/>
                  <a:pt x="182" y="425"/>
                  <a:pt x="183" y="423"/>
                </a:cubicBezTo>
                <a:cubicBezTo>
                  <a:pt x="186" y="420"/>
                  <a:pt x="188" y="420"/>
                  <a:pt x="191" y="420"/>
                </a:cubicBezTo>
                <a:cubicBezTo>
                  <a:pt x="192" y="420"/>
                  <a:pt x="192" y="420"/>
                  <a:pt x="193" y="420"/>
                </a:cubicBezTo>
                <a:cubicBezTo>
                  <a:pt x="192" y="421"/>
                  <a:pt x="191" y="422"/>
                  <a:pt x="190" y="423"/>
                </a:cubicBezTo>
                <a:close/>
                <a:moveTo>
                  <a:pt x="692" y="653"/>
                </a:moveTo>
                <a:cubicBezTo>
                  <a:pt x="692" y="653"/>
                  <a:pt x="692" y="652"/>
                  <a:pt x="692" y="652"/>
                </a:cubicBezTo>
                <a:cubicBezTo>
                  <a:pt x="692" y="652"/>
                  <a:pt x="692" y="652"/>
                  <a:pt x="692" y="652"/>
                </a:cubicBezTo>
                <a:cubicBezTo>
                  <a:pt x="692" y="653"/>
                  <a:pt x="693" y="653"/>
                  <a:pt x="693" y="653"/>
                </a:cubicBezTo>
                <a:cubicBezTo>
                  <a:pt x="693" y="653"/>
                  <a:pt x="692" y="653"/>
                  <a:pt x="692" y="653"/>
                </a:cubicBezTo>
                <a:close/>
                <a:moveTo>
                  <a:pt x="714" y="672"/>
                </a:moveTo>
                <a:cubicBezTo>
                  <a:pt x="714" y="673"/>
                  <a:pt x="716" y="676"/>
                  <a:pt x="716" y="680"/>
                </a:cubicBezTo>
                <a:cubicBezTo>
                  <a:pt x="715" y="677"/>
                  <a:pt x="714" y="675"/>
                  <a:pt x="714" y="672"/>
                </a:cubicBezTo>
                <a:close/>
                <a:moveTo>
                  <a:pt x="832" y="962"/>
                </a:moveTo>
                <a:cubicBezTo>
                  <a:pt x="832" y="961"/>
                  <a:pt x="832" y="960"/>
                  <a:pt x="835" y="957"/>
                </a:cubicBezTo>
                <a:cubicBezTo>
                  <a:pt x="835" y="957"/>
                  <a:pt x="836" y="957"/>
                  <a:pt x="836" y="956"/>
                </a:cubicBezTo>
                <a:cubicBezTo>
                  <a:pt x="837" y="957"/>
                  <a:pt x="838" y="960"/>
                  <a:pt x="839" y="963"/>
                </a:cubicBezTo>
                <a:cubicBezTo>
                  <a:pt x="840" y="967"/>
                  <a:pt x="841" y="972"/>
                  <a:pt x="843" y="977"/>
                </a:cubicBezTo>
                <a:cubicBezTo>
                  <a:pt x="843" y="977"/>
                  <a:pt x="843" y="977"/>
                  <a:pt x="843" y="977"/>
                </a:cubicBezTo>
                <a:cubicBezTo>
                  <a:pt x="836" y="970"/>
                  <a:pt x="831" y="964"/>
                  <a:pt x="832" y="962"/>
                </a:cubicBezTo>
                <a:close/>
                <a:moveTo>
                  <a:pt x="897" y="270"/>
                </a:moveTo>
                <a:cubicBezTo>
                  <a:pt x="897" y="270"/>
                  <a:pt x="896" y="270"/>
                  <a:pt x="896" y="270"/>
                </a:cubicBezTo>
                <a:cubicBezTo>
                  <a:pt x="892" y="270"/>
                  <a:pt x="888" y="270"/>
                  <a:pt x="883" y="271"/>
                </a:cubicBezTo>
                <a:cubicBezTo>
                  <a:pt x="873" y="272"/>
                  <a:pt x="857" y="275"/>
                  <a:pt x="850" y="275"/>
                </a:cubicBezTo>
                <a:cubicBezTo>
                  <a:pt x="849" y="275"/>
                  <a:pt x="849" y="275"/>
                  <a:pt x="849" y="275"/>
                </a:cubicBezTo>
                <a:cubicBezTo>
                  <a:pt x="848" y="275"/>
                  <a:pt x="847" y="275"/>
                  <a:pt x="847" y="275"/>
                </a:cubicBezTo>
                <a:cubicBezTo>
                  <a:pt x="846" y="274"/>
                  <a:pt x="844" y="271"/>
                  <a:pt x="836" y="268"/>
                </a:cubicBezTo>
                <a:cubicBezTo>
                  <a:pt x="824" y="261"/>
                  <a:pt x="818" y="261"/>
                  <a:pt x="812" y="258"/>
                </a:cubicBezTo>
                <a:cubicBezTo>
                  <a:pt x="816" y="256"/>
                  <a:pt x="818" y="254"/>
                  <a:pt x="821" y="252"/>
                </a:cubicBezTo>
                <a:cubicBezTo>
                  <a:pt x="823" y="251"/>
                  <a:pt x="824" y="250"/>
                  <a:pt x="825" y="249"/>
                </a:cubicBezTo>
                <a:cubicBezTo>
                  <a:pt x="826" y="249"/>
                  <a:pt x="827" y="249"/>
                  <a:pt x="827" y="249"/>
                </a:cubicBezTo>
                <a:cubicBezTo>
                  <a:pt x="828" y="250"/>
                  <a:pt x="829" y="253"/>
                  <a:pt x="831" y="256"/>
                </a:cubicBezTo>
                <a:cubicBezTo>
                  <a:pt x="832" y="259"/>
                  <a:pt x="834" y="264"/>
                  <a:pt x="839" y="267"/>
                </a:cubicBezTo>
                <a:cubicBezTo>
                  <a:pt x="844" y="269"/>
                  <a:pt x="849" y="270"/>
                  <a:pt x="855" y="270"/>
                </a:cubicBezTo>
                <a:cubicBezTo>
                  <a:pt x="860" y="270"/>
                  <a:pt x="866" y="269"/>
                  <a:pt x="871" y="268"/>
                </a:cubicBezTo>
                <a:cubicBezTo>
                  <a:pt x="873" y="267"/>
                  <a:pt x="881" y="266"/>
                  <a:pt x="887" y="266"/>
                </a:cubicBezTo>
                <a:cubicBezTo>
                  <a:pt x="893" y="266"/>
                  <a:pt x="899" y="266"/>
                  <a:pt x="902" y="267"/>
                </a:cubicBezTo>
                <a:cubicBezTo>
                  <a:pt x="904" y="267"/>
                  <a:pt x="908" y="268"/>
                  <a:pt x="913" y="269"/>
                </a:cubicBezTo>
                <a:cubicBezTo>
                  <a:pt x="913" y="270"/>
                  <a:pt x="913" y="271"/>
                  <a:pt x="913" y="272"/>
                </a:cubicBezTo>
                <a:cubicBezTo>
                  <a:pt x="913" y="273"/>
                  <a:pt x="913" y="274"/>
                  <a:pt x="913" y="276"/>
                </a:cubicBezTo>
                <a:cubicBezTo>
                  <a:pt x="908" y="272"/>
                  <a:pt x="902" y="270"/>
                  <a:pt x="897" y="270"/>
                </a:cubicBezTo>
                <a:close/>
                <a:moveTo>
                  <a:pt x="1692" y="1468"/>
                </a:moveTo>
                <a:cubicBezTo>
                  <a:pt x="1691" y="1470"/>
                  <a:pt x="1691" y="1471"/>
                  <a:pt x="1682" y="1473"/>
                </a:cubicBezTo>
                <a:cubicBezTo>
                  <a:pt x="1680" y="1474"/>
                  <a:pt x="1679" y="1474"/>
                  <a:pt x="1678" y="1474"/>
                </a:cubicBezTo>
                <a:cubicBezTo>
                  <a:pt x="1677" y="1474"/>
                  <a:pt x="1676" y="1474"/>
                  <a:pt x="1676" y="1474"/>
                </a:cubicBezTo>
                <a:cubicBezTo>
                  <a:pt x="1676" y="1473"/>
                  <a:pt x="1677" y="1473"/>
                  <a:pt x="1678" y="1473"/>
                </a:cubicBezTo>
                <a:cubicBezTo>
                  <a:pt x="1683" y="1472"/>
                  <a:pt x="1688" y="1470"/>
                  <a:pt x="1692" y="1467"/>
                </a:cubicBezTo>
                <a:cubicBezTo>
                  <a:pt x="1692" y="1467"/>
                  <a:pt x="1692" y="1468"/>
                  <a:pt x="1692" y="1468"/>
                </a:cubicBezTo>
                <a:close/>
                <a:moveTo>
                  <a:pt x="1712" y="1500"/>
                </a:moveTo>
                <a:cubicBezTo>
                  <a:pt x="1712" y="1500"/>
                  <a:pt x="1712" y="1500"/>
                  <a:pt x="1712" y="1500"/>
                </a:cubicBezTo>
                <a:cubicBezTo>
                  <a:pt x="1712" y="1500"/>
                  <a:pt x="1712" y="1500"/>
                  <a:pt x="1712" y="1500"/>
                </a:cubicBezTo>
                <a:cubicBezTo>
                  <a:pt x="1712" y="1500"/>
                  <a:pt x="1712" y="1500"/>
                  <a:pt x="1712" y="1500"/>
                </a:cubicBezTo>
                <a:cubicBezTo>
                  <a:pt x="1712" y="1500"/>
                  <a:pt x="1712" y="1500"/>
                  <a:pt x="1712" y="1500"/>
                </a:cubicBezTo>
                <a:close/>
                <a:moveTo>
                  <a:pt x="1024" y="266"/>
                </a:moveTo>
                <a:cubicBezTo>
                  <a:pt x="1021" y="266"/>
                  <a:pt x="1014" y="264"/>
                  <a:pt x="1008" y="264"/>
                </a:cubicBezTo>
                <a:cubicBezTo>
                  <a:pt x="1003" y="264"/>
                  <a:pt x="998" y="265"/>
                  <a:pt x="994" y="268"/>
                </a:cubicBezTo>
                <a:cubicBezTo>
                  <a:pt x="990" y="271"/>
                  <a:pt x="989" y="276"/>
                  <a:pt x="989" y="279"/>
                </a:cubicBezTo>
                <a:cubicBezTo>
                  <a:pt x="989" y="287"/>
                  <a:pt x="993" y="296"/>
                  <a:pt x="1003" y="297"/>
                </a:cubicBezTo>
                <a:cubicBezTo>
                  <a:pt x="1004" y="297"/>
                  <a:pt x="1005" y="297"/>
                  <a:pt x="1005" y="297"/>
                </a:cubicBezTo>
                <a:cubicBezTo>
                  <a:pt x="1012" y="297"/>
                  <a:pt x="1019" y="295"/>
                  <a:pt x="1023" y="294"/>
                </a:cubicBezTo>
                <a:cubicBezTo>
                  <a:pt x="1024" y="297"/>
                  <a:pt x="1025" y="302"/>
                  <a:pt x="1027" y="307"/>
                </a:cubicBezTo>
                <a:cubicBezTo>
                  <a:pt x="1030" y="312"/>
                  <a:pt x="1034" y="320"/>
                  <a:pt x="1044" y="320"/>
                </a:cubicBezTo>
                <a:cubicBezTo>
                  <a:pt x="1047" y="320"/>
                  <a:pt x="1049" y="319"/>
                  <a:pt x="1052" y="318"/>
                </a:cubicBezTo>
                <a:cubicBezTo>
                  <a:pt x="1060" y="313"/>
                  <a:pt x="1064" y="308"/>
                  <a:pt x="1066" y="305"/>
                </a:cubicBezTo>
                <a:cubicBezTo>
                  <a:pt x="1067" y="303"/>
                  <a:pt x="1068" y="302"/>
                  <a:pt x="1068" y="301"/>
                </a:cubicBezTo>
                <a:cubicBezTo>
                  <a:pt x="1071" y="300"/>
                  <a:pt x="1072" y="298"/>
                  <a:pt x="1073" y="297"/>
                </a:cubicBezTo>
                <a:cubicBezTo>
                  <a:pt x="1073" y="295"/>
                  <a:pt x="1073" y="294"/>
                  <a:pt x="1073" y="292"/>
                </a:cubicBezTo>
                <a:cubicBezTo>
                  <a:pt x="1073" y="284"/>
                  <a:pt x="1070" y="272"/>
                  <a:pt x="1063" y="265"/>
                </a:cubicBezTo>
                <a:cubicBezTo>
                  <a:pt x="1058" y="262"/>
                  <a:pt x="1053" y="262"/>
                  <a:pt x="1047" y="262"/>
                </a:cubicBezTo>
                <a:cubicBezTo>
                  <a:pt x="1039" y="262"/>
                  <a:pt x="1030" y="263"/>
                  <a:pt x="1025" y="266"/>
                </a:cubicBezTo>
                <a:cubicBezTo>
                  <a:pt x="1025" y="266"/>
                  <a:pt x="1025" y="266"/>
                  <a:pt x="1025" y="266"/>
                </a:cubicBezTo>
                <a:cubicBezTo>
                  <a:pt x="1025" y="266"/>
                  <a:pt x="1024" y="266"/>
                  <a:pt x="1024" y="266"/>
                </a:cubicBezTo>
                <a:close/>
                <a:moveTo>
                  <a:pt x="2576" y="835"/>
                </a:moveTo>
                <a:cubicBezTo>
                  <a:pt x="2575" y="835"/>
                  <a:pt x="2567" y="833"/>
                  <a:pt x="2559" y="833"/>
                </a:cubicBezTo>
                <a:cubicBezTo>
                  <a:pt x="2556" y="833"/>
                  <a:pt x="2552" y="833"/>
                  <a:pt x="2548" y="836"/>
                </a:cubicBezTo>
                <a:cubicBezTo>
                  <a:pt x="2546" y="837"/>
                  <a:pt x="2544" y="840"/>
                  <a:pt x="2544" y="843"/>
                </a:cubicBezTo>
                <a:cubicBezTo>
                  <a:pt x="2545" y="849"/>
                  <a:pt x="2548" y="851"/>
                  <a:pt x="2551" y="854"/>
                </a:cubicBezTo>
                <a:cubicBezTo>
                  <a:pt x="2555" y="857"/>
                  <a:pt x="2558" y="860"/>
                  <a:pt x="2562" y="862"/>
                </a:cubicBezTo>
                <a:cubicBezTo>
                  <a:pt x="2563" y="862"/>
                  <a:pt x="2565" y="864"/>
                  <a:pt x="2568" y="867"/>
                </a:cubicBezTo>
                <a:cubicBezTo>
                  <a:pt x="2570" y="869"/>
                  <a:pt x="2572" y="873"/>
                  <a:pt x="2577" y="874"/>
                </a:cubicBezTo>
                <a:cubicBezTo>
                  <a:pt x="2577" y="874"/>
                  <a:pt x="2577" y="874"/>
                  <a:pt x="2577" y="874"/>
                </a:cubicBezTo>
                <a:cubicBezTo>
                  <a:pt x="2577" y="874"/>
                  <a:pt x="2577" y="874"/>
                  <a:pt x="2577" y="874"/>
                </a:cubicBezTo>
                <a:cubicBezTo>
                  <a:pt x="2577" y="874"/>
                  <a:pt x="2577" y="874"/>
                  <a:pt x="2577" y="874"/>
                </a:cubicBezTo>
                <a:cubicBezTo>
                  <a:pt x="2579" y="875"/>
                  <a:pt x="2581" y="875"/>
                  <a:pt x="2583" y="875"/>
                </a:cubicBezTo>
                <a:cubicBezTo>
                  <a:pt x="2586" y="875"/>
                  <a:pt x="2590" y="874"/>
                  <a:pt x="2594" y="872"/>
                </a:cubicBezTo>
                <a:cubicBezTo>
                  <a:pt x="2598" y="870"/>
                  <a:pt x="2601" y="865"/>
                  <a:pt x="2601" y="859"/>
                </a:cubicBezTo>
                <a:cubicBezTo>
                  <a:pt x="2601" y="857"/>
                  <a:pt x="2600" y="855"/>
                  <a:pt x="2600" y="853"/>
                </a:cubicBezTo>
                <a:cubicBezTo>
                  <a:pt x="2594" y="836"/>
                  <a:pt x="2579" y="834"/>
                  <a:pt x="2576" y="835"/>
                </a:cubicBezTo>
                <a:close/>
                <a:moveTo>
                  <a:pt x="4079" y="1252"/>
                </a:moveTo>
                <a:cubicBezTo>
                  <a:pt x="4079" y="1252"/>
                  <a:pt x="4079" y="1252"/>
                  <a:pt x="4078" y="1252"/>
                </a:cubicBezTo>
                <a:cubicBezTo>
                  <a:pt x="4074" y="1252"/>
                  <a:pt x="4073" y="1255"/>
                  <a:pt x="4071" y="1256"/>
                </a:cubicBezTo>
                <a:cubicBezTo>
                  <a:pt x="4067" y="1261"/>
                  <a:pt x="4063" y="1269"/>
                  <a:pt x="4063" y="1277"/>
                </a:cubicBezTo>
                <a:cubicBezTo>
                  <a:pt x="4063" y="1280"/>
                  <a:pt x="4063" y="1282"/>
                  <a:pt x="4064" y="1284"/>
                </a:cubicBezTo>
                <a:cubicBezTo>
                  <a:pt x="4064" y="1284"/>
                  <a:pt x="4064" y="1284"/>
                  <a:pt x="4064" y="1284"/>
                </a:cubicBezTo>
                <a:cubicBezTo>
                  <a:pt x="4059" y="1279"/>
                  <a:pt x="4054" y="1273"/>
                  <a:pt x="4045" y="1272"/>
                </a:cubicBezTo>
                <a:cubicBezTo>
                  <a:pt x="4042" y="1272"/>
                  <a:pt x="4040" y="1273"/>
                  <a:pt x="4038" y="1274"/>
                </a:cubicBezTo>
                <a:cubicBezTo>
                  <a:pt x="4035" y="1275"/>
                  <a:pt x="4034" y="1277"/>
                  <a:pt x="4033" y="1278"/>
                </a:cubicBezTo>
                <a:cubicBezTo>
                  <a:pt x="4030" y="1283"/>
                  <a:pt x="4027" y="1290"/>
                  <a:pt x="4027" y="1298"/>
                </a:cubicBezTo>
                <a:cubicBezTo>
                  <a:pt x="4027" y="1301"/>
                  <a:pt x="4027" y="1304"/>
                  <a:pt x="4030" y="1307"/>
                </a:cubicBezTo>
                <a:cubicBezTo>
                  <a:pt x="4032" y="1310"/>
                  <a:pt x="4036" y="1312"/>
                  <a:pt x="4039" y="1311"/>
                </a:cubicBezTo>
                <a:cubicBezTo>
                  <a:pt x="4046" y="1311"/>
                  <a:pt x="4055" y="1313"/>
                  <a:pt x="4062" y="1313"/>
                </a:cubicBezTo>
                <a:cubicBezTo>
                  <a:pt x="4065" y="1313"/>
                  <a:pt x="4067" y="1313"/>
                  <a:pt x="4069" y="1312"/>
                </a:cubicBezTo>
                <a:cubicBezTo>
                  <a:pt x="4071" y="1312"/>
                  <a:pt x="4072" y="1311"/>
                  <a:pt x="4073" y="1310"/>
                </a:cubicBezTo>
                <a:cubicBezTo>
                  <a:pt x="4075" y="1309"/>
                  <a:pt x="4076" y="1307"/>
                  <a:pt x="4076" y="1304"/>
                </a:cubicBezTo>
                <a:cubicBezTo>
                  <a:pt x="4076" y="1302"/>
                  <a:pt x="4075" y="1301"/>
                  <a:pt x="4074" y="1299"/>
                </a:cubicBezTo>
                <a:cubicBezTo>
                  <a:pt x="4073" y="1297"/>
                  <a:pt x="4070" y="1293"/>
                  <a:pt x="4067" y="1289"/>
                </a:cubicBezTo>
                <a:cubicBezTo>
                  <a:pt x="4070" y="1291"/>
                  <a:pt x="4074" y="1292"/>
                  <a:pt x="4078" y="1292"/>
                </a:cubicBezTo>
                <a:cubicBezTo>
                  <a:pt x="4079" y="1292"/>
                  <a:pt x="4079" y="1292"/>
                  <a:pt x="4080" y="1292"/>
                </a:cubicBezTo>
                <a:cubicBezTo>
                  <a:pt x="4092" y="1292"/>
                  <a:pt x="4099" y="1283"/>
                  <a:pt x="4099" y="1274"/>
                </a:cubicBezTo>
                <a:cubicBezTo>
                  <a:pt x="4099" y="1264"/>
                  <a:pt x="4091" y="1252"/>
                  <a:pt x="4079" y="1252"/>
                </a:cubicBezTo>
                <a:close/>
                <a:moveTo>
                  <a:pt x="4392" y="2119"/>
                </a:moveTo>
                <a:cubicBezTo>
                  <a:pt x="4385" y="2120"/>
                  <a:pt x="4381" y="2124"/>
                  <a:pt x="4375" y="2127"/>
                </a:cubicBezTo>
                <a:cubicBezTo>
                  <a:pt x="4372" y="2129"/>
                  <a:pt x="4369" y="2131"/>
                  <a:pt x="4367" y="2132"/>
                </a:cubicBezTo>
                <a:cubicBezTo>
                  <a:pt x="4366" y="2133"/>
                  <a:pt x="4365" y="2133"/>
                  <a:pt x="4365" y="2133"/>
                </a:cubicBezTo>
                <a:cubicBezTo>
                  <a:pt x="4365" y="2133"/>
                  <a:pt x="4364" y="2133"/>
                  <a:pt x="4364" y="2133"/>
                </a:cubicBezTo>
                <a:cubicBezTo>
                  <a:pt x="4359" y="2132"/>
                  <a:pt x="4348" y="2127"/>
                  <a:pt x="4348" y="2127"/>
                </a:cubicBezTo>
                <a:cubicBezTo>
                  <a:pt x="4345" y="2126"/>
                  <a:pt x="4343" y="2127"/>
                  <a:pt x="4341" y="2129"/>
                </a:cubicBezTo>
                <a:cubicBezTo>
                  <a:pt x="4338" y="2132"/>
                  <a:pt x="4336" y="2136"/>
                  <a:pt x="4336" y="2140"/>
                </a:cubicBezTo>
                <a:cubicBezTo>
                  <a:pt x="4336" y="2148"/>
                  <a:pt x="4342" y="2151"/>
                  <a:pt x="4344" y="2154"/>
                </a:cubicBezTo>
                <a:cubicBezTo>
                  <a:pt x="4348" y="2157"/>
                  <a:pt x="4349" y="2158"/>
                  <a:pt x="4349" y="2160"/>
                </a:cubicBezTo>
                <a:cubicBezTo>
                  <a:pt x="4349" y="2161"/>
                  <a:pt x="4349" y="2161"/>
                  <a:pt x="4349" y="2162"/>
                </a:cubicBezTo>
                <a:cubicBezTo>
                  <a:pt x="4348" y="2163"/>
                  <a:pt x="4348" y="2165"/>
                  <a:pt x="4348" y="2166"/>
                </a:cubicBezTo>
                <a:cubicBezTo>
                  <a:pt x="4348" y="2170"/>
                  <a:pt x="4350" y="2175"/>
                  <a:pt x="4354" y="2177"/>
                </a:cubicBezTo>
                <a:cubicBezTo>
                  <a:pt x="4357" y="2179"/>
                  <a:pt x="4360" y="2179"/>
                  <a:pt x="4363" y="2179"/>
                </a:cubicBezTo>
                <a:cubicBezTo>
                  <a:pt x="4370" y="2179"/>
                  <a:pt x="4376" y="2177"/>
                  <a:pt x="4380" y="2175"/>
                </a:cubicBezTo>
                <a:cubicBezTo>
                  <a:pt x="4384" y="2173"/>
                  <a:pt x="4385" y="2171"/>
                  <a:pt x="4388" y="2167"/>
                </a:cubicBezTo>
                <a:cubicBezTo>
                  <a:pt x="4394" y="2157"/>
                  <a:pt x="4401" y="2140"/>
                  <a:pt x="4401" y="2129"/>
                </a:cubicBezTo>
                <a:cubicBezTo>
                  <a:pt x="4401" y="2128"/>
                  <a:pt x="4401" y="2127"/>
                  <a:pt x="4401" y="2125"/>
                </a:cubicBezTo>
                <a:cubicBezTo>
                  <a:pt x="4400" y="2122"/>
                  <a:pt x="4395" y="2119"/>
                  <a:pt x="4392" y="2119"/>
                </a:cubicBezTo>
                <a:close/>
                <a:moveTo>
                  <a:pt x="4086" y="1305"/>
                </a:moveTo>
                <a:cubicBezTo>
                  <a:pt x="4085" y="1304"/>
                  <a:pt x="4083" y="1303"/>
                  <a:pt x="4081" y="1304"/>
                </a:cubicBezTo>
                <a:cubicBezTo>
                  <a:pt x="4079" y="1304"/>
                  <a:pt x="4078" y="1305"/>
                  <a:pt x="4077" y="1306"/>
                </a:cubicBezTo>
                <a:cubicBezTo>
                  <a:pt x="4072" y="1313"/>
                  <a:pt x="4069" y="1318"/>
                  <a:pt x="4067" y="1320"/>
                </a:cubicBezTo>
                <a:cubicBezTo>
                  <a:pt x="4066" y="1321"/>
                  <a:pt x="4066" y="1322"/>
                  <a:pt x="4065" y="1322"/>
                </a:cubicBezTo>
                <a:cubicBezTo>
                  <a:pt x="4064" y="1321"/>
                  <a:pt x="4062" y="1320"/>
                  <a:pt x="4058" y="1318"/>
                </a:cubicBezTo>
                <a:cubicBezTo>
                  <a:pt x="4056" y="1317"/>
                  <a:pt x="4053" y="1316"/>
                  <a:pt x="4051" y="1316"/>
                </a:cubicBezTo>
                <a:cubicBezTo>
                  <a:pt x="4043" y="1316"/>
                  <a:pt x="4037" y="1320"/>
                  <a:pt x="4032" y="1324"/>
                </a:cubicBezTo>
                <a:cubicBezTo>
                  <a:pt x="4027" y="1329"/>
                  <a:pt x="4023" y="1334"/>
                  <a:pt x="4022" y="1341"/>
                </a:cubicBezTo>
                <a:cubicBezTo>
                  <a:pt x="4022" y="1342"/>
                  <a:pt x="4023" y="1344"/>
                  <a:pt x="4024" y="1346"/>
                </a:cubicBezTo>
                <a:cubicBezTo>
                  <a:pt x="4026" y="1350"/>
                  <a:pt x="4031" y="1351"/>
                  <a:pt x="4034" y="1352"/>
                </a:cubicBezTo>
                <a:cubicBezTo>
                  <a:pt x="4040" y="1352"/>
                  <a:pt x="4045" y="1352"/>
                  <a:pt x="4050" y="1353"/>
                </a:cubicBezTo>
                <a:cubicBezTo>
                  <a:pt x="4055" y="1353"/>
                  <a:pt x="4057" y="1355"/>
                  <a:pt x="4058" y="1356"/>
                </a:cubicBezTo>
                <a:cubicBezTo>
                  <a:pt x="4060" y="1361"/>
                  <a:pt x="4061" y="1364"/>
                  <a:pt x="4063" y="1367"/>
                </a:cubicBezTo>
                <a:cubicBezTo>
                  <a:pt x="4065" y="1370"/>
                  <a:pt x="4069" y="1372"/>
                  <a:pt x="4073" y="1372"/>
                </a:cubicBezTo>
                <a:cubicBezTo>
                  <a:pt x="4073" y="1372"/>
                  <a:pt x="4073" y="1372"/>
                  <a:pt x="4074" y="1372"/>
                </a:cubicBezTo>
                <a:cubicBezTo>
                  <a:pt x="4076" y="1372"/>
                  <a:pt x="4079" y="1371"/>
                  <a:pt x="4082" y="1371"/>
                </a:cubicBezTo>
                <a:cubicBezTo>
                  <a:pt x="4090" y="1369"/>
                  <a:pt x="4095" y="1363"/>
                  <a:pt x="4100" y="1357"/>
                </a:cubicBezTo>
                <a:cubicBezTo>
                  <a:pt x="4104" y="1351"/>
                  <a:pt x="4107" y="1344"/>
                  <a:pt x="4107" y="1337"/>
                </a:cubicBezTo>
                <a:cubicBezTo>
                  <a:pt x="4107" y="1335"/>
                  <a:pt x="4107" y="1333"/>
                  <a:pt x="4106" y="1331"/>
                </a:cubicBezTo>
                <a:cubicBezTo>
                  <a:pt x="4101" y="1319"/>
                  <a:pt x="4086" y="1306"/>
                  <a:pt x="4086" y="1305"/>
                </a:cubicBezTo>
                <a:close/>
                <a:moveTo>
                  <a:pt x="4425" y="1824"/>
                </a:moveTo>
                <a:cubicBezTo>
                  <a:pt x="4417" y="1815"/>
                  <a:pt x="4412" y="1805"/>
                  <a:pt x="4412" y="1803"/>
                </a:cubicBezTo>
                <a:cubicBezTo>
                  <a:pt x="4412" y="1803"/>
                  <a:pt x="4412" y="1803"/>
                  <a:pt x="4412" y="1803"/>
                </a:cubicBezTo>
                <a:cubicBezTo>
                  <a:pt x="4412" y="1802"/>
                  <a:pt x="4412" y="1802"/>
                  <a:pt x="4412" y="1802"/>
                </a:cubicBezTo>
                <a:cubicBezTo>
                  <a:pt x="4412" y="1802"/>
                  <a:pt x="4412" y="1801"/>
                  <a:pt x="4412" y="1801"/>
                </a:cubicBezTo>
                <a:cubicBezTo>
                  <a:pt x="4413" y="1796"/>
                  <a:pt x="4410" y="1792"/>
                  <a:pt x="4407" y="1789"/>
                </a:cubicBezTo>
                <a:cubicBezTo>
                  <a:pt x="4398" y="1782"/>
                  <a:pt x="4386" y="1781"/>
                  <a:pt x="4381" y="1775"/>
                </a:cubicBezTo>
                <a:cubicBezTo>
                  <a:pt x="4377" y="1772"/>
                  <a:pt x="4374" y="1764"/>
                  <a:pt x="4372" y="1753"/>
                </a:cubicBezTo>
                <a:cubicBezTo>
                  <a:pt x="4370" y="1743"/>
                  <a:pt x="4368" y="1732"/>
                  <a:pt x="4365" y="1722"/>
                </a:cubicBezTo>
                <a:cubicBezTo>
                  <a:pt x="4359" y="1704"/>
                  <a:pt x="4346" y="1693"/>
                  <a:pt x="4335" y="1678"/>
                </a:cubicBezTo>
                <a:cubicBezTo>
                  <a:pt x="4331" y="1672"/>
                  <a:pt x="4326" y="1661"/>
                  <a:pt x="4323" y="1651"/>
                </a:cubicBezTo>
                <a:cubicBezTo>
                  <a:pt x="4322" y="1646"/>
                  <a:pt x="4320" y="1642"/>
                  <a:pt x="4319" y="1638"/>
                </a:cubicBezTo>
                <a:cubicBezTo>
                  <a:pt x="4318" y="1636"/>
                  <a:pt x="4318" y="1635"/>
                  <a:pt x="4317" y="1633"/>
                </a:cubicBezTo>
                <a:cubicBezTo>
                  <a:pt x="4316" y="1633"/>
                  <a:pt x="4316" y="1631"/>
                  <a:pt x="4315" y="1630"/>
                </a:cubicBezTo>
                <a:cubicBezTo>
                  <a:pt x="4320" y="1627"/>
                  <a:pt x="4324" y="1621"/>
                  <a:pt x="4327" y="1615"/>
                </a:cubicBezTo>
                <a:cubicBezTo>
                  <a:pt x="4331" y="1607"/>
                  <a:pt x="4335" y="1599"/>
                  <a:pt x="4336" y="1597"/>
                </a:cubicBezTo>
                <a:cubicBezTo>
                  <a:pt x="4337" y="1596"/>
                  <a:pt x="4344" y="1593"/>
                  <a:pt x="4350" y="1593"/>
                </a:cubicBezTo>
                <a:cubicBezTo>
                  <a:pt x="4352" y="1593"/>
                  <a:pt x="4354" y="1594"/>
                  <a:pt x="4355" y="1594"/>
                </a:cubicBezTo>
                <a:cubicBezTo>
                  <a:pt x="4356" y="1595"/>
                  <a:pt x="4356" y="1595"/>
                  <a:pt x="4357" y="1596"/>
                </a:cubicBezTo>
                <a:cubicBezTo>
                  <a:pt x="4359" y="1610"/>
                  <a:pt x="4367" y="1624"/>
                  <a:pt x="4383" y="1633"/>
                </a:cubicBezTo>
                <a:cubicBezTo>
                  <a:pt x="4393" y="1639"/>
                  <a:pt x="4404" y="1646"/>
                  <a:pt x="4413" y="1646"/>
                </a:cubicBezTo>
                <a:cubicBezTo>
                  <a:pt x="4416" y="1647"/>
                  <a:pt x="4422" y="1644"/>
                  <a:pt x="4423" y="1639"/>
                </a:cubicBezTo>
                <a:cubicBezTo>
                  <a:pt x="4423" y="1638"/>
                  <a:pt x="4423" y="1637"/>
                  <a:pt x="4423" y="1636"/>
                </a:cubicBezTo>
                <a:cubicBezTo>
                  <a:pt x="4423" y="1630"/>
                  <a:pt x="4421" y="1622"/>
                  <a:pt x="4418" y="1614"/>
                </a:cubicBezTo>
                <a:cubicBezTo>
                  <a:pt x="4414" y="1606"/>
                  <a:pt x="4411" y="1599"/>
                  <a:pt x="4403" y="1595"/>
                </a:cubicBezTo>
                <a:cubicBezTo>
                  <a:pt x="4401" y="1594"/>
                  <a:pt x="4394" y="1588"/>
                  <a:pt x="4390" y="1580"/>
                </a:cubicBezTo>
                <a:cubicBezTo>
                  <a:pt x="4385" y="1574"/>
                  <a:pt x="4381" y="1565"/>
                  <a:pt x="4381" y="1563"/>
                </a:cubicBezTo>
                <a:cubicBezTo>
                  <a:pt x="4381" y="1555"/>
                  <a:pt x="4375" y="1550"/>
                  <a:pt x="4371" y="1547"/>
                </a:cubicBezTo>
                <a:cubicBezTo>
                  <a:pt x="4366" y="1544"/>
                  <a:pt x="4361" y="1542"/>
                  <a:pt x="4359" y="1540"/>
                </a:cubicBezTo>
                <a:cubicBezTo>
                  <a:pt x="4354" y="1536"/>
                  <a:pt x="4347" y="1513"/>
                  <a:pt x="4326" y="1508"/>
                </a:cubicBezTo>
                <a:cubicBezTo>
                  <a:pt x="4310" y="1504"/>
                  <a:pt x="4307" y="1498"/>
                  <a:pt x="4288" y="1486"/>
                </a:cubicBezTo>
                <a:cubicBezTo>
                  <a:pt x="4275" y="1479"/>
                  <a:pt x="4258" y="1477"/>
                  <a:pt x="4243" y="1477"/>
                </a:cubicBezTo>
                <a:cubicBezTo>
                  <a:pt x="4237" y="1477"/>
                  <a:pt x="4232" y="1477"/>
                  <a:pt x="4228" y="1478"/>
                </a:cubicBezTo>
                <a:cubicBezTo>
                  <a:pt x="4226" y="1478"/>
                  <a:pt x="4224" y="1479"/>
                  <a:pt x="4222" y="1480"/>
                </a:cubicBezTo>
                <a:cubicBezTo>
                  <a:pt x="4222" y="1480"/>
                  <a:pt x="4221" y="1481"/>
                  <a:pt x="4221" y="1481"/>
                </a:cubicBezTo>
                <a:cubicBezTo>
                  <a:pt x="4219" y="1479"/>
                  <a:pt x="4216" y="1478"/>
                  <a:pt x="4212" y="1476"/>
                </a:cubicBezTo>
                <a:cubicBezTo>
                  <a:pt x="4204" y="1473"/>
                  <a:pt x="4197" y="1473"/>
                  <a:pt x="4193" y="1473"/>
                </a:cubicBezTo>
                <a:cubicBezTo>
                  <a:pt x="4191" y="1472"/>
                  <a:pt x="4189" y="1472"/>
                  <a:pt x="4189" y="1472"/>
                </a:cubicBezTo>
                <a:cubicBezTo>
                  <a:pt x="4188" y="1471"/>
                  <a:pt x="4188" y="1472"/>
                  <a:pt x="4188" y="1470"/>
                </a:cubicBezTo>
                <a:cubicBezTo>
                  <a:pt x="4186" y="1464"/>
                  <a:pt x="4181" y="1458"/>
                  <a:pt x="4173" y="1458"/>
                </a:cubicBezTo>
                <a:cubicBezTo>
                  <a:pt x="4166" y="1458"/>
                  <a:pt x="4161" y="1462"/>
                  <a:pt x="4156" y="1468"/>
                </a:cubicBezTo>
                <a:cubicBezTo>
                  <a:pt x="4154" y="1471"/>
                  <a:pt x="4152" y="1473"/>
                  <a:pt x="4150" y="1474"/>
                </a:cubicBezTo>
                <a:cubicBezTo>
                  <a:pt x="4149" y="1476"/>
                  <a:pt x="4147" y="1478"/>
                  <a:pt x="4147" y="1482"/>
                </a:cubicBezTo>
                <a:cubicBezTo>
                  <a:pt x="4147" y="1484"/>
                  <a:pt x="4148" y="1487"/>
                  <a:pt x="4150" y="1488"/>
                </a:cubicBezTo>
                <a:cubicBezTo>
                  <a:pt x="4154" y="1491"/>
                  <a:pt x="4158" y="1491"/>
                  <a:pt x="4166" y="1493"/>
                </a:cubicBezTo>
                <a:cubicBezTo>
                  <a:pt x="4173" y="1495"/>
                  <a:pt x="4178" y="1496"/>
                  <a:pt x="4181" y="1497"/>
                </a:cubicBezTo>
                <a:cubicBezTo>
                  <a:pt x="4181" y="1497"/>
                  <a:pt x="4181" y="1497"/>
                  <a:pt x="4181" y="1497"/>
                </a:cubicBezTo>
                <a:cubicBezTo>
                  <a:pt x="4181" y="1497"/>
                  <a:pt x="4180" y="1498"/>
                  <a:pt x="4179" y="1499"/>
                </a:cubicBezTo>
                <a:cubicBezTo>
                  <a:pt x="4174" y="1507"/>
                  <a:pt x="4169" y="1516"/>
                  <a:pt x="4168" y="1524"/>
                </a:cubicBezTo>
                <a:cubicBezTo>
                  <a:pt x="4168" y="1528"/>
                  <a:pt x="4171" y="1534"/>
                  <a:pt x="4176" y="1535"/>
                </a:cubicBezTo>
                <a:cubicBezTo>
                  <a:pt x="4177" y="1535"/>
                  <a:pt x="4179" y="1535"/>
                  <a:pt x="4180" y="1535"/>
                </a:cubicBezTo>
                <a:cubicBezTo>
                  <a:pt x="4187" y="1535"/>
                  <a:pt x="4196" y="1533"/>
                  <a:pt x="4201" y="1533"/>
                </a:cubicBezTo>
                <a:cubicBezTo>
                  <a:pt x="4202" y="1533"/>
                  <a:pt x="4202" y="1533"/>
                  <a:pt x="4202" y="1533"/>
                </a:cubicBezTo>
                <a:cubicBezTo>
                  <a:pt x="4202" y="1533"/>
                  <a:pt x="4202" y="1535"/>
                  <a:pt x="4203" y="1537"/>
                </a:cubicBezTo>
                <a:cubicBezTo>
                  <a:pt x="4205" y="1540"/>
                  <a:pt x="4208" y="1541"/>
                  <a:pt x="4211" y="1543"/>
                </a:cubicBezTo>
                <a:cubicBezTo>
                  <a:pt x="4214" y="1544"/>
                  <a:pt x="4218" y="1545"/>
                  <a:pt x="4225" y="1546"/>
                </a:cubicBezTo>
                <a:cubicBezTo>
                  <a:pt x="4246" y="1550"/>
                  <a:pt x="4248" y="1557"/>
                  <a:pt x="4253" y="1563"/>
                </a:cubicBezTo>
                <a:cubicBezTo>
                  <a:pt x="4255" y="1565"/>
                  <a:pt x="4258" y="1569"/>
                  <a:pt x="4260" y="1572"/>
                </a:cubicBezTo>
                <a:cubicBezTo>
                  <a:pt x="4261" y="1574"/>
                  <a:pt x="4262" y="1576"/>
                  <a:pt x="4263" y="1577"/>
                </a:cubicBezTo>
                <a:cubicBezTo>
                  <a:pt x="4259" y="1578"/>
                  <a:pt x="4256" y="1580"/>
                  <a:pt x="4253" y="1583"/>
                </a:cubicBezTo>
                <a:cubicBezTo>
                  <a:pt x="4250" y="1586"/>
                  <a:pt x="4247" y="1590"/>
                  <a:pt x="4246" y="1595"/>
                </a:cubicBezTo>
                <a:cubicBezTo>
                  <a:pt x="4246" y="1599"/>
                  <a:pt x="4250" y="1603"/>
                  <a:pt x="4253" y="1604"/>
                </a:cubicBezTo>
                <a:cubicBezTo>
                  <a:pt x="4255" y="1604"/>
                  <a:pt x="4256" y="1605"/>
                  <a:pt x="4257" y="1605"/>
                </a:cubicBezTo>
                <a:cubicBezTo>
                  <a:pt x="4264" y="1605"/>
                  <a:pt x="4274" y="1604"/>
                  <a:pt x="4278" y="1604"/>
                </a:cubicBezTo>
                <a:cubicBezTo>
                  <a:pt x="4278" y="1604"/>
                  <a:pt x="4278" y="1604"/>
                  <a:pt x="4278" y="1604"/>
                </a:cubicBezTo>
                <a:cubicBezTo>
                  <a:pt x="4280" y="1604"/>
                  <a:pt x="4282" y="1612"/>
                  <a:pt x="4286" y="1618"/>
                </a:cubicBezTo>
                <a:cubicBezTo>
                  <a:pt x="4290" y="1624"/>
                  <a:pt x="4295" y="1631"/>
                  <a:pt x="4304" y="1633"/>
                </a:cubicBezTo>
                <a:cubicBezTo>
                  <a:pt x="4303" y="1635"/>
                  <a:pt x="4303" y="1636"/>
                  <a:pt x="4302" y="1638"/>
                </a:cubicBezTo>
                <a:cubicBezTo>
                  <a:pt x="4299" y="1647"/>
                  <a:pt x="4295" y="1662"/>
                  <a:pt x="4295" y="1675"/>
                </a:cubicBezTo>
                <a:cubicBezTo>
                  <a:pt x="4295" y="1682"/>
                  <a:pt x="4296" y="1688"/>
                  <a:pt x="4299" y="1693"/>
                </a:cubicBezTo>
                <a:cubicBezTo>
                  <a:pt x="4300" y="1695"/>
                  <a:pt x="4301" y="1698"/>
                  <a:pt x="4301" y="1701"/>
                </a:cubicBezTo>
                <a:cubicBezTo>
                  <a:pt x="4301" y="1712"/>
                  <a:pt x="4294" y="1729"/>
                  <a:pt x="4289" y="1742"/>
                </a:cubicBezTo>
                <a:cubicBezTo>
                  <a:pt x="4289" y="1743"/>
                  <a:pt x="4288" y="1744"/>
                  <a:pt x="4288" y="1744"/>
                </a:cubicBezTo>
                <a:cubicBezTo>
                  <a:pt x="4288" y="1744"/>
                  <a:pt x="4287" y="1744"/>
                  <a:pt x="4286" y="1743"/>
                </a:cubicBezTo>
                <a:cubicBezTo>
                  <a:pt x="4281" y="1740"/>
                  <a:pt x="4274" y="1733"/>
                  <a:pt x="4267" y="1728"/>
                </a:cubicBezTo>
                <a:cubicBezTo>
                  <a:pt x="4255" y="1719"/>
                  <a:pt x="4239" y="1713"/>
                  <a:pt x="4233" y="1705"/>
                </a:cubicBezTo>
                <a:cubicBezTo>
                  <a:pt x="4233" y="1705"/>
                  <a:pt x="4232" y="1705"/>
                  <a:pt x="4232" y="1704"/>
                </a:cubicBezTo>
                <a:cubicBezTo>
                  <a:pt x="4232" y="1701"/>
                  <a:pt x="4234" y="1694"/>
                  <a:pt x="4237" y="1688"/>
                </a:cubicBezTo>
                <a:cubicBezTo>
                  <a:pt x="4240" y="1681"/>
                  <a:pt x="4243" y="1675"/>
                  <a:pt x="4243" y="1668"/>
                </a:cubicBezTo>
                <a:cubicBezTo>
                  <a:pt x="4243" y="1666"/>
                  <a:pt x="4243" y="1663"/>
                  <a:pt x="4241" y="1661"/>
                </a:cubicBezTo>
                <a:cubicBezTo>
                  <a:pt x="4236" y="1654"/>
                  <a:pt x="4229" y="1653"/>
                  <a:pt x="4222" y="1653"/>
                </a:cubicBezTo>
                <a:cubicBezTo>
                  <a:pt x="4216" y="1653"/>
                  <a:pt x="4210" y="1654"/>
                  <a:pt x="4205" y="1655"/>
                </a:cubicBezTo>
                <a:cubicBezTo>
                  <a:pt x="4202" y="1655"/>
                  <a:pt x="4200" y="1656"/>
                  <a:pt x="4198" y="1656"/>
                </a:cubicBezTo>
                <a:cubicBezTo>
                  <a:pt x="4198" y="1656"/>
                  <a:pt x="4197" y="1656"/>
                  <a:pt x="4197" y="1656"/>
                </a:cubicBezTo>
                <a:cubicBezTo>
                  <a:pt x="4196" y="1655"/>
                  <a:pt x="4194" y="1653"/>
                  <a:pt x="4192" y="1650"/>
                </a:cubicBezTo>
                <a:cubicBezTo>
                  <a:pt x="4189" y="1647"/>
                  <a:pt x="4185" y="1643"/>
                  <a:pt x="4179" y="1643"/>
                </a:cubicBezTo>
                <a:cubicBezTo>
                  <a:pt x="4174" y="1643"/>
                  <a:pt x="4171" y="1646"/>
                  <a:pt x="4170" y="1649"/>
                </a:cubicBezTo>
                <a:cubicBezTo>
                  <a:pt x="4169" y="1652"/>
                  <a:pt x="4168" y="1655"/>
                  <a:pt x="4167" y="1659"/>
                </a:cubicBezTo>
                <a:cubicBezTo>
                  <a:pt x="4165" y="1656"/>
                  <a:pt x="4163" y="1653"/>
                  <a:pt x="4160" y="1650"/>
                </a:cubicBezTo>
                <a:cubicBezTo>
                  <a:pt x="4159" y="1649"/>
                  <a:pt x="4158" y="1648"/>
                  <a:pt x="4157" y="1647"/>
                </a:cubicBezTo>
                <a:cubicBezTo>
                  <a:pt x="4156" y="1646"/>
                  <a:pt x="4155" y="1645"/>
                  <a:pt x="4151" y="1644"/>
                </a:cubicBezTo>
                <a:cubicBezTo>
                  <a:pt x="4148" y="1644"/>
                  <a:pt x="4145" y="1648"/>
                  <a:pt x="4145" y="1649"/>
                </a:cubicBezTo>
                <a:cubicBezTo>
                  <a:pt x="4145" y="1650"/>
                  <a:pt x="4145" y="1651"/>
                  <a:pt x="4145" y="1652"/>
                </a:cubicBezTo>
                <a:cubicBezTo>
                  <a:pt x="4145" y="1654"/>
                  <a:pt x="4145" y="1657"/>
                  <a:pt x="4145" y="1659"/>
                </a:cubicBezTo>
                <a:cubicBezTo>
                  <a:pt x="4145" y="1663"/>
                  <a:pt x="4144" y="1668"/>
                  <a:pt x="4142" y="1671"/>
                </a:cubicBezTo>
                <a:cubicBezTo>
                  <a:pt x="4137" y="1677"/>
                  <a:pt x="4135" y="1679"/>
                  <a:pt x="4133" y="1683"/>
                </a:cubicBezTo>
                <a:cubicBezTo>
                  <a:pt x="4131" y="1686"/>
                  <a:pt x="4131" y="1688"/>
                  <a:pt x="4129" y="1695"/>
                </a:cubicBezTo>
                <a:cubicBezTo>
                  <a:pt x="4128" y="1697"/>
                  <a:pt x="4128" y="1699"/>
                  <a:pt x="4127" y="1699"/>
                </a:cubicBezTo>
                <a:cubicBezTo>
                  <a:pt x="4127" y="1699"/>
                  <a:pt x="4127" y="1700"/>
                  <a:pt x="4127" y="1700"/>
                </a:cubicBezTo>
                <a:cubicBezTo>
                  <a:pt x="4127" y="1700"/>
                  <a:pt x="4127" y="1700"/>
                  <a:pt x="4127" y="1700"/>
                </a:cubicBezTo>
                <a:cubicBezTo>
                  <a:pt x="4126" y="1700"/>
                  <a:pt x="4120" y="1696"/>
                  <a:pt x="4114" y="1688"/>
                </a:cubicBezTo>
                <a:cubicBezTo>
                  <a:pt x="4110" y="1682"/>
                  <a:pt x="4105" y="1679"/>
                  <a:pt x="4099" y="1678"/>
                </a:cubicBezTo>
                <a:cubicBezTo>
                  <a:pt x="4090" y="1679"/>
                  <a:pt x="4087" y="1685"/>
                  <a:pt x="4083" y="1686"/>
                </a:cubicBezTo>
                <a:cubicBezTo>
                  <a:pt x="4077" y="1691"/>
                  <a:pt x="4074" y="1698"/>
                  <a:pt x="4071" y="1705"/>
                </a:cubicBezTo>
                <a:cubicBezTo>
                  <a:pt x="4068" y="1712"/>
                  <a:pt x="4068" y="1720"/>
                  <a:pt x="4064" y="1721"/>
                </a:cubicBezTo>
                <a:cubicBezTo>
                  <a:pt x="4064" y="1721"/>
                  <a:pt x="4064" y="1721"/>
                  <a:pt x="4064" y="1721"/>
                </a:cubicBezTo>
                <a:cubicBezTo>
                  <a:pt x="4064" y="1722"/>
                  <a:pt x="4057" y="1726"/>
                  <a:pt x="4050" y="1729"/>
                </a:cubicBezTo>
                <a:cubicBezTo>
                  <a:pt x="4043" y="1732"/>
                  <a:pt x="4037" y="1735"/>
                  <a:pt x="4032" y="1740"/>
                </a:cubicBezTo>
                <a:cubicBezTo>
                  <a:pt x="4028" y="1745"/>
                  <a:pt x="4026" y="1753"/>
                  <a:pt x="4025" y="1760"/>
                </a:cubicBezTo>
                <a:cubicBezTo>
                  <a:pt x="4024" y="1766"/>
                  <a:pt x="4023" y="1772"/>
                  <a:pt x="4023" y="1775"/>
                </a:cubicBezTo>
                <a:cubicBezTo>
                  <a:pt x="4021" y="1776"/>
                  <a:pt x="4016" y="1777"/>
                  <a:pt x="4011" y="1777"/>
                </a:cubicBezTo>
                <a:cubicBezTo>
                  <a:pt x="4005" y="1778"/>
                  <a:pt x="3998" y="1779"/>
                  <a:pt x="3993" y="1783"/>
                </a:cubicBezTo>
                <a:cubicBezTo>
                  <a:pt x="3991" y="1785"/>
                  <a:pt x="3988" y="1786"/>
                  <a:pt x="3984" y="1786"/>
                </a:cubicBezTo>
                <a:cubicBezTo>
                  <a:pt x="3979" y="1786"/>
                  <a:pt x="3973" y="1785"/>
                  <a:pt x="3968" y="1785"/>
                </a:cubicBezTo>
                <a:cubicBezTo>
                  <a:pt x="3963" y="1785"/>
                  <a:pt x="3960" y="1787"/>
                  <a:pt x="3956" y="1790"/>
                </a:cubicBezTo>
                <a:cubicBezTo>
                  <a:pt x="3943" y="1798"/>
                  <a:pt x="3926" y="1814"/>
                  <a:pt x="3920" y="1819"/>
                </a:cubicBezTo>
                <a:cubicBezTo>
                  <a:pt x="3911" y="1826"/>
                  <a:pt x="3910" y="1837"/>
                  <a:pt x="3909" y="1847"/>
                </a:cubicBezTo>
                <a:cubicBezTo>
                  <a:pt x="3910" y="1854"/>
                  <a:pt x="3910" y="1861"/>
                  <a:pt x="3914" y="1866"/>
                </a:cubicBezTo>
                <a:cubicBezTo>
                  <a:pt x="3917" y="1870"/>
                  <a:pt x="3922" y="1881"/>
                  <a:pt x="3922" y="1884"/>
                </a:cubicBezTo>
                <a:cubicBezTo>
                  <a:pt x="3917" y="1888"/>
                  <a:pt x="3916" y="1895"/>
                  <a:pt x="3915" y="1902"/>
                </a:cubicBezTo>
                <a:cubicBezTo>
                  <a:pt x="3915" y="1911"/>
                  <a:pt x="3918" y="1921"/>
                  <a:pt x="3927" y="1931"/>
                </a:cubicBezTo>
                <a:cubicBezTo>
                  <a:pt x="3935" y="1942"/>
                  <a:pt x="3935" y="1945"/>
                  <a:pt x="3935" y="1949"/>
                </a:cubicBezTo>
                <a:cubicBezTo>
                  <a:pt x="3935" y="1950"/>
                  <a:pt x="3935" y="1951"/>
                  <a:pt x="3935" y="1953"/>
                </a:cubicBezTo>
                <a:cubicBezTo>
                  <a:pt x="3935" y="1954"/>
                  <a:pt x="3935" y="1955"/>
                  <a:pt x="3936" y="1957"/>
                </a:cubicBezTo>
                <a:cubicBezTo>
                  <a:pt x="3936" y="1962"/>
                  <a:pt x="3939" y="1967"/>
                  <a:pt x="3942" y="1970"/>
                </a:cubicBezTo>
                <a:cubicBezTo>
                  <a:pt x="3945" y="1974"/>
                  <a:pt x="3948" y="1978"/>
                  <a:pt x="3953" y="1984"/>
                </a:cubicBezTo>
                <a:cubicBezTo>
                  <a:pt x="3953" y="1985"/>
                  <a:pt x="3954" y="1986"/>
                  <a:pt x="3954" y="1987"/>
                </a:cubicBezTo>
                <a:cubicBezTo>
                  <a:pt x="3954" y="1989"/>
                  <a:pt x="3951" y="1993"/>
                  <a:pt x="3946" y="1997"/>
                </a:cubicBezTo>
                <a:cubicBezTo>
                  <a:pt x="3941" y="2002"/>
                  <a:pt x="3936" y="2005"/>
                  <a:pt x="3932" y="2012"/>
                </a:cubicBezTo>
                <a:cubicBezTo>
                  <a:pt x="3932" y="2013"/>
                  <a:pt x="3931" y="2015"/>
                  <a:pt x="3931" y="2017"/>
                </a:cubicBezTo>
                <a:cubicBezTo>
                  <a:pt x="3932" y="2030"/>
                  <a:pt x="3943" y="2039"/>
                  <a:pt x="3949" y="2046"/>
                </a:cubicBezTo>
                <a:cubicBezTo>
                  <a:pt x="3953" y="2050"/>
                  <a:pt x="3959" y="2051"/>
                  <a:pt x="3965" y="2051"/>
                </a:cubicBezTo>
                <a:cubicBezTo>
                  <a:pt x="3974" y="2051"/>
                  <a:pt x="3983" y="2049"/>
                  <a:pt x="3990" y="2046"/>
                </a:cubicBezTo>
                <a:cubicBezTo>
                  <a:pt x="3996" y="2043"/>
                  <a:pt x="4002" y="2039"/>
                  <a:pt x="4007" y="2036"/>
                </a:cubicBezTo>
                <a:cubicBezTo>
                  <a:pt x="4012" y="2032"/>
                  <a:pt x="4016" y="2030"/>
                  <a:pt x="4017" y="2030"/>
                </a:cubicBezTo>
                <a:cubicBezTo>
                  <a:pt x="4020" y="2029"/>
                  <a:pt x="4030" y="2028"/>
                  <a:pt x="4039" y="2028"/>
                </a:cubicBezTo>
                <a:cubicBezTo>
                  <a:pt x="4048" y="2027"/>
                  <a:pt x="4056" y="2027"/>
                  <a:pt x="4056" y="2027"/>
                </a:cubicBezTo>
                <a:cubicBezTo>
                  <a:pt x="4058" y="2027"/>
                  <a:pt x="4060" y="2026"/>
                  <a:pt x="4061" y="2024"/>
                </a:cubicBezTo>
                <a:cubicBezTo>
                  <a:pt x="4061" y="2024"/>
                  <a:pt x="4072" y="2003"/>
                  <a:pt x="4080" y="1993"/>
                </a:cubicBezTo>
                <a:cubicBezTo>
                  <a:pt x="4081" y="1991"/>
                  <a:pt x="4084" y="1990"/>
                  <a:pt x="4089" y="1990"/>
                </a:cubicBezTo>
                <a:cubicBezTo>
                  <a:pt x="4093" y="1990"/>
                  <a:pt x="4097" y="1991"/>
                  <a:pt x="4101" y="1992"/>
                </a:cubicBezTo>
                <a:cubicBezTo>
                  <a:pt x="4104" y="1993"/>
                  <a:pt x="4106" y="1993"/>
                  <a:pt x="4106" y="1993"/>
                </a:cubicBezTo>
                <a:cubicBezTo>
                  <a:pt x="4108" y="1994"/>
                  <a:pt x="4110" y="1994"/>
                  <a:pt x="4112" y="1993"/>
                </a:cubicBezTo>
                <a:cubicBezTo>
                  <a:pt x="4112" y="1993"/>
                  <a:pt x="4113" y="1992"/>
                  <a:pt x="4114" y="1992"/>
                </a:cubicBezTo>
                <a:cubicBezTo>
                  <a:pt x="4117" y="1989"/>
                  <a:pt x="4128" y="1984"/>
                  <a:pt x="4148" y="1978"/>
                </a:cubicBezTo>
                <a:cubicBezTo>
                  <a:pt x="4153" y="1977"/>
                  <a:pt x="4156" y="1977"/>
                  <a:pt x="4158" y="1977"/>
                </a:cubicBezTo>
                <a:cubicBezTo>
                  <a:pt x="4161" y="1977"/>
                  <a:pt x="4161" y="1977"/>
                  <a:pt x="4161" y="1977"/>
                </a:cubicBezTo>
                <a:cubicBezTo>
                  <a:pt x="4161" y="1977"/>
                  <a:pt x="4161" y="1977"/>
                  <a:pt x="4161" y="1977"/>
                </a:cubicBezTo>
                <a:cubicBezTo>
                  <a:pt x="4162" y="1978"/>
                  <a:pt x="4163" y="1986"/>
                  <a:pt x="4171" y="1989"/>
                </a:cubicBezTo>
                <a:cubicBezTo>
                  <a:pt x="4182" y="1994"/>
                  <a:pt x="4195" y="1997"/>
                  <a:pt x="4201" y="2002"/>
                </a:cubicBezTo>
                <a:cubicBezTo>
                  <a:pt x="4202" y="2003"/>
                  <a:pt x="4202" y="2004"/>
                  <a:pt x="4203" y="2007"/>
                </a:cubicBezTo>
                <a:cubicBezTo>
                  <a:pt x="4203" y="2012"/>
                  <a:pt x="4199" y="2021"/>
                  <a:pt x="4198" y="2027"/>
                </a:cubicBezTo>
                <a:cubicBezTo>
                  <a:pt x="4198" y="2027"/>
                  <a:pt x="4198" y="2028"/>
                  <a:pt x="4198" y="2028"/>
                </a:cubicBezTo>
                <a:cubicBezTo>
                  <a:pt x="4198" y="2032"/>
                  <a:pt x="4201" y="2036"/>
                  <a:pt x="4203" y="2036"/>
                </a:cubicBezTo>
                <a:cubicBezTo>
                  <a:pt x="4206" y="2038"/>
                  <a:pt x="4208" y="2038"/>
                  <a:pt x="4210" y="2038"/>
                </a:cubicBezTo>
                <a:cubicBezTo>
                  <a:pt x="4214" y="2038"/>
                  <a:pt x="4218" y="2037"/>
                  <a:pt x="4222" y="2036"/>
                </a:cubicBezTo>
                <a:cubicBezTo>
                  <a:pt x="4225" y="2034"/>
                  <a:pt x="4229" y="2032"/>
                  <a:pt x="4231" y="2026"/>
                </a:cubicBezTo>
                <a:cubicBezTo>
                  <a:pt x="4231" y="2022"/>
                  <a:pt x="4234" y="2017"/>
                  <a:pt x="4243" y="2011"/>
                </a:cubicBezTo>
                <a:cubicBezTo>
                  <a:pt x="4243" y="2013"/>
                  <a:pt x="4242" y="2015"/>
                  <a:pt x="4242" y="2018"/>
                </a:cubicBezTo>
                <a:cubicBezTo>
                  <a:pt x="4242" y="2022"/>
                  <a:pt x="4243" y="2026"/>
                  <a:pt x="4244" y="2030"/>
                </a:cubicBezTo>
                <a:cubicBezTo>
                  <a:pt x="4245" y="2032"/>
                  <a:pt x="4246" y="2033"/>
                  <a:pt x="4247" y="2034"/>
                </a:cubicBezTo>
                <a:cubicBezTo>
                  <a:pt x="4248" y="2036"/>
                  <a:pt x="4250" y="2037"/>
                  <a:pt x="4253" y="2037"/>
                </a:cubicBezTo>
                <a:cubicBezTo>
                  <a:pt x="4255" y="2037"/>
                  <a:pt x="4257" y="2036"/>
                  <a:pt x="4258" y="2035"/>
                </a:cubicBezTo>
                <a:cubicBezTo>
                  <a:pt x="4259" y="2037"/>
                  <a:pt x="4260" y="2038"/>
                  <a:pt x="4260" y="2039"/>
                </a:cubicBezTo>
                <a:cubicBezTo>
                  <a:pt x="4262" y="2043"/>
                  <a:pt x="4264" y="2044"/>
                  <a:pt x="4266" y="2045"/>
                </a:cubicBezTo>
                <a:cubicBezTo>
                  <a:pt x="4269" y="2047"/>
                  <a:pt x="4271" y="2048"/>
                  <a:pt x="4273" y="2050"/>
                </a:cubicBezTo>
                <a:cubicBezTo>
                  <a:pt x="4275" y="2052"/>
                  <a:pt x="4276" y="2053"/>
                  <a:pt x="4276" y="2057"/>
                </a:cubicBezTo>
                <a:cubicBezTo>
                  <a:pt x="4276" y="2064"/>
                  <a:pt x="4276" y="2069"/>
                  <a:pt x="4277" y="2074"/>
                </a:cubicBezTo>
                <a:cubicBezTo>
                  <a:pt x="4277" y="2078"/>
                  <a:pt x="4278" y="2083"/>
                  <a:pt x="4282" y="2086"/>
                </a:cubicBezTo>
                <a:cubicBezTo>
                  <a:pt x="4285" y="2089"/>
                  <a:pt x="4287" y="2088"/>
                  <a:pt x="4290" y="2089"/>
                </a:cubicBezTo>
                <a:cubicBezTo>
                  <a:pt x="4297" y="2090"/>
                  <a:pt x="4305" y="2091"/>
                  <a:pt x="4310" y="2101"/>
                </a:cubicBezTo>
                <a:cubicBezTo>
                  <a:pt x="4313" y="2107"/>
                  <a:pt x="4316" y="2111"/>
                  <a:pt x="4323" y="2112"/>
                </a:cubicBezTo>
                <a:cubicBezTo>
                  <a:pt x="4329" y="2111"/>
                  <a:pt x="4332" y="2107"/>
                  <a:pt x="4334" y="2104"/>
                </a:cubicBezTo>
                <a:cubicBezTo>
                  <a:pt x="4336" y="2101"/>
                  <a:pt x="4338" y="2100"/>
                  <a:pt x="4339" y="2096"/>
                </a:cubicBezTo>
                <a:cubicBezTo>
                  <a:pt x="4339" y="2096"/>
                  <a:pt x="4339" y="2096"/>
                  <a:pt x="4339" y="2096"/>
                </a:cubicBezTo>
                <a:cubicBezTo>
                  <a:pt x="4342" y="2096"/>
                  <a:pt x="4353" y="2102"/>
                  <a:pt x="4355" y="2105"/>
                </a:cubicBezTo>
                <a:cubicBezTo>
                  <a:pt x="4356" y="2107"/>
                  <a:pt x="4359" y="2108"/>
                  <a:pt x="4362" y="2108"/>
                </a:cubicBezTo>
                <a:cubicBezTo>
                  <a:pt x="4369" y="2107"/>
                  <a:pt x="4372" y="2103"/>
                  <a:pt x="4378" y="2100"/>
                </a:cubicBezTo>
                <a:cubicBezTo>
                  <a:pt x="4383" y="2096"/>
                  <a:pt x="4389" y="2092"/>
                  <a:pt x="4396" y="2090"/>
                </a:cubicBezTo>
                <a:cubicBezTo>
                  <a:pt x="4404" y="2087"/>
                  <a:pt x="4408" y="2086"/>
                  <a:pt x="4412" y="2084"/>
                </a:cubicBezTo>
                <a:cubicBezTo>
                  <a:pt x="4416" y="2082"/>
                  <a:pt x="4417" y="2078"/>
                  <a:pt x="4419" y="2075"/>
                </a:cubicBezTo>
                <a:cubicBezTo>
                  <a:pt x="4424" y="2064"/>
                  <a:pt x="4427" y="2043"/>
                  <a:pt x="4437" y="2028"/>
                </a:cubicBezTo>
                <a:cubicBezTo>
                  <a:pt x="4447" y="2011"/>
                  <a:pt x="4462" y="1982"/>
                  <a:pt x="4462" y="1957"/>
                </a:cubicBezTo>
                <a:cubicBezTo>
                  <a:pt x="4462" y="1935"/>
                  <a:pt x="4461" y="1884"/>
                  <a:pt x="4447" y="1858"/>
                </a:cubicBezTo>
                <a:cubicBezTo>
                  <a:pt x="4441" y="1846"/>
                  <a:pt x="4432" y="1834"/>
                  <a:pt x="4425" y="1824"/>
                </a:cubicBezTo>
                <a:close/>
                <a:moveTo>
                  <a:pt x="4055" y="1637"/>
                </a:moveTo>
                <a:cubicBezTo>
                  <a:pt x="4057" y="1639"/>
                  <a:pt x="4060" y="1640"/>
                  <a:pt x="4062" y="1640"/>
                </a:cubicBezTo>
                <a:cubicBezTo>
                  <a:pt x="4062" y="1640"/>
                  <a:pt x="4062" y="1640"/>
                  <a:pt x="4062" y="1640"/>
                </a:cubicBezTo>
                <a:cubicBezTo>
                  <a:pt x="4069" y="1640"/>
                  <a:pt x="4074" y="1635"/>
                  <a:pt x="4079" y="1632"/>
                </a:cubicBezTo>
                <a:cubicBezTo>
                  <a:pt x="4082" y="1629"/>
                  <a:pt x="4085" y="1627"/>
                  <a:pt x="4086" y="1626"/>
                </a:cubicBezTo>
                <a:cubicBezTo>
                  <a:pt x="4088" y="1625"/>
                  <a:pt x="4091" y="1624"/>
                  <a:pt x="4095" y="1623"/>
                </a:cubicBezTo>
                <a:cubicBezTo>
                  <a:pt x="4097" y="1622"/>
                  <a:pt x="4100" y="1620"/>
                  <a:pt x="4103" y="1618"/>
                </a:cubicBezTo>
                <a:cubicBezTo>
                  <a:pt x="4105" y="1616"/>
                  <a:pt x="4108" y="1612"/>
                  <a:pt x="4108" y="1607"/>
                </a:cubicBezTo>
                <a:cubicBezTo>
                  <a:pt x="4107" y="1601"/>
                  <a:pt x="4104" y="1596"/>
                  <a:pt x="4100" y="1592"/>
                </a:cubicBezTo>
                <a:cubicBezTo>
                  <a:pt x="4095" y="1589"/>
                  <a:pt x="4090" y="1586"/>
                  <a:pt x="4084" y="1586"/>
                </a:cubicBezTo>
                <a:cubicBezTo>
                  <a:pt x="4079" y="1586"/>
                  <a:pt x="4074" y="1588"/>
                  <a:pt x="4071" y="1593"/>
                </a:cubicBezTo>
                <a:cubicBezTo>
                  <a:pt x="4068" y="1598"/>
                  <a:pt x="4064" y="1603"/>
                  <a:pt x="4060" y="1608"/>
                </a:cubicBezTo>
                <a:cubicBezTo>
                  <a:pt x="4056" y="1614"/>
                  <a:pt x="4052" y="1619"/>
                  <a:pt x="4052" y="1627"/>
                </a:cubicBezTo>
                <a:cubicBezTo>
                  <a:pt x="4052" y="1627"/>
                  <a:pt x="4052" y="1628"/>
                  <a:pt x="4052" y="1629"/>
                </a:cubicBezTo>
                <a:cubicBezTo>
                  <a:pt x="4052" y="1632"/>
                  <a:pt x="4053" y="1634"/>
                  <a:pt x="4055" y="1637"/>
                </a:cubicBezTo>
                <a:close/>
                <a:moveTo>
                  <a:pt x="4022" y="1470"/>
                </a:moveTo>
                <a:cubicBezTo>
                  <a:pt x="4023" y="1470"/>
                  <a:pt x="4024" y="1470"/>
                  <a:pt x="4025" y="1470"/>
                </a:cubicBezTo>
                <a:cubicBezTo>
                  <a:pt x="4038" y="1469"/>
                  <a:pt x="4065" y="1464"/>
                  <a:pt x="4069" y="1464"/>
                </a:cubicBezTo>
                <a:cubicBezTo>
                  <a:pt x="4076" y="1464"/>
                  <a:pt x="4079" y="1459"/>
                  <a:pt x="4081" y="1455"/>
                </a:cubicBezTo>
                <a:cubicBezTo>
                  <a:pt x="4084" y="1451"/>
                  <a:pt x="4086" y="1447"/>
                  <a:pt x="4086" y="1442"/>
                </a:cubicBezTo>
                <a:cubicBezTo>
                  <a:pt x="4086" y="1441"/>
                  <a:pt x="4086" y="1440"/>
                  <a:pt x="4085" y="1438"/>
                </a:cubicBezTo>
                <a:cubicBezTo>
                  <a:pt x="4083" y="1436"/>
                  <a:pt x="4081" y="1434"/>
                  <a:pt x="4078" y="1434"/>
                </a:cubicBezTo>
                <a:cubicBezTo>
                  <a:pt x="4072" y="1435"/>
                  <a:pt x="4043" y="1441"/>
                  <a:pt x="4036" y="1443"/>
                </a:cubicBezTo>
                <a:cubicBezTo>
                  <a:pt x="4036" y="1443"/>
                  <a:pt x="4036" y="1443"/>
                  <a:pt x="4036" y="1443"/>
                </a:cubicBezTo>
                <a:cubicBezTo>
                  <a:pt x="4033" y="1443"/>
                  <a:pt x="4028" y="1442"/>
                  <a:pt x="4023" y="1442"/>
                </a:cubicBezTo>
                <a:cubicBezTo>
                  <a:pt x="4019" y="1441"/>
                  <a:pt x="4015" y="1440"/>
                  <a:pt x="4015" y="1440"/>
                </a:cubicBezTo>
                <a:cubicBezTo>
                  <a:pt x="4013" y="1440"/>
                  <a:pt x="4011" y="1440"/>
                  <a:pt x="4009" y="1442"/>
                </a:cubicBezTo>
                <a:cubicBezTo>
                  <a:pt x="4006" y="1446"/>
                  <a:pt x="4004" y="1450"/>
                  <a:pt x="4004" y="1455"/>
                </a:cubicBezTo>
                <a:cubicBezTo>
                  <a:pt x="4004" y="1459"/>
                  <a:pt x="4006" y="1463"/>
                  <a:pt x="4010" y="1466"/>
                </a:cubicBezTo>
                <a:cubicBezTo>
                  <a:pt x="4013" y="1469"/>
                  <a:pt x="4017" y="1470"/>
                  <a:pt x="4022" y="1470"/>
                </a:cubicBezTo>
                <a:close/>
                <a:moveTo>
                  <a:pt x="4825" y="1720"/>
                </a:moveTo>
                <a:cubicBezTo>
                  <a:pt x="4825" y="1720"/>
                  <a:pt x="4825" y="1720"/>
                  <a:pt x="4825" y="1720"/>
                </a:cubicBezTo>
                <a:cubicBezTo>
                  <a:pt x="4824" y="1720"/>
                  <a:pt x="4822" y="1719"/>
                  <a:pt x="4821" y="1719"/>
                </a:cubicBezTo>
                <a:cubicBezTo>
                  <a:pt x="4816" y="1720"/>
                  <a:pt x="4812" y="1722"/>
                  <a:pt x="4808" y="1725"/>
                </a:cubicBezTo>
                <a:cubicBezTo>
                  <a:pt x="4797" y="1735"/>
                  <a:pt x="4787" y="1751"/>
                  <a:pt x="4787" y="1752"/>
                </a:cubicBezTo>
                <a:cubicBezTo>
                  <a:pt x="4786" y="1753"/>
                  <a:pt x="4786" y="1755"/>
                  <a:pt x="4786" y="1757"/>
                </a:cubicBezTo>
                <a:cubicBezTo>
                  <a:pt x="4787" y="1758"/>
                  <a:pt x="4788" y="1759"/>
                  <a:pt x="4789" y="1759"/>
                </a:cubicBezTo>
                <a:cubicBezTo>
                  <a:pt x="4792" y="1760"/>
                  <a:pt x="4794" y="1760"/>
                  <a:pt x="4796" y="1760"/>
                </a:cubicBezTo>
                <a:cubicBezTo>
                  <a:pt x="4797" y="1760"/>
                  <a:pt x="4797" y="1760"/>
                  <a:pt x="4797" y="1760"/>
                </a:cubicBezTo>
                <a:cubicBezTo>
                  <a:pt x="4806" y="1760"/>
                  <a:pt x="4813" y="1755"/>
                  <a:pt x="4820" y="1749"/>
                </a:cubicBezTo>
                <a:cubicBezTo>
                  <a:pt x="4826" y="1743"/>
                  <a:pt x="4831" y="1737"/>
                  <a:pt x="4831" y="1729"/>
                </a:cubicBezTo>
                <a:cubicBezTo>
                  <a:pt x="4832" y="1726"/>
                  <a:pt x="4829" y="1722"/>
                  <a:pt x="4825" y="1720"/>
                </a:cubicBezTo>
                <a:close/>
                <a:moveTo>
                  <a:pt x="4791" y="2070"/>
                </a:moveTo>
                <a:cubicBezTo>
                  <a:pt x="4787" y="2070"/>
                  <a:pt x="4785" y="2072"/>
                  <a:pt x="4784" y="2072"/>
                </a:cubicBezTo>
                <a:cubicBezTo>
                  <a:pt x="4782" y="2073"/>
                  <a:pt x="4782" y="2073"/>
                  <a:pt x="4782" y="2073"/>
                </a:cubicBezTo>
                <a:cubicBezTo>
                  <a:pt x="4781" y="2073"/>
                  <a:pt x="4780" y="2073"/>
                  <a:pt x="4777" y="2071"/>
                </a:cubicBezTo>
                <a:cubicBezTo>
                  <a:pt x="4771" y="2067"/>
                  <a:pt x="4770" y="2066"/>
                  <a:pt x="4769" y="2066"/>
                </a:cubicBezTo>
                <a:cubicBezTo>
                  <a:pt x="4769" y="2065"/>
                  <a:pt x="4767" y="2062"/>
                  <a:pt x="4764" y="2055"/>
                </a:cubicBezTo>
                <a:cubicBezTo>
                  <a:pt x="4761" y="2050"/>
                  <a:pt x="4759" y="2044"/>
                  <a:pt x="4757" y="2038"/>
                </a:cubicBezTo>
                <a:cubicBezTo>
                  <a:pt x="4756" y="2035"/>
                  <a:pt x="4755" y="2033"/>
                  <a:pt x="4753" y="2030"/>
                </a:cubicBezTo>
                <a:cubicBezTo>
                  <a:pt x="4751" y="2028"/>
                  <a:pt x="4748" y="2026"/>
                  <a:pt x="4744" y="2026"/>
                </a:cubicBezTo>
                <a:cubicBezTo>
                  <a:pt x="4741" y="2026"/>
                  <a:pt x="4738" y="2027"/>
                  <a:pt x="4736" y="2028"/>
                </a:cubicBezTo>
                <a:cubicBezTo>
                  <a:pt x="4731" y="2031"/>
                  <a:pt x="4731" y="2035"/>
                  <a:pt x="4731" y="2038"/>
                </a:cubicBezTo>
                <a:cubicBezTo>
                  <a:pt x="4731" y="2046"/>
                  <a:pt x="4734" y="2055"/>
                  <a:pt x="4739" y="2061"/>
                </a:cubicBezTo>
                <a:cubicBezTo>
                  <a:pt x="4740" y="2061"/>
                  <a:pt x="4741" y="2065"/>
                  <a:pt x="4742" y="2070"/>
                </a:cubicBezTo>
                <a:cubicBezTo>
                  <a:pt x="4743" y="2074"/>
                  <a:pt x="4744" y="2080"/>
                  <a:pt x="4744" y="2083"/>
                </a:cubicBezTo>
                <a:cubicBezTo>
                  <a:pt x="4744" y="2084"/>
                  <a:pt x="4743" y="2085"/>
                  <a:pt x="4743" y="2085"/>
                </a:cubicBezTo>
                <a:cubicBezTo>
                  <a:pt x="4743" y="2086"/>
                  <a:pt x="4740" y="2088"/>
                  <a:pt x="4737" y="2091"/>
                </a:cubicBezTo>
                <a:cubicBezTo>
                  <a:pt x="4734" y="2093"/>
                  <a:pt x="4730" y="2096"/>
                  <a:pt x="4729" y="2102"/>
                </a:cubicBezTo>
                <a:cubicBezTo>
                  <a:pt x="4729" y="2106"/>
                  <a:pt x="4732" y="2109"/>
                  <a:pt x="4734" y="2111"/>
                </a:cubicBezTo>
                <a:cubicBezTo>
                  <a:pt x="4741" y="2116"/>
                  <a:pt x="4748" y="2116"/>
                  <a:pt x="4753" y="2116"/>
                </a:cubicBezTo>
                <a:cubicBezTo>
                  <a:pt x="4754" y="2116"/>
                  <a:pt x="4754" y="2116"/>
                  <a:pt x="4755" y="2116"/>
                </a:cubicBezTo>
                <a:cubicBezTo>
                  <a:pt x="4753" y="2120"/>
                  <a:pt x="4750" y="2125"/>
                  <a:pt x="4750" y="2131"/>
                </a:cubicBezTo>
                <a:cubicBezTo>
                  <a:pt x="4749" y="2129"/>
                  <a:pt x="4747" y="2127"/>
                  <a:pt x="4744" y="2125"/>
                </a:cubicBezTo>
                <a:cubicBezTo>
                  <a:pt x="4743" y="2123"/>
                  <a:pt x="4740" y="2121"/>
                  <a:pt x="4738" y="2119"/>
                </a:cubicBezTo>
                <a:cubicBezTo>
                  <a:pt x="4736" y="2117"/>
                  <a:pt x="4735" y="2115"/>
                  <a:pt x="4730" y="2115"/>
                </a:cubicBezTo>
                <a:cubicBezTo>
                  <a:pt x="4728" y="2114"/>
                  <a:pt x="4724" y="2118"/>
                  <a:pt x="4724" y="2120"/>
                </a:cubicBezTo>
                <a:cubicBezTo>
                  <a:pt x="4724" y="2121"/>
                  <a:pt x="4722" y="2122"/>
                  <a:pt x="4719" y="2124"/>
                </a:cubicBezTo>
                <a:cubicBezTo>
                  <a:pt x="4716" y="2126"/>
                  <a:pt x="4711" y="2128"/>
                  <a:pt x="4707" y="2132"/>
                </a:cubicBezTo>
                <a:cubicBezTo>
                  <a:pt x="4703" y="2137"/>
                  <a:pt x="4702" y="2141"/>
                  <a:pt x="4701" y="2143"/>
                </a:cubicBezTo>
                <a:cubicBezTo>
                  <a:pt x="4700" y="2145"/>
                  <a:pt x="4698" y="2148"/>
                  <a:pt x="4688" y="2155"/>
                </a:cubicBezTo>
                <a:cubicBezTo>
                  <a:pt x="4669" y="2169"/>
                  <a:pt x="4645" y="2183"/>
                  <a:pt x="4638" y="2199"/>
                </a:cubicBezTo>
                <a:cubicBezTo>
                  <a:pt x="4637" y="2202"/>
                  <a:pt x="4636" y="2205"/>
                  <a:pt x="4636" y="2207"/>
                </a:cubicBezTo>
                <a:cubicBezTo>
                  <a:pt x="4636" y="2214"/>
                  <a:pt x="4640" y="2220"/>
                  <a:pt x="4646" y="2223"/>
                </a:cubicBezTo>
                <a:cubicBezTo>
                  <a:pt x="4651" y="2226"/>
                  <a:pt x="4658" y="2228"/>
                  <a:pt x="4666" y="2228"/>
                </a:cubicBezTo>
                <a:cubicBezTo>
                  <a:pt x="4673" y="2229"/>
                  <a:pt x="4676" y="2230"/>
                  <a:pt x="4680" y="2230"/>
                </a:cubicBezTo>
                <a:cubicBezTo>
                  <a:pt x="4680" y="2230"/>
                  <a:pt x="4680" y="2230"/>
                  <a:pt x="4680" y="2230"/>
                </a:cubicBezTo>
                <a:cubicBezTo>
                  <a:pt x="4684" y="2230"/>
                  <a:pt x="4687" y="2228"/>
                  <a:pt x="4689" y="2225"/>
                </a:cubicBezTo>
                <a:cubicBezTo>
                  <a:pt x="4692" y="2223"/>
                  <a:pt x="4694" y="2220"/>
                  <a:pt x="4698" y="2215"/>
                </a:cubicBezTo>
                <a:cubicBezTo>
                  <a:pt x="4710" y="2199"/>
                  <a:pt x="4721" y="2189"/>
                  <a:pt x="4736" y="2176"/>
                </a:cubicBezTo>
                <a:cubicBezTo>
                  <a:pt x="4750" y="2162"/>
                  <a:pt x="4753" y="2145"/>
                  <a:pt x="4753" y="2139"/>
                </a:cubicBezTo>
                <a:cubicBezTo>
                  <a:pt x="4755" y="2141"/>
                  <a:pt x="4757" y="2142"/>
                  <a:pt x="4759" y="2143"/>
                </a:cubicBezTo>
                <a:cubicBezTo>
                  <a:pt x="4761" y="2143"/>
                  <a:pt x="4762" y="2143"/>
                  <a:pt x="4764" y="2143"/>
                </a:cubicBezTo>
                <a:cubicBezTo>
                  <a:pt x="4771" y="2143"/>
                  <a:pt x="4775" y="2138"/>
                  <a:pt x="4778" y="2134"/>
                </a:cubicBezTo>
                <a:cubicBezTo>
                  <a:pt x="4781" y="2129"/>
                  <a:pt x="4783" y="2124"/>
                  <a:pt x="4785" y="2120"/>
                </a:cubicBezTo>
                <a:cubicBezTo>
                  <a:pt x="4789" y="2110"/>
                  <a:pt x="4793" y="2103"/>
                  <a:pt x="4799" y="2099"/>
                </a:cubicBezTo>
                <a:cubicBezTo>
                  <a:pt x="4803" y="2096"/>
                  <a:pt x="4805" y="2091"/>
                  <a:pt x="4805" y="2088"/>
                </a:cubicBezTo>
                <a:cubicBezTo>
                  <a:pt x="4805" y="2083"/>
                  <a:pt x="4803" y="2079"/>
                  <a:pt x="4801" y="2076"/>
                </a:cubicBezTo>
                <a:cubicBezTo>
                  <a:pt x="4798" y="2073"/>
                  <a:pt x="4796" y="2070"/>
                  <a:pt x="4791" y="2070"/>
                </a:cubicBezTo>
                <a:close/>
                <a:moveTo>
                  <a:pt x="4639" y="1836"/>
                </a:moveTo>
                <a:cubicBezTo>
                  <a:pt x="4646" y="1836"/>
                  <a:pt x="4651" y="1831"/>
                  <a:pt x="4652" y="1824"/>
                </a:cubicBezTo>
                <a:cubicBezTo>
                  <a:pt x="4646" y="1823"/>
                  <a:pt x="4646" y="1823"/>
                  <a:pt x="4646" y="1823"/>
                </a:cubicBezTo>
                <a:cubicBezTo>
                  <a:pt x="4652" y="1825"/>
                  <a:pt x="4652" y="1825"/>
                  <a:pt x="4652" y="1825"/>
                </a:cubicBezTo>
                <a:cubicBezTo>
                  <a:pt x="4652" y="1823"/>
                  <a:pt x="4652" y="1822"/>
                  <a:pt x="4652" y="1821"/>
                </a:cubicBezTo>
                <a:cubicBezTo>
                  <a:pt x="4652" y="1811"/>
                  <a:pt x="4644" y="1801"/>
                  <a:pt x="4624" y="1796"/>
                </a:cubicBezTo>
                <a:cubicBezTo>
                  <a:pt x="4620" y="1795"/>
                  <a:pt x="4617" y="1794"/>
                  <a:pt x="4614" y="1794"/>
                </a:cubicBezTo>
                <a:cubicBezTo>
                  <a:pt x="4613" y="1794"/>
                  <a:pt x="4611" y="1794"/>
                  <a:pt x="4609" y="1795"/>
                </a:cubicBezTo>
                <a:cubicBezTo>
                  <a:pt x="4607" y="1796"/>
                  <a:pt x="4606" y="1799"/>
                  <a:pt x="4606" y="1802"/>
                </a:cubicBezTo>
                <a:cubicBezTo>
                  <a:pt x="4606" y="1805"/>
                  <a:pt x="4607" y="1806"/>
                  <a:pt x="4608" y="1807"/>
                </a:cubicBezTo>
                <a:cubicBezTo>
                  <a:pt x="4610" y="1812"/>
                  <a:pt x="4615" y="1816"/>
                  <a:pt x="4617" y="1821"/>
                </a:cubicBezTo>
                <a:cubicBezTo>
                  <a:pt x="4623" y="1829"/>
                  <a:pt x="4630" y="1836"/>
                  <a:pt x="4639" y="1836"/>
                </a:cubicBezTo>
                <a:cubicBezTo>
                  <a:pt x="4639" y="1836"/>
                  <a:pt x="4639" y="1836"/>
                  <a:pt x="4639" y="1836"/>
                </a:cubicBezTo>
                <a:close/>
                <a:moveTo>
                  <a:pt x="2422" y="804"/>
                </a:moveTo>
                <a:cubicBezTo>
                  <a:pt x="2416" y="804"/>
                  <a:pt x="2413" y="808"/>
                  <a:pt x="2409" y="815"/>
                </a:cubicBezTo>
                <a:cubicBezTo>
                  <a:pt x="2409" y="816"/>
                  <a:pt x="2408" y="817"/>
                  <a:pt x="2408" y="819"/>
                </a:cubicBezTo>
                <a:cubicBezTo>
                  <a:pt x="2408" y="823"/>
                  <a:pt x="2411" y="826"/>
                  <a:pt x="2413" y="827"/>
                </a:cubicBezTo>
                <a:cubicBezTo>
                  <a:pt x="2415" y="828"/>
                  <a:pt x="2417" y="828"/>
                  <a:pt x="2420" y="828"/>
                </a:cubicBezTo>
                <a:cubicBezTo>
                  <a:pt x="2424" y="828"/>
                  <a:pt x="2429" y="827"/>
                  <a:pt x="2432" y="821"/>
                </a:cubicBezTo>
                <a:cubicBezTo>
                  <a:pt x="2432" y="821"/>
                  <a:pt x="2432" y="821"/>
                  <a:pt x="2432" y="821"/>
                </a:cubicBezTo>
                <a:cubicBezTo>
                  <a:pt x="2432" y="819"/>
                  <a:pt x="2433" y="818"/>
                  <a:pt x="2433" y="816"/>
                </a:cubicBezTo>
                <a:cubicBezTo>
                  <a:pt x="2433" y="813"/>
                  <a:pt x="2432" y="811"/>
                  <a:pt x="2430" y="809"/>
                </a:cubicBezTo>
                <a:cubicBezTo>
                  <a:pt x="2429" y="806"/>
                  <a:pt x="2426" y="804"/>
                  <a:pt x="2422" y="804"/>
                </a:cubicBezTo>
                <a:close/>
                <a:moveTo>
                  <a:pt x="4023" y="1526"/>
                </a:moveTo>
                <a:cubicBezTo>
                  <a:pt x="4023" y="1530"/>
                  <a:pt x="4024" y="1536"/>
                  <a:pt x="4028" y="1543"/>
                </a:cubicBezTo>
                <a:cubicBezTo>
                  <a:pt x="4037" y="1556"/>
                  <a:pt x="4051" y="1557"/>
                  <a:pt x="4055" y="1557"/>
                </a:cubicBezTo>
                <a:cubicBezTo>
                  <a:pt x="4056" y="1557"/>
                  <a:pt x="4057" y="1557"/>
                  <a:pt x="4057" y="1557"/>
                </a:cubicBezTo>
                <a:cubicBezTo>
                  <a:pt x="4060" y="1557"/>
                  <a:pt x="4063" y="1554"/>
                  <a:pt x="4063" y="1551"/>
                </a:cubicBezTo>
                <a:cubicBezTo>
                  <a:pt x="4063" y="1550"/>
                  <a:pt x="4062" y="1542"/>
                  <a:pt x="4060" y="1532"/>
                </a:cubicBezTo>
                <a:cubicBezTo>
                  <a:pt x="4058" y="1522"/>
                  <a:pt x="4055" y="1511"/>
                  <a:pt x="4046" y="1504"/>
                </a:cubicBezTo>
                <a:cubicBezTo>
                  <a:pt x="4044" y="1503"/>
                  <a:pt x="4043" y="1502"/>
                  <a:pt x="4041" y="1501"/>
                </a:cubicBezTo>
                <a:cubicBezTo>
                  <a:pt x="4042" y="1501"/>
                  <a:pt x="4043" y="1501"/>
                  <a:pt x="4043" y="1501"/>
                </a:cubicBezTo>
                <a:cubicBezTo>
                  <a:pt x="4049" y="1501"/>
                  <a:pt x="4053" y="1500"/>
                  <a:pt x="4057" y="1497"/>
                </a:cubicBezTo>
                <a:cubicBezTo>
                  <a:pt x="4061" y="1495"/>
                  <a:pt x="4063" y="1490"/>
                  <a:pt x="4063" y="1486"/>
                </a:cubicBezTo>
                <a:cubicBezTo>
                  <a:pt x="4063" y="1484"/>
                  <a:pt x="4063" y="1482"/>
                  <a:pt x="4062" y="1480"/>
                </a:cubicBezTo>
                <a:cubicBezTo>
                  <a:pt x="4058" y="1471"/>
                  <a:pt x="4050" y="1471"/>
                  <a:pt x="4043" y="1471"/>
                </a:cubicBezTo>
                <a:cubicBezTo>
                  <a:pt x="4035" y="1471"/>
                  <a:pt x="4027" y="1472"/>
                  <a:pt x="4023" y="1473"/>
                </a:cubicBezTo>
                <a:cubicBezTo>
                  <a:pt x="4023" y="1473"/>
                  <a:pt x="4023" y="1473"/>
                  <a:pt x="4022" y="1473"/>
                </a:cubicBezTo>
                <a:cubicBezTo>
                  <a:pt x="4021" y="1473"/>
                  <a:pt x="4017" y="1472"/>
                  <a:pt x="4015" y="1471"/>
                </a:cubicBezTo>
                <a:cubicBezTo>
                  <a:pt x="4012" y="1470"/>
                  <a:pt x="4010" y="1469"/>
                  <a:pt x="4010" y="1469"/>
                </a:cubicBezTo>
                <a:cubicBezTo>
                  <a:pt x="4009" y="1467"/>
                  <a:pt x="4007" y="1467"/>
                  <a:pt x="4005" y="1468"/>
                </a:cubicBezTo>
                <a:cubicBezTo>
                  <a:pt x="3999" y="1470"/>
                  <a:pt x="3996" y="1475"/>
                  <a:pt x="3995" y="1480"/>
                </a:cubicBezTo>
                <a:cubicBezTo>
                  <a:pt x="3994" y="1485"/>
                  <a:pt x="3994" y="1489"/>
                  <a:pt x="3993" y="1496"/>
                </a:cubicBezTo>
                <a:cubicBezTo>
                  <a:pt x="3992" y="1504"/>
                  <a:pt x="3986" y="1511"/>
                  <a:pt x="3986" y="1520"/>
                </a:cubicBezTo>
                <a:cubicBezTo>
                  <a:pt x="3986" y="1525"/>
                  <a:pt x="3988" y="1529"/>
                  <a:pt x="3992" y="1532"/>
                </a:cubicBezTo>
                <a:cubicBezTo>
                  <a:pt x="3994" y="1534"/>
                  <a:pt x="3996" y="1534"/>
                  <a:pt x="3999" y="1534"/>
                </a:cubicBezTo>
                <a:cubicBezTo>
                  <a:pt x="4007" y="1534"/>
                  <a:pt x="4011" y="1529"/>
                  <a:pt x="4016" y="1525"/>
                </a:cubicBezTo>
                <a:cubicBezTo>
                  <a:pt x="4019" y="1522"/>
                  <a:pt x="4021" y="1520"/>
                  <a:pt x="4022" y="1519"/>
                </a:cubicBezTo>
                <a:cubicBezTo>
                  <a:pt x="4023" y="1521"/>
                  <a:pt x="4023" y="1523"/>
                  <a:pt x="4023" y="1526"/>
                </a:cubicBezTo>
                <a:close/>
                <a:moveTo>
                  <a:pt x="4598" y="517"/>
                </a:moveTo>
                <a:cubicBezTo>
                  <a:pt x="4598" y="516"/>
                  <a:pt x="4598" y="514"/>
                  <a:pt x="4599" y="511"/>
                </a:cubicBezTo>
                <a:cubicBezTo>
                  <a:pt x="4603" y="504"/>
                  <a:pt x="4605" y="498"/>
                  <a:pt x="4608" y="496"/>
                </a:cubicBezTo>
                <a:cubicBezTo>
                  <a:pt x="4611" y="493"/>
                  <a:pt x="4618" y="490"/>
                  <a:pt x="4634" y="490"/>
                </a:cubicBezTo>
                <a:cubicBezTo>
                  <a:pt x="4662" y="490"/>
                  <a:pt x="4659" y="492"/>
                  <a:pt x="4672" y="492"/>
                </a:cubicBezTo>
                <a:cubicBezTo>
                  <a:pt x="4676" y="492"/>
                  <a:pt x="4680" y="492"/>
                  <a:pt x="4685" y="491"/>
                </a:cubicBezTo>
                <a:cubicBezTo>
                  <a:pt x="4700" y="491"/>
                  <a:pt x="4711" y="485"/>
                  <a:pt x="4721" y="480"/>
                </a:cubicBezTo>
                <a:cubicBezTo>
                  <a:pt x="4730" y="474"/>
                  <a:pt x="4739" y="469"/>
                  <a:pt x="4751" y="465"/>
                </a:cubicBezTo>
                <a:cubicBezTo>
                  <a:pt x="4771" y="458"/>
                  <a:pt x="4788" y="454"/>
                  <a:pt x="4797" y="454"/>
                </a:cubicBezTo>
                <a:cubicBezTo>
                  <a:pt x="4800" y="454"/>
                  <a:pt x="4801" y="454"/>
                  <a:pt x="4802" y="455"/>
                </a:cubicBezTo>
                <a:cubicBezTo>
                  <a:pt x="4805" y="456"/>
                  <a:pt x="4809" y="457"/>
                  <a:pt x="4812" y="457"/>
                </a:cubicBezTo>
                <a:cubicBezTo>
                  <a:pt x="4815" y="457"/>
                  <a:pt x="4818" y="457"/>
                  <a:pt x="4821" y="455"/>
                </a:cubicBezTo>
                <a:cubicBezTo>
                  <a:pt x="4823" y="454"/>
                  <a:pt x="4826" y="450"/>
                  <a:pt x="4826" y="447"/>
                </a:cubicBezTo>
                <a:cubicBezTo>
                  <a:pt x="4826" y="443"/>
                  <a:pt x="4824" y="440"/>
                  <a:pt x="4822" y="437"/>
                </a:cubicBezTo>
                <a:cubicBezTo>
                  <a:pt x="4818" y="433"/>
                  <a:pt x="4813" y="428"/>
                  <a:pt x="4809" y="424"/>
                </a:cubicBezTo>
                <a:cubicBezTo>
                  <a:pt x="4808" y="423"/>
                  <a:pt x="4806" y="421"/>
                  <a:pt x="4805" y="420"/>
                </a:cubicBezTo>
                <a:cubicBezTo>
                  <a:pt x="4809" y="419"/>
                  <a:pt x="4812" y="418"/>
                  <a:pt x="4816" y="416"/>
                </a:cubicBezTo>
                <a:cubicBezTo>
                  <a:pt x="4821" y="413"/>
                  <a:pt x="4826" y="409"/>
                  <a:pt x="4828" y="402"/>
                </a:cubicBezTo>
                <a:cubicBezTo>
                  <a:pt x="4828" y="400"/>
                  <a:pt x="4828" y="398"/>
                  <a:pt x="4828" y="396"/>
                </a:cubicBezTo>
                <a:cubicBezTo>
                  <a:pt x="4828" y="385"/>
                  <a:pt x="4821" y="374"/>
                  <a:pt x="4822" y="367"/>
                </a:cubicBezTo>
                <a:cubicBezTo>
                  <a:pt x="4822" y="365"/>
                  <a:pt x="4822" y="364"/>
                  <a:pt x="4823" y="362"/>
                </a:cubicBezTo>
                <a:cubicBezTo>
                  <a:pt x="4826" y="359"/>
                  <a:pt x="4827" y="355"/>
                  <a:pt x="4827" y="351"/>
                </a:cubicBezTo>
                <a:cubicBezTo>
                  <a:pt x="4827" y="344"/>
                  <a:pt x="4823" y="338"/>
                  <a:pt x="4818" y="334"/>
                </a:cubicBezTo>
                <a:cubicBezTo>
                  <a:pt x="4813" y="330"/>
                  <a:pt x="4807" y="326"/>
                  <a:pt x="4801" y="325"/>
                </a:cubicBezTo>
                <a:cubicBezTo>
                  <a:pt x="4798" y="324"/>
                  <a:pt x="4793" y="324"/>
                  <a:pt x="4788" y="324"/>
                </a:cubicBezTo>
                <a:cubicBezTo>
                  <a:pt x="4778" y="324"/>
                  <a:pt x="4766" y="325"/>
                  <a:pt x="4756" y="325"/>
                </a:cubicBezTo>
                <a:cubicBezTo>
                  <a:pt x="4746" y="325"/>
                  <a:pt x="4738" y="323"/>
                  <a:pt x="4737" y="323"/>
                </a:cubicBezTo>
                <a:cubicBezTo>
                  <a:pt x="4730" y="318"/>
                  <a:pt x="4719" y="313"/>
                  <a:pt x="4710" y="312"/>
                </a:cubicBezTo>
                <a:cubicBezTo>
                  <a:pt x="4707" y="312"/>
                  <a:pt x="4704" y="313"/>
                  <a:pt x="4702" y="315"/>
                </a:cubicBezTo>
                <a:cubicBezTo>
                  <a:pt x="4698" y="319"/>
                  <a:pt x="4695" y="325"/>
                  <a:pt x="4691" y="332"/>
                </a:cubicBezTo>
                <a:cubicBezTo>
                  <a:pt x="4689" y="335"/>
                  <a:pt x="4688" y="338"/>
                  <a:pt x="4687" y="340"/>
                </a:cubicBezTo>
                <a:cubicBezTo>
                  <a:pt x="4686" y="339"/>
                  <a:pt x="4684" y="338"/>
                  <a:pt x="4681" y="333"/>
                </a:cubicBezTo>
                <a:cubicBezTo>
                  <a:pt x="4676" y="325"/>
                  <a:pt x="4666" y="323"/>
                  <a:pt x="4657" y="321"/>
                </a:cubicBezTo>
                <a:cubicBezTo>
                  <a:pt x="4647" y="319"/>
                  <a:pt x="4636" y="319"/>
                  <a:pt x="4628" y="319"/>
                </a:cubicBezTo>
                <a:cubicBezTo>
                  <a:pt x="4624" y="319"/>
                  <a:pt x="4621" y="319"/>
                  <a:pt x="4619" y="319"/>
                </a:cubicBezTo>
                <a:cubicBezTo>
                  <a:pt x="4607" y="319"/>
                  <a:pt x="4594" y="322"/>
                  <a:pt x="4582" y="323"/>
                </a:cubicBezTo>
                <a:cubicBezTo>
                  <a:pt x="4575" y="324"/>
                  <a:pt x="4570" y="326"/>
                  <a:pt x="4567" y="325"/>
                </a:cubicBezTo>
                <a:cubicBezTo>
                  <a:pt x="4564" y="325"/>
                  <a:pt x="4562" y="325"/>
                  <a:pt x="4558" y="321"/>
                </a:cubicBezTo>
                <a:cubicBezTo>
                  <a:pt x="4548" y="310"/>
                  <a:pt x="4534" y="306"/>
                  <a:pt x="4531" y="303"/>
                </a:cubicBezTo>
                <a:cubicBezTo>
                  <a:pt x="4528" y="300"/>
                  <a:pt x="4524" y="300"/>
                  <a:pt x="4520" y="299"/>
                </a:cubicBezTo>
                <a:cubicBezTo>
                  <a:pt x="4516" y="298"/>
                  <a:pt x="4511" y="298"/>
                  <a:pt x="4505" y="298"/>
                </a:cubicBezTo>
                <a:cubicBezTo>
                  <a:pt x="4496" y="298"/>
                  <a:pt x="4486" y="299"/>
                  <a:pt x="4477" y="300"/>
                </a:cubicBezTo>
                <a:cubicBezTo>
                  <a:pt x="4461" y="302"/>
                  <a:pt x="4445" y="303"/>
                  <a:pt x="4440" y="303"/>
                </a:cubicBezTo>
                <a:cubicBezTo>
                  <a:pt x="4439" y="302"/>
                  <a:pt x="4437" y="301"/>
                  <a:pt x="4435" y="300"/>
                </a:cubicBezTo>
                <a:cubicBezTo>
                  <a:pt x="4431" y="298"/>
                  <a:pt x="4426" y="295"/>
                  <a:pt x="4419" y="290"/>
                </a:cubicBezTo>
                <a:cubicBezTo>
                  <a:pt x="4412" y="285"/>
                  <a:pt x="4405" y="281"/>
                  <a:pt x="4399" y="278"/>
                </a:cubicBezTo>
                <a:cubicBezTo>
                  <a:pt x="4393" y="275"/>
                  <a:pt x="4388" y="273"/>
                  <a:pt x="4383" y="272"/>
                </a:cubicBezTo>
                <a:cubicBezTo>
                  <a:pt x="4379" y="272"/>
                  <a:pt x="4363" y="275"/>
                  <a:pt x="4350" y="275"/>
                </a:cubicBezTo>
                <a:cubicBezTo>
                  <a:pt x="4344" y="276"/>
                  <a:pt x="4339" y="274"/>
                  <a:pt x="4339" y="274"/>
                </a:cubicBezTo>
                <a:cubicBezTo>
                  <a:pt x="4331" y="267"/>
                  <a:pt x="4324" y="263"/>
                  <a:pt x="4316" y="262"/>
                </a:cubicBezTo>
                <a:cubicBezTo>
                  <a:pt x="4321" y="260"/>
                  <a:pt x="4327" y="259"/>
                  <a:pt x="4334" y="257"/>
                </a:cubicBezTo>
                <a:cubicBezTo>
                  <a:pt x="4343" y="254"/>
                  <a:pt x="4351" y="251"/>
                  <a:pt x="4351" y="251"/>
                </a:cubicBezTo>
                <a:cubicBezTo>
                  <a:pt x="4353" y="250"/>
                  <a:pt x="4354" y="249"/>
                  <a:pt x="4355" y="247"/>
                </a:cubicBezTo>
                <a:cubicBezTo>
                  <a:pt x="4355" y="246"/>
                  <a:pt x="4355" y="244"/>
                  <a:pt x="4354" y="242"/>
                </a:cubicBezTo>
                <a:cubicBezTo>
                  <a:pt x="4354" y="242"/>
                  <a:pt x="4351" y="238"/>
                  <a:pt x="4347" y="234"/>
                </a:cubicBezTo>
                <a:cubicBezTo>
                  <a:pt x="4343" y="229"/>
                  <a:pt x="4337" y="224"/>
                  <a:pt x="4328" y="224"/>
                </a:cubicBezTo>
                <a:cubicBezTo>
                  <a:pt x="4324" y="224"/>
                  <a:pt x="4316" y="223"/>
                  <a:pt x="4308" y="221"/>
                </a:cubicBezTo>
                <a:cubicBezTo>
                  <a:pt x="4301" y="219"/>
                  <a:pt x="4295" y="217"/>
                  <a:pt x="4290" y="217"/>
                </a:cubicBezTo>
                <a:cubicBezTo>
                  <a:pt x="4288" y="217"/>
                  <a:pt x="4285" y="218"/>
                  <a:pt x="4284" y="219"/>
                </a:cubicBezTo>
                <a:cubicBezTo>
                  <a:pt x="4283" y="220"/>
                  <a:pt x="4282" y="221"/>
                  <a:pt x="4282" y="222"/>
                </a:cubicBezTo>
                <a:cubicBezTo>
                  <a:pt x="4281" y="222"/>
                  <a:pt x="4280" y="222"/>
                  <a:pt x="4279" y="222"/>
                </a:cubicBezTo>
                <a:cubicBezTo>
                  <a:pt x="4271" y="220"/>
                  <a:pt x="4264" y="216"/>
                  <a:pt x="4255" y="216"/>
                </a:cubicBezTo>
                <a:cubicBezTo>
                  <a:pt x="4251" y="216"/>
                  <a:pt x="4247" y="217"/>
                  <a:pt x="4244" y="220"/>
                </a:cubicBezTo>
                <a:cubicBezTo>
                  <a:pt x="4242" y="222"/>
                  <a:pt x="4239" y="224"/>
                  <a:pt x="4235" y="226"/>
                </a:cubicBezTo>
                <a:cubicBezTo>
                  <a:pt x="4232" y="229"/>
                  <a:pt x="4229" y="232"/>
                  <a:pt x="4228" y="238"/>
                </a:cubicBezTo>
                <a:cubicBezTo>
                  <a:pt x="4228" y="241"/>
                  <a:pt x="4230" y="244"/>
                  <a:pt x="4232" y="246"/>
                </a:cubicBezTo>
                <a:cubicBezTo>
                  <a:pt x="4234" y="248"/>
                  <a:pt x="4237" y="249"/>
                  <a:pt x="4240" y="250"/>
                </a:cubicBezTo>
                <a:cubicBezTo>
                  <a:pt x="4250" y="253"/>
                  <a:pt x="4259" y="253"/>
                  <a:pt x="4265" y="253"/>
                </a:cubicBezTo>
                <a:cubicBezTo>
                  <a:pt x="4272" y="253"/>
                  <a:pt x="4275" y="255"/>
                  <a:pt x="4275" y="255"/>
                </a:cubicBezTo>
                <a:cubicBezTo>
                  <a:pt x="4276" y="257"/>
                  <a:pt x="4276" y="258"/>
                  <a:pt x="4276" y="259"/>
                </a:cubicBezTo>
                <a:cubicBezTo>
                  <a:pt x="4276" y="261"/>
                  <a:pt x="4274" y="264"/>
                  <a:pt x="4274" y="270"/>
                </a:cubicBezTo>
                <a:cubicBezTo>
                  <a:pt x="4274" y="270"/>
                  <a:pt x="4272" y="276"/>
                  <a:pt x="4269" y="280"/>
                </a:cubicBezTo>
                <a:cubicBezTo>
                  <a:pt x="4267" y="284"/>
                  <a:pt x="4263" y="288"/>
                  <a:pt x="4262" y="288"/>
                </a:cubicBezTo>
                <a:cubicBezTo>
                  <a:pt x="4262" y="288"/>
                  <a:pt x="4262" y="288"/>
                  <a:pt x="4262" y="288"/>
                </a:cubicBezTo>
                <a:cubicBezTo>
                  <a:pt x="4260" y="288"/>
                  <a:pt x="4257" y="287"/>
                  <a:pt x="4251" y="287"/>
                </a:cubicBezTo>
                <a:cubicBezTo>
                  <a:pt x="4248" y="287"/>
                  <a:pt x="4243" y="289"/>
                  <a:pt x="4238" y="292"/>
                </a:cubicBezTo>
                <a:cubicBezTo>
                  <a:pt x="4234" y="294"/>
                  <a:pt x="4224" y="296"/>
                  <a:pt x="4216" y="296"/>
                </a:cubicBezTo>
                <a:cubicBezTo>
                  <a:pt x="4213" y="296"/>
                  <a:pt x="4211" y="296"/>
                  <a:pt x="4210" y="296"/>
                </a:cubicBezTo>
                <a:cubicBezTo>
                  <a:pt x="4206" y="296"/>
                  <a:pt x="4203" y="295"/>
                  <a:pt x="4201" y="295"/>
                </a:cubicBezTo>
                <a:cubicBezTo>
                  <a:pt x="4199" y="296"/>
                  <a:pt x="4197" y="295"/>
                  <a:pt x="4196" y="296"/>
                </a:cubicBezTo>
                <a:cubicBezTo>
                  <a:pt x="4195" y="295"/>
                  <a:pt x="4194" y="294"/>
                  <a:pt x="4193" y="293"/>
                </a:cubicBezTo>
                <a:cubicBezTo>
                  <a:pt x="4190" y="291"/>
                  <a:pt x="4188" y="288"/>
                  <a:pt x="4182" y="287"/>
                </a:cubicBezTo>
                <a:cubicBezTo>
                  <a:pt x="4181" y="287"/>
                  <a:pt x="4180" y="288"/>
                  <a:pt x="4178" y="288"/>
                </a:cubicBezTo>
                <a:cubicBezTo>
                  <a:pt x="4174" y="291"/>
                  <a:pt x="4169" y="295"/>
                  <a:pt x="4164" y="300"/>
                </a:cubicBezTo>
                <a:cubicBezTo>
                  <a:pt x="4159" y="304"/>
                  <a:pt x="4152" y="307"/>
                  <a:pt x="4152" y="307"/>
                </a:cubicBezTo>
                <a:cubicBezTo>
                  <a:pt x="4152" y="307"/>
                  <a:pt x="4152" y="307"/>
                  <a:pt x="4152" y="307"/>
                </a:cubicBezTo>
                <a:cubicBezTo>
                  <a:pt x="4148" y="306"/>
                  <a:pt x="4139" y="298"/>
                  <a:pt x="4139" y="291"/>
                </a:cubicBezTo>
                <a:cubicBezTo>
                  <a:pt x="4139" y="285"/>
                  <a:pt x="4139" y="278"/>
                  <a:pt x="4137" y="272"/>
                </a:cubicBezTo>
                <a:cubicBezTo>
                  <a:pt x="4136" y="267"/>
                  <a:pt x="4135" y="262"/>
                  <a:pt x="4130" y="258"/>
                </a:cubicBezTo>
                <a:cubicBezTo>
                  <a:pt x="4128" y="257"/>
                  <a:pt x="4126" y="257"/>
                  <a:pt x="4124" y="256"/>
                </a:cubicBezTo>
                <a:cubicBezTo>
                  <a:pt x="4118" y="255"/>
                  <a:pt x="4108" y="254"/>
                  <a:pt x="4099" y="254"/>
                </a:cubicBezTo>
                <a:cubicBezTo>
                  <a:pt x="4095" y="254"/>
                  <a:pt x="4091" y="254"/>
                  <a:pt x="4088" y="255"/>
                </a:cubicBezTo>
                <a:cubicBezTo>
                  <a:pt x="4084" y="255"/>
                  <a:pt x="4074" y="256"/>
                  <a:pt x="4065" y="258"/>
                </a:cubicBezTo>
                <a:cubicBezTo>
                  <a:pt x="4060" y="259"/>
                  <a:pt x="4056" y="260"/>
                  <a:pt x="4052" y="261"/>
                </a:cubicBezTo>
                <a:cubicBezTo>
                  <a:pt x="4048" y="262"/>
                  <a:pt x="4045" y="263"/>
                  <a:pt x="4042" y="266"/>
                </a:cubicBezTo>
                <a:cubicBezTo>
                  <a:pt x="4040" y="269"/>
                  <a:pt x="4027" y="274"/>
                  <a:pt x="4021" y="274"/>
                </a:cubicBezTo>
                <a:cubicBezTo>
                  <a:pt x="4020" y="274"/>
                  <a:pt x="4016" y="272"/>
                  <a:pt x="4011" y="269"/>
                </a:cubicBezTo>
                <a:cubicBezTo>
                  <a:pt x="4006" y="267"/>
                  <a:pt x="3999" y="263"/>
                  <a:pt x="3990" y="261"/>
                </a:cubicBezTo>
                <a:cubicBezTo>
                  <a:pt x="3976" y="259"/>
                  <a:pt x="3953" y="259"/>
                  <a:pt x="3939" y="259"/>
                </a:cubicBezTo>
                <a:cubicBezTo>
                  <a:pt x="3933" y="259"/>
                  <a:pt x="3930" y="260"/>
                  <a:pt x="3927" y="260"/>
                </a:cubicBezTo>
                <a:cubicBezTo>
                  <a:pt x="3927" y="260"/>
                  <a:pt x="3927" y="260"/>
                  <a:pt x="3927" y="260"/>
                </a:cubicBezTo>
                <a:cubicBezTo>
                  <a:pt x="3926" y="260"/>
                  <a:pt x="3923" y="259"/>
                  <a:pt x="3922" y="259"/>
                </a:cubicBezTo>
                <a:cubicBezTo>
                  <a:pt x="3924" y="256"/>
                  <a:pt x="3927" y="253"/>
                  <a:pt x="3930" y="250"/>
                </a:cubicBezTo>
                <a:cubicBezTo>
                  <a:pt x="3933" y="244"/>
                  <a:pt x="3937" y="239"/>
                  <a:pt x="3937" y="232"/>
                </a:cubicBezTo>
                <a:cubicBezTo>
                  <a:pt x="3937" y="227"/>
                  <a:pt x="3935" y="223"/>
                  <a:pt x="3931" y="220"/>
                </a:cubicBezTo>
                <a:cubicBezTo>
                  <a:pt x="3918" y="210"/>
                  <a:pt x="3895" y="211"/>
                  <a:pt x="3885" y="209"/>
                </a:cubicBezTo>
                <a:cubicBezTo>
                  <a:pt x="3878" y="208"/>
                  <a:pt x="3870" y="206"/>
                  <a:pt x="3861" y="206"/>
                </a:cubicBezTo>
                <a:cubicBezTo>
                  <a:pt x="3856" y="206"/>
                  <a:pt x="3851" y="207"/>
                  <a:pt x="3846" y="208"/>
                </a:cubicBezTo>
                <a:cubicBezTo>
                  <a:pt x="3840" y="209"/>
                  <a:pt x="3835" y="211"/>
                  <a:pt x="3831" y="213"/>
                </a:cubicBezTo>
                <a:cubicBezTo>
                  <a:pt x="3830" y="213"/>
                  <a:pt x="3830" y="213"/>
                  <a:pt x="3830" y="213"/>
                </a:cubicBezTo>
                <a:cubicBezTo>
                  <a:pt x="3830" y="212"/>
                  <a:pt x="3829" y="211"/>
                  <a:pt x="3829" y="211"/>
                </a:cubicBezTo>
                <a:cubicBezTo>
                  <a:pt x="3828" y="210"/>
                  <a:pt x="3828" y="210"/>
                  <a:pt x="3827" y="210"/>
                </a:cubicBezTo>
                <a:cubicBezTo>
                  <a:pt x="3826" y="209"/>
                  <a:pt x="3823" y="207"/>
                  <a:pt x="3817" y="204"/>
                </a:cubicBezTo>
                <a:cubicBezTo>
                  <a:pt x="3802" y="197"/>
                  <a:pt x="3791" y="194"/>
                  <a:pt x="3783" y="194"/>
                </a:cubicBezTo>
                <a:cubicBezTo>
                  <a:pt x="3777" y="194"/>
                  <a:pt x="3772" y="195"/>
                  <a:pt x="3768" y="197"/>
                </a:cubicBezTo>
                <a:cubicBezTo>
                  <a:pt x="3766" y="199"/>
                  <a:pt x="3765" y="200"/>
                  <a:pt x="3764" y="201"/>
                </a:cubicBezTo>
                <a:cubicBezTo>
                  <a:pt x="3762" y="203"/>
                  <a:pt x="3763" y="202"/>
                  <a:pt x="3762" y="203"/>
                </a:cubicBezTo>
                <a:cubicBezTo>
                  <a:pt x="3761" y="203"/>
                  <a:pt x="3758" y="204"/>
                  <a:pt x="3752" y="207"/>
                </a:cubicBezTo>
                <a:cubicBezTo>
                  <a:pt x="3734" y="215"/>
                  <a:pt x="3723" y="220"/>
                  <a:pt x="3719" y="220"/>
                </a:cubicBezTo>
                <a:cubicBezTo>
                  <a:pt x="3719" y="220"/>
                  <a:pt x="3719" y="220"/>
                  <a:pt x="3719" y="220"/>
                </a:cubicBezTo>
                <a:cubicBezTo>
                  <a:pt x="3717" y="220"/>
                  <a:pt x="3709" y="219"/>
                  <a:pt x="3702" y="217"/>
                </a:cubicBezTo>
                <a:cubicBezTo>
                  <a:pt x="3698" y="216"/>
                  <a:pt x="3694" y="215"/>
                  <a:pt x="3692" y="214"/>
                </a:cubicBezTo>
                <a:cubicBezTo>
                  <a:pt x="3690" y="214"/>
                  <a:pt x="3689" y="214"/>
                  <a:pt x="3689" y="213"/>
                </a:cubicBezTo>
                <a:cubicBezTo>
                  <a:pt x="3688" y="213"/>
                  <a:pt x="3688" y="213"/>
                  <a:pt x="3688" y="213"/>
                </a:cubicBezTo>
                <a:cubicBezTo>
                  <a:pt x="3688" y="213"/>
                  <a:pt x="3688" y="213"/>
                  <a:pt x="3688" y="213"/>
                </a:cubicBezTo>
                <a:cubicBezTo>
                  <a:pt x="3684" y="211"/>
                  <a:pt x="3683" y="211"/>
                  <a:pt x="3681" y="211"/>
                </a:cubicBezTo>
                <a:cubicBezTo>
                  <a:pt x="3673" y="211"/>
                  <a:pt x="3663" y="215"/>
                  <a:pt x="3654" y="219"/>
                </a:cubicBezTo>
                <a:cubicBezTo>
                  <a:pt x="3643" y="225"/>
                  <a:pt x="3636" y="231"/>
                  <a:pt x="3630" y="230"/>
                </a:cubicBezTo>
                <a:cubicBezTo>
                  <a:pt x="3629" y="230"/>
                  <a:pt x="3628" y="230"/>
                  <a:pt x="3626" y="230"/>
                </a:cubicBezTo>
                <a:cubicBezTo>
                  <a:pt x="3621" y="228"/>
                  <a:pt x="3615" y="228"/>
                  <a:pt x="3608" y="228"/>
                </a:cubicBezTo>
                <a:cubicBezTo>
                  <a:pt x="3599" y="228"/>
                  <a:pt x="3589" y="229"/>
                  <a:pt x="3581" y="233"/>
                </a:cubicBezTo>
                <a:cubicBezTo>
                  <a:pt x="3571" y="238"/>
                  <a:pt x="3562" y="238"/>
                  <a:pt x="3549" y="249"/>
                </a:cubicBezTo>
                <a:cubicBezTo>
                  <a:pt x="3544" y="253"/>
                  <a:pt x="3536" y="257"/>
                  <a:pt x="3529" y="259"/>
                </a:cubicBezTo>
                <a:cubicBezTo>
                  <a:pt x="3525" y="261"/>
                  <a:pt x="3520" y="262"/>
                  <a:pt x="3519" y="263"/>
                </a:cubicBezTo>
                <a:cubicBezTo>
                  <a:pt x="3514" y="262"/>
                  <a:pt x="3499" y="261"/>
                  <a:pt x="3489" y="261"/>
                </a:cubicBezTo>
                <a:cubicBezTo>
                  <a:pt x="3485" y="261"/>
                  <a:pt x="3481" y="261"/>
                  <a:pt x="3476" y="262"/>
                </a:cubicBezTo>
                <a:cubicBezTo>
                  <a:pt x="3474" y="262"/>
                  <a:pt x="3472" y="263"/>
                  <a:pt x="3470" y="264"/>
                </a:cubicBezTo>
                <a:cubicBezTo>
                  <a:pt x="3468" y="265"/>
                  <a:pt x="3465" y="268"/>
                  <a:pt x="3465" y="272"/>
                </a:cubicBezTo>
                <a:cubicBezTo>
                  <a:pt x="3465" y="276"/>
                  <a:pt x="3467" y="278"/>
                  <a:pt x="3470" y="281"/>
                </a:cubicBezTo>
                <a:cubicBezTo>
                  <a:pt x="3476" y="287"/>
                  <a:pt x="3485" y="292"/>
                  <a:pt x="3494" y="296"/>
                </a:cubicBezTo>
                <a:cubicBezTo>
                  <a:pt x="3494" y="296"/>
                  <a:pt x="3494" y="297"/>
                  <a:pt x="3494" y="297"/>
                </a:cubicBezTo>
                <a:cubicBezTo>
                  <a:pt x="3492" y="296"/>
                  <a:pt x="3490" y="295"/>
                  <a:pt x="3487" y="293"/>
                </a:cubicBezTo>
                <a:cubicBezTo>
                  <a:pt x="3480" y="291"/>
                  <a:pt x="3476" y="290"/>
                  <a:pt x="3474" y="289"/>
                </a:cubicBezTo>
                <a:cubicBezTo>
                  <a:pt x="3473" y="289"/>
                  <a:pt x="3471" y="287"/>
                  <a:pt x="3465" y="281"/>
                </a:cubicBezTo>
                <a:cubicBezTo>
                  <a:pt x="3458" y="274"/>
                  <a:pt x="3450" y="270"/>
                  <a:pt x="3443" y="270"/>
                </a:cubicBezTo>
                <a:cubicBezTo>
                  <a:pt x="3436" y="270"/>
                  <a:pt x="3429" y="274"/>
                  <a:pt x="3426" y="279"/>
                </a:cubicBezTo>
                <a:cubicBezTo>
                  <a:pt x="3421" y="285"/>
                  <a:pt x="3421" y="292"/>
                  <a:pt x="3420" y="297"/>
                </a:cubicBezTo>
                <a:cubicBezTo>
                  <a:pt x="3420" y="300"/>
                  <a:pt x="3420" y="302"/>
                  <a:pt x="3419" y="303"/>
                </a:cubicBezTo>
                <a:cubicBezTo>
                  <a:pt x="3419" y="303"/>
                  <a:pt x="3419" y="303"/>
                  <a:pt x="3419" y="303"/>
                </a:cubicBezTo>
                <a:cubicBezTo>
                  <a:pt x="3416" y="304"/>
                  <a:pt x="3413" y="305"/>
                  <a:pt x="3412" y="305"/>
                </a:cubicBezTo>
                <a:cubicBezTo>
                  <a:pt x="3412" y="305"/>
                  <a:pt x="3411" y="304"/>
                  <a:pt x="3411" y="303"/>
                </a:cubicBezTo>
                <a:cubicBezTo>
                  <a:pt x="3411" y="298"/>
                  <a:pt x="3411" y="291"/>
                  <a:pt x="3410" y="286"/>
                </a:cubicBezTo>
                <a:cubicBezTo>
                  <a:pt x="3410" y="283"/>
                  <a:pt x="3409" y="280"/>
                  <a:pt x="3408" y="278"/>
                </a:cubicBezTo>
                <a:cubicBezTo>
                  <a:pt x="3408" y="276"/>
                  <a:pt x="3407" y="275"/>
                  <a:pt x="3406" y="274"/>
                </a:cubicBezTo>
                <a:cubicBezTo>
                  <a:pt x="3405" y="273"/>
                  <a:pt x="3403" y="271"/>
                  <a:pt x="3400" y="271"/>
                </a:cubicBezTo>
                <a:cubicBezTo>
                  <a:pt x="3394" y="272"/>
                  <a:pt x="3393" y="275"/>
                  <a:pt x="3391" y="278"/>
                </a:cubicBezTo>
                <a:cubicBezTo>
                  <a:pt x="3387" y="285"/>
                  <a:pt x="3384" y="288"/>
                  <a:pt x="3382" y="291"/>
                </a:cubicBezTo>
                <a:cubicBezTo>
                  <a:pt x="3380" y="293"/>
                  <a:pt x="3378" y="297"/>
                  <a:pt x="3379" y="302"/>
                </a:cubicBezTo>
                <a:cubicBezTo>
                  <a:pt x="3379" y="311"/>
                  <a:pt x="3384" y="316"/>
                  <a:pt x="3384" y="323"/>
                </a:cubicBezTo>
                <a:cubicBezTo>
                  <a:pt x="3384" y="324"/>
                  <a:pt x="3384" y="326"/>
                  <a:pt x="3383" y="327"/>
                </a:cubicBezTo>
                <a:cubicBezTo>
                  <a:pt x="3382" y="333"/>
                  <a:pt x="3382" y="338"/>
                  <a:pt x="3382" y="342"/>
                </a:cubicBezTo>
                <a:cubicBezTo>
                  <a:pt x="3382" y="344"/>
                  <a:pt x="3382" y="347"/>
                  <a:pt x="3383" y="349"/>
                </a:cubicBezTo>
                <a:cubicBezTo>
                  <a:pt x="3383" y="351"/>
                  <a:pt x="3385" y="353"/>
                  <a:pt x="3387" y="354"/>
                </a:cubicBezTo>
                <a:cubicBezTo>
                  <a:pt x="3380" y="363"/>
                  <a:pt x="3372" y="375"/>
                  <a:pt x="3369" y="378"/>
                </a:cubicBezTo>
                <a:cubicBezTo>
                  <a:pt x="3367" y="380"/>
                  <a:pt x="3363" y="382"/>
                  <a:pt x="3358" y="384"/>
                </a:cubicBezTo>
                <a:cubicBezTo>
                  <a:pt x="3356" y="385"/>
                  <a:pt x="3355" y="386"/>
                  <a:pt x="3353" y="387"/>
                </a:cubicBezTo>
                <a:cubicBezTo>
                  <a:pt x="3356" y="382"/>
                  <a:pt x="3361" y="378"/>
                  <a:pt x="3364" y="376"/>
                </a:cubicBezTo>
                <a:cubicBezTo>
                  <a:pt x="3373" y="368"/>
                  <a:pt x="3380" y="357"/>
                  <a:pt x="3380" y="348"/>
                </a:cubicBezTo>
                <a:cubicBezTo>
                  <a:pt x="3380" y="346"/>
                  <a:pt x="3380" y="343"/>
                  <a:pt x="3378" y="341"/>
                </a:cubicBezTo>
                <a:cubicBezTo>
                  <a:pt x="3378" y="341"/>
                  <a:pt x="3378" y="341"/>
                  <a:pt x="3378" y="341"/>
                </a:cubicBezTo>
                <a:cubicBezTo>
                  <a:pt x="3376" y="339"/>
                  <a:pt x="3373" y="321"/>
                  <a:pt x="3373" y="313"/>
                </a:cubicBezTo>
                <a:cubicBezTo>
                  <a:pt x="3373" y="311"/>
                  <a:pt x="3373" y="309"/>
                  <a:pt x="3373" y="309"/>
                </a:cubicBezTo>
                <a:cubicBezTo>
                  <a:pt x="3374" y="306"/>
                  <a:pt x="3379" y="301"/>
                  <a:pt x="3380" y="292"/>
                </a:cubicBezTo>
                <a:cubicBezTo>
                  <a:pt x="3380" y="287"/>
                  <a:pt x="3377" y="282"/>
                  <a:pt x="3372" y="279"/>
                </a:cubicBezTo>
                <a:cubicBezTo>
                  <a:pt x="3361" y="272"/>
                  <a:pt x="3353" y="264"/>
                  <a:pt x="3342" y="259"/>
                </a:cubicBezTo>
                <a:cubicBezTo>
                  <a:pt x="3341" y="258"/>
                  <a:pt x="3339" y="258"/>
                  <a:pt x="3337" y="258"/>
                </a:cubicBezTo>
                <a:cubicBezTo>
                  <a:pt x="3329" y="259"/>
                  <a:pt x="3324" y="265"/>
                  <a:pt x="3320" y="270"/>
                </a:cubicBezTo>
                <a:cubicBezTo>
                  <a:pt x="3315" y="275"/>
                  <a:pt x="3311" y="280"/>
                  <a:pt x="3309" y="282"/>
                </a:cubicBezTo>
                <a:cubicBezTo>
                  <a:pt x="3304" y="285"/>
                  <a:pt x="3301" y="289"/>
                  <a:pt x="3300" y="291"/>
                </a:cubicBezTo>
                <a:cubicBezTo>
                  <a:pt x="3298" y="293"/>
                  <a:pt x="3298" y="294"/>
                  <a:pt x="3294" y="294"/>
                </a:cubicBezTo>
                <a:cubicBezTo>
                  <a:pt x="3285" y="296"/>
                  <a:pt x="3278" y="304"/>
                  <a:pt x="3278" y="313"/>
                </a:cubicBezTo>
                <a:cubicBezTo>
                  <a:pt x="3278" y="321"/>
                  <a:pt x="3283" y="328"/>
                  <a:pt x="3292" y="333"/>
                </a:cubicBezTo>
                <a:cubicBezTo>
                  <a:pt x="3298" y="337"/>
                  <a:pt x="3303" y="340"/>
                  <a:pt x="3306" y="343"/>
                </a:cubicBezTo>
                <a:cubicBezTo>
                  <a:pt x="3307" y="344"/>
                  <a:pt x="3308" y="345"/>
                  <a:pt x="3308" y="346"/>
                </a:cubicBezTo>
                <a:cubicBezTo>
                  <a:pt x="3308" y="346"/>
                  <a:pt x="3308" y="346"/>
                  <a:pt x="3308" y="346"/>
                </a:cubicBezTo>
                <a:cubicBezTo>
                  <a:pt x="3308" y="346"/>
                  <a:pt x="3308" y="346"/>
                  <a:pt x="3307" y="346"/>
                </a:cubicBezTo>
                <a:cubicBezTo>
                  <a:pt x="3305" y="346"/>
                  <a:pt x="3301" y="345"/>
                  <a:pt x="3297" y="344"/>
                </a:cubicBezTo>
                <a:cubicBezTo>
                  <a:pt x="3294" y="343"/>
                  <a:pt x="3291" y="342"/>
                  <a:pt x="3291" y="342"/>
                </a:cubicBezTo>
                <a:cubicBezTo>
                  <a:pt x="3291" y="342"/>
                  <a:pt x="3291" y="342"/>
                  <a:pt x="3291" y="342"/>
                </a:cubicBezTo>
                <a:cubicBezTo>
                  <a:pt x="3289" y="340"/>
                  <a:pt x="3276" y="333"/>
                  <a:pt x="3265" y="333"/>
                </a:cubicBezTo>
                <a:cubicBezTo>
                  <a:pt x="3258" y="333"/>
                  <a:pt x="3247" y="327"/>
                  <a:pt x="3236" y="325"/>
                </a:cubicBezTo>
                <a:cubicBezTo>
                  <a:pt x="3232" y="324"/>
                  <a:pt x="3228" y="324"/>
                  <a:pt x="3223" y="324"/>
                </a:cubicBezTo>
                <a:cubicBezTo>
                  <a:pt x="3214" y="324"/>
                  <a:pt x="3205" y="324"/>
                  <a:pt x="3198" y="331"/>
                </a:cubicBezTo>
                <a:cubicBezTo>
                  <a:pt x="3196" y="334"/>
                  <a:pt x="3193" y="338"/>
                  <a:pt x="3189" y="341"/>
                </a:cubicBezTo>
                <a:cubicBezTo>
                  <a:pt x="3186" y="345"/>
                  <a:pt x="3182" y="347"/>
                  <a:pt x="3181" y="347"/>
                </a:cubicBezTo>
                <a:cubicBezTo>
                  <a:pt x="3181" y="347"/>
                  <a:pt x="3181" y="346"/>
                  <a:pt x="3181" y="346"/>
                </a:cubicBezTo>
                <a:cubicBezTo>
                  <a:pt x="3178" y="345"/>
                  <a:pt x="3176" y="343"/>
                  <a:pt x="3174" y="341"/>
                </a:cubicBezTo>
                <a:cubicBezTo>
                  <a:pt x="3172" y="340"/>
                  <a:pt x="3168" y="338"/>
                  <a:pt x="3164" y="338"/>
                </a:cubicBezTo>
                <a:cubicBezTo>
                  <a:pt x="3161" y="338"/>
                  <a:pt x="3157" y="339"/>
                  <a:pt x="3153" y="340"/>
                </a:cubicBezTo>
                <a:cubicBezTo>
                  <a:pt x="3151" y="341"/>
                  <a:pt x="3149" y="342"/>
                  <a:pt x="3146" y="342"/>
                </a:cubicBezTo>
                <a:cubicBezTo>
                  <a:pt x="3142" y="342"/>
                  <a:pt x="3137" y="341"/>
                  <a:pt x="3132" y="341"/>
                </a:cubicBezTo>
                <a:cubicBezTo>
                  <a:pt x="3128" y="340"/>
                  <a:pt x="3122" y="342"/>
                  <a:pt x="3119" y="346"/>
                </a:cubicBezTo>
                <a:cubicBezTo>
                  <a:pt x="3118" y="348"/>
                  <a:pt x="3117" y="349"/>
                  <a:pt x="3116" y="350"/>
                </a:cubicBezTo>
                <a:cubicBezTo>
                  <a:pt x="3114" y="349"/>
                  <a:pt x="3109" y="347"/>
                  <a:pt x="3102" y="344"/>
                </a:cubicBezTo>
                <a:cubicBezTo>
                  <a:pt x="3097" y="342"/>
                  <a:pt x="3093" y="341"/>
                  <a:pt x="3089" y="341"/>
                </a:cubicBezTo>
                <a:cubicBezTo>
                  <a:pt x="3082" y="341"/>
                  <a:pt x="3077" y="345"/>
                  <a:pt x="3074" y="348"/>
                </a:cubicBezTo>
                <a:cubicBezTo>
                  <a:pt x="3071" y="350"/>
                  <a:pt x="3068" y="352"/>
                  <a:pt x="3061" y="354"/>
                </a:cubicBezTo>
                <a:cubicBezTo>
                  <a:pt x="3057" y="355"/>
                  <a:pt x="3053" y="355"/>
                  <a:pt x="3049" y="355"/>
                </a:cubicBezTo>
                <a:cubicBezTo>
                  <a:pt x="3043" y="355"/>
                  <a:pt x="3038" y="354"/>
                  <a:pt x="3033" y="354"/>
                </a:cubicBezTo>
                <a:cubicBezTo>
                  <a:pt x="3028" y="354"/>
                  <a:pt x="3022" y="355"/>
                  <a:pt x="3018" y="360"/>
                </a:cubicBezTo>
                <a:cubicBezTo>
                  <a:pt x="3016" y="363"/>
                  <a:pt x="3015" y="366"/>
                  <a:pt x="3013" y="369"/>
                </a:cubicBezTo>
                <a:cubicBezTo>
                  <a:pt x="3013" y="367"/>
                  <a:pt x="3014" y="365"/>
                  <a:pt x="3015" y="364"/>
                </a:cubicBezTo>
                <a:cubicBezTo>
                  <a:pt x="3017" y="359"/>
                  <a:pt x="3019" y="355"/>
                  <a:pt x="3019" y="350"/>
                </a:cubicBezTo>
                <a:cubicBezTo>
                  <a:pt x="3019" y="347"/>
                  <a:pt x="3018" y="344"/>
                  <a:pt x="3016" y="342"/>
                </a:cubicBezTo>
                <a:cubicBezTo>
                  <a:pt x="3011" y="337"/>
                  <a:pt x="3005" y="337"/>
                  <a:pt x="2999" y="337"/>
                </a:cubicBezTo>
                <a:cubicBezTo>
                  <a:pt x="2994" y="337"/>
                  <a:pt x="2989" y="337"/>
                  <a:pt x="2985" y="338"/>
                </a:cubicBezTo>
                <a:cubicBezTo>
                  <a:pt x="2980" y="339"/>
                  <a:pt x="2977" y="340"/>
                  <a:pt x="2974" y="343"/>
                </a:cubicBezTo>
                <a:cubicBezTo>
                  <a:pt x="2971" y="348"/>
                  <a:pt x="2971" y="351"/>
                  <a:pt x="2971" y="355"/>
                </a:cubicBezTo>
                <a:cubicBezTo>
                  <a:pt x="2971" y="362"/>
                  <a:pt x="2972" y="370"/>
                  <a:pt x="2974" y="375"/>
                </a:cubicBezTo>
                <a:cubicBezTo>
                  <a:pt x="2974" y="375"/>
                  <a:pt x="2974" y="376"/>
                  <a:pt x="2975" y="377"/>
                </a:cubicBezTo>
                <a:cubicBezTo>
                  <a:pt x="2973" y="375"/>
                  <a:pt x="2970" y="373"/>
                  <a:pt x="2967" y="373"/>
                </a:cubicBezTo>
                <a:cubicBezTo>
                  <a:pt x="2966" y="373"/>
                  <a:pt x="2965" y="373"/>
                  <a:pt x="2964" y="373"/>
                </a:cubicBezTo>
                <a:cubicBezTo>
                  <a:pt x="2961" y="374"/>
                  <a:pt x="2958" y="375"/>
                  <a:pt x="2956" y="376"/>
                </a:cubicBezTo>
                <a:cubicBezTo>
                  <a:pt x="2957" y="375"/>
                  <a:pt x="2957" y="373"/>
                  <a:pt x="2957" y="371"/>
                </a:cubicBezTo>
                <a:cubicBezTo>
                  <a:pt x="2957" y="365"/>
                  <a:pt x="2953" y="363"/>
                  <a:pt x="2950" y="361"/>
                </a:cubicBezTo>
                <a:cubicBezTo>
                  <a:pt x="2940" y="356"/>
                  <a:pt x="2929" y="350"/>
                  <a:pt x="2911" y="347"/>
                </a:cubicBezTo>
                <a:cubicBezTo>
                  <a:pt x="2895" y="344"/>
                  <a:pt x="2874" y="344"/>
                  <a:pt x="2850" y="334"/>
                </a:cubicBezTo>
                <a:cubicBezTo>
                  <a:pt x="2825" y="323"/>
                  <a:pt x="2819" y="318"/>
                  <a:pt x="2807" y="315"/>
                </a:cubicBezTo>
                <a:cubicBezTo>
                  <a:pt x="2798" y="313"/>
                  <a:pt x="2754" y="304"/>
                  <a:pt x="2721" y="304"/>
                </a:cubicBezTo>
                <a:cubicBezTo>
                  <a:pt x="2714" y="304"/>
                  <a:pt x="2708" y="304"/>
                  <a:pt x="2702" y="306"/>
                </a:cubicBezTo>
                <a:cubicBezTo>
                  <a:pt x="2687" y="308"/>
                  <a:pt x="2660" y="316"/>
                  <a:pt x="2636" y="323"/>
                </a:cubicBezTo>
                <a:cubicBezTo>
                  <a:pt x="2624" y="327"/>
                  <a:pt x="2613" y="331"/>
                  <a:pt x="2604" y="334"/>
                </a:cubicBezTo>
                <a:cubicBezTo>
                  <a:pt x="2600" y="335"/>
                  <a:pt x="2596" y="337"/>
                  <a:pt x="2593" y="338"/>
                </a:cubicBezTo>
                <a:cubicBezTo>
                  <a:pt x="2590" y="339"/>
                  <a:pt x="2589" y="340"/>
                  <a:pt x="2586" y="341"/>
                </a:cubicBezTo>
                <a:cubicBezTo>
                  <a:pt x="2583" y="345"/>
                  <a:pt x="2580" y="350"/>
                  <a:pt x="2576" y="356"/>
                </a:cubicBezTo>
                <a:cubicBezTo>
                  <a:pt x="2572" y="362"/>
                  <a:pt x="2567" y="370"/>
                  <a:pt x="2560" y="376"/>
                </a:cubicBezTo>
                <a:cubicBezTo>
                  <a:pt x="2545" y="390"/>
                  <a:pt x="2517" y="421"/>
                  <a:pt x="2498" y="426"/>
                </a:cubicBezTo>
                <a:cubicBezTo>
                  <a:pt x="2486" y="429"/>
                  <a:pt x="2474" y="436"/>
                  <a:pt x="2464" y="443"/>
                </a:cubicBezTo>
                <a:cubicBezTo>
                  <a:pt x="2460" y="447"/>
                  <a:pt x="2455" y="450"/>
                  <a:pt x="2452" y="454"/>
                </a:cubicBezTo>
                <a:cubicBezTo>
                  <a:pt x="2450" y="457"/>
                  <a:pt x="2447" y="459"/>
                  <a:pt x="2446" y="465"/>
                </a:cubicBezTo>
                <a:cubicBezTo>
                  <a:pt x="2447" y="469"/>
                  <a:pt x="2449" y="474"/>
                  <a:pt x="2450" y="480"/>
                </a:cubicBezTo>
                <a:cubicBezTo>
                  <a:pt x="2452" y="485"/>
                  <a:pt x="2454" y="491"/>
                  <a:pt x="2454" y="493"/>
                </a:cubicBezTo>
                <a:cubicBezTo>
                  <a:pt x="2453" y="494"/>
                  <a:pt x="2453" y="496"/>
                  <a:pt x="2453" y="497"/>
                </a:cubicBezTo>
                <a:cubicBezTo>
                  <a:pt x="2453" y="502"/>
                  <a:pt x="2455" y="509"/>
                  <a:pt x="2458" y="515"/>
                </a:cubicBezTo>
                <a:cubicBezTo>
                  <a:pt x="2462" y="521"/>
                  <a:pt x="2467" y="527"/>
                  <a:pt x="2474" y="531"/>
                </a:cubicBezTo>
                <a:cubicBezTo>
                  <a:pt x="2480" y="533"/>
                  <a:pt x="2488" y="534"/>
                  <a:pt x="2494" y="535"/>
                </a:cubicBezTo>
                <a:cubicBezTo>
                  <a:pt x="2498" y="535"/>
                  <a:pt x="2501" y="534"/>
                  <a:pt x="2503" y="534"/>
                </a:cubicBezTo>
                <a:cubicBezTo>
                  <a:pt x="2503" y="534"/>
                  <a:pt x="2503" y="534"/>
                  <a:pt x="2503" y="534"/>
                </a:cubicBezTo>
                <a:cubicBezTo>
                  <a:pt x="2498" y="536"/>
                  <a:pt x="2492" y="539"/>
                  <a:pt x="2489" y="545"/>
                </a:cubicBezTo>
                <a:cubicBezTo>
                  <a:pt x="2487" y="551"/>
                  <a:pt x="2485" y="560"/>
                  <a:pt x="2484" y="568"/>
                </a:cubicBezTo>
                <a:cubicBezTo>
                  <a:pt x="2485" y="572"/>
                  <a:pt x="2485" y="577"/>
                  <a:pt x="2488" y="581"/>
                </a:cubicBezTo>
                <a:cubicBezTo>
                  <a:pt x="2489" y="583"/>
                  <a:pt x="2490" y="584"/>
                  <a:pt x="2492" y="586"/>
                </a:cubicBezTo>
                <a:cubicBezTo>
                  <a:pt x="2488" y="585"/>
                  <a:pt x="2483" y="585"/>
                  <a:pt x="2479" y="585"/>
                </a:cubicBezTo>
                <a:cubicBezTo>
                  <a:pt x="2471" y="585"/>
                  <a:pt x="2463" y="587"/>
                  <a:pt x="2457" y="592"/>
                </a:cubicBezTo>
                <a:cubicBezTo>
                  <a:pt x="2449" y="599"/>
                  <a:pt x="2437" y="613"/>
                  <a:pt x="2432" y="617"/>
                </a:cubicBezTo>
                <a:cubicBezTo>
                  <a:pt x="2429" y="618"/>
                  <a:pt x="2425" y="618"/>
                  <a:pt x="2419" y="620"/>
                </a:cubicBezTo>
                <a:cubicBezTo>
                  <a:pt x="2418" y="620"/>
                  <a:pt x="2416" y="621"/>
                  <a:pt x="2414" y="621"/>
                </a:cubicBezTo>
                <a:cubicBezTo>
                  <a:pt x="2414" y="621"/>
                  <a:pt x="2414" y="620"/>
                  <a:pt x="2414" y="620"/>
                </a:cubicBezTo>
                <a:cubicBezTo>
                  <a:pt x="2412" y="607"/>
                  <a:pt x="2400" y="592"/>
                  <a:pt x="2387" y="585"/>
                </a:cubicBezTo>
                <a:cubicBezTo>
                  <a:pt x="2384" y="583"/>
                  <a:pt x="2379" y="576"/>
                  <a:pt x="2374" y="569"/>
                </a:cubicBezTo>
                <a:cubicBezTo>
                  <a:pt x="2369" y="561"/>
                  <a:pt x="2364" y="554"/>
                  <a:pt x="2360" y="550"/>
                </a:cubicBezTo>
                <a:cubicBezTo>
                  <a:pt x="2360" y="550"/>
                  <a:pt x="2360" y="550"/>
                  <a:pt x="2360" y="550"/>
                </a:cubicBezTo>
                <a:cubicBezTo>
                  <a:pt x="2360" y="548"/>
                  <a:pt x="2363" y="541"/>
                  <a:pt x="2363" y="533"/>
                </a:cubicBezTo>
                <a:cubicBezTo>
                  <a:pt x="2363" y="529"/>
                  <a:pt x="2362" y="525"/>
                  <a:pt x="2359" y="521"/>
                </a:cubicBezTo>
                <a:cubicBezTo>
                  <a:pt x="2355" y="516"/>
                  <a:pt x="2350" y="513"/>
                  <a:pt x="2346" y="511"/>
                </a:cubicBezTo>
                <a:cubicBezTo>
                  <a:pt x="2342" y="509"/>
                  <a:pt x="2339" y="508"/>
                  <a:pt x="2335" y="505"/>
                </a:cubicBezTo>
                <a:cubicBezTo>
                  <a:pt x="2332" y="503"/>
                  <a:pt x="2328" y="501"/>
                  <a:pt x="2325" y="501"/>
                </a:cubicBezTo>
                <a:cubicBezTo>
                  <a:pt x="2314" y="502"/>
                  <a:pt x="2308" y="510"/>
                  <a:pt x="2304" y="516"/>
                </a:cubicBezTo>
                <a:cubicBezTo>
                  <a:pt x="2303" y="517"/>
                  <a:pt x="2303" y="517"/>
                  <a:pt x="2303" y="517"/>
                </a:cubicBezTo>
                <a:cubicBezTo>
                  <a:pt x="2303" y="517"/>
                  <a:pt x="2303" y="517"/>
                  <a:pt x="2303" y="517"/>
                </a:cubicBezTo>
                <a:cubicBezTo>
                  <a:pt x="2302" y="517"/>
                  <a:pt x="2298" y="515"/>
                  <a:pt x="2292" y="514"/>
                </a:cubicBezTo>
                <a:cubicBezTo>
                  <a:pt x="2290" y="514"/>
                  <a:pt x="2289" y="515"/>
                  <a:pt x="2287" y="515"/>
                </a:cubicBezTo>
                <a:cubicBezTo>
                  <a:pt x="2280" y="518"/>
                  <a:pt x="2277" y="525"/>
                  <a:pt x="2277" y="531"/>
                </a:cubicBezTo>
                <a:cubicBezTo>
                  <a:pt x="2277" y="538"/>
                  <a:pt x="2280" y="544"/>
                  <a:pt x="2283" y="549"/>
                </a:cubicBezTo>
                <a:cubicBezTo>
                  <a:pt x="2284" y="551"/>
                  <a:pt x="2286" y="554"/>
                  <a:pt x="2288" y="557"/>
                </a:cubicBezTo>
                <a:cubicBezTo>
                  <a:pt x="2285" y="556"/>
                  <a:pt x="2283" y="556"/>
                  <a:pt x="2281" y="556"/>
                </a:cubicBezTo>
                <a:cubicBezTo>
                  <a:pt x="2279" y="556"/>
                  <a:pt x="2277" y="556"/>
                  <a:pt x="2275" y="557"/>
                </a:cubicBezTo>
                <a:cubicBezTo>
                  <a:pt x="2267" y="558"/>
                  <a:pt x="2263" y="564"/>
                  <a:pt x="2261" y="567"/>
                </a:cubicBezTo>
                <a:cubicBezTo>
                  <a:pt x="2260" y="569"/>
                  <a:pt x="2259" y="571"/>
                  <a:pt x="2258" y="571"/>
                </a:cubicBezTo>
                <a:cubicBezTo>
                  <a:pt x="2258" y="571"/>
                  <a:pt x="2258" y="571"/>
                  <a:pt x="2258" y="572"/>
                </a:cubicBezTo>
                <a:cubicBezTo>
                  <a:pt x="2254" y="572"/>
                  <a:pt x="2250" y="572"/>
                  <a:pt x="2246" y="574"/>
                </a:cubicBezTo>
                <a:cubicBezTo>
                  <a:pt x="2242" y="576"/>
                  <a:pt x="2239" y="581"/>
                  <a:pt x="2239" y="587"/>
                </a:cubicBezTo>
                <a:cubicBezTo>
                  <a:pt x="2239" y="588"/>
                  <a:pt x="2239" y="590"/>
                  <a:pt x="2239" y="591"/>
                </a:cubicBezTo>
                <a:cubicBezTo>
                  <a:pt x="2241" y="598"/>
                  <a:pt x="2243" y="603"/>
                  <a:pt x="2243" y="605"/>
                </a:cubicBezTo>
                <a:cubicBezTo>
                  <a:pt x="2243" y="605"/>
                  <a:pt x="2243" y="605"/>
                  <a:pt x="2243" y="605"/>
                </a:cubicBezTo>
                <a:cubicBezTo>
                  <a:pt x="2243" y="605"/>
                  <a:pt x="2243" y="605"/>
                  <a:pt x="2242" y="605"/>
                </a:cubicBezTo>
                <a:cubicBezTo>
                  <a:pt x="2238" y="608"/>
                  <a:pt x="2237" y="612"/>
                  <a:pt x="2237" y="616"/>
                </a:cubicBezTo>
                <a:cubicBezTo>
                  <a:pt x="2237" y="621"/>
                  <a:pt x="2239" y="626"/>
                  <a:pt x="2242" y="630"/>
                </a:cubicBezTo>
                <a:cubicBezTo>
                  <a:pt x="2245" y="634"/>
                  <a:pt x="2249" y="638"/>
                  <a:pt x="2255" y="639"/>
                </a:cubicBezTo>
                <a:cubicBezTo>
                  <a:pt x="2255" y="639"/>
                  <a:pt x="2255" y="639"/>
                  <a:pt x="2255" y="639"/>
                </a:cubicBezTo>
                <a:cubicBezTo>
                  <a:pt x="2256" y="639"/>
                  <a:pt x="2257" y="639"/>
                  <a:pt x="2258" y="639"/>
                </a:cubicBezTo>
                <a:cubicBezTo>
                  <a:pt x="2270" y="639"/>
                  <a:pt x="2279" y="630"/>
                  <a:pt x="2286" y="627"/>
                </a:cubicBezTo>
                <a:cubicBezTo>
                  <a:pt x="2295" y="623"/>
                  <a:pt x="2309" y="614"/>
                  <a:pt x="2309" y="597"/>
                </a:cubicBezTo>
                <a:cubicBezTo>
                  <a:pt x="2309" y="590"/>
                  <a:pt x="2308" y="583"/>
                  <a:pt x="2307" y="577"/>
                </a:cubicBezTo>
                <a:cubicBezTo>
                  <a:pt x="2308" y="578"/>
                  <a:pt x="2309" y="578"/>
                  <a:pt x="2309" y="579"/>
                </a:cubicBezTo>
                <a:cubicBezTo>
                  <a:pt x="2312" y="573"/>
                  <a:pt x="2312" y="573"/>
                  <a:pt x="2312" y="573"/>
                </a:cubicBezTo>
                <a:cubicBezTo>
                  <a:pt x="2309" y="579"/>
                  <a:pt x="2309" y="579"/>
                  <a:pt x="2309" y="579"/>
                </a:cubicBezTo>
                <a:cubicBezTo>
                  <a:pt x="2315" y="581"/>
                  <a:pt x="2322" y="584"/>
                  <a:pt x="2328" y="586"/>
                </a:cubicBezTo>
                <a:cubicBezTo>
                  <a:pt x="2329" y="587"/>
                  <a:pt x="2330" y="587"/>
                  <a:pt x="2331" y="588"/>
                </a:cubicBezTo>
                <a:cubicBezTo>
                  <a:pt x="2327" y="591"/>
                  <a:pt x="2322" y="595"/>
                  <a:pt x="2318" y="599"/>
                </a:cubicBezTo>
                <a:cubicBezTo>
                  <a:pt x="2312" y="605"/>
                  <a:pt x="2307" y="611"/>
                  <a:pt x="2305" y="617"/>
                </a:cubicBezTo>
                <a:cubicBezTo>
                  <a:pt x="2305" y="618"/>
                  <a:pt x="2305" y="619"/>
                  <a:pt x="2305" y="620"/>
                </a:cubicBezTo>
                <a:cubicBezTo>
                  <a:pt x="2306" y="629"/>
                  <a:pt x="2312" y="633"/>
                  <a:pt x="2318" y="636"/>
                </a:cubicBezTo>
                <a:cubicBezTo>
                  <a:pt x="2319" y="637"/>
                  <a:pt x="2321" y="638"/>
                  <a:pt x="2322" y="638"/>
                </a:cubicBezTo>
                <a:cubicBezTo>
                  <a:pt x="2322" y="640"/>
                  <a:pt x="2321" y="642"/>
                  <a:pt x="2321" y="644"/>
                </a:cubicBezTo>
                <a:cubicBezTo>
                  <a:pt x="2321" y="647"/>
                  <a:pt x="2323" y="652"/>
                  <a:pt x="2327" y="653"/>
                </a:cubicBezTo>
                <a:cubicBezTo>
                  <a:pt x="2328" y="654"/>
                  <a:pt x="2330" y="654"/>
                  <a:pt x="2331" y="654"/>
                </a:cubicBezTo>
                <a:cubicBezTo>
                  <a:pt x="2338" y="654"/>
                  <a:pt x="2340" y="650"/>
                  <a:pt x="2342" y="648"/>
                </a:cubicBezTo>
                <a:cubicBezTo>
                  <a:pt x="2345" y="645"/>
                  <a:pt x="2346" y="644"/>
                  <a:pt x="2348" y="644"/>
                </a:cubicBezTo>
                <a:cubicBezTo>
                  <a:pt x="2355" y="644"/>
                  <a:pt x="2372" y="650"/>
                  <a:pt x="2383" y="651"/>
                </a:cubicBezTo>
                <a:cubicBezTo>
                  <a:pt x="2375" y="653"/>
                  <a:pt x="2366" y="655"/>
                  <a:pt x="2357" y="657"/>
                </a:cubicBezTo>
                <a:cubicBezTo>
                  <a:pt x="2349" y="659"/>
                  <a:pt x="2345" y="662"/>
                  <a:pt x="2341" y="664"/>
                </a:cubicBezTo>
                <a:cubicBezTo>
                  <a:pt x="2338" y="666"/>
                  <a:pt x="2336" y="667"/>
                  <a:pt x="2329" y="668"/>
                </a:cubicBezTo>
                <a:cubicBezTo>
                  <a:pt x="2324" y="668"/>
                  <a:pt x="2320" y="669"/>
                  <a:pt x="2317" y="671"/>
                </a:cubicBezTo>
                <a:cubicBezTo>
                  <a:pt x="2313" y="673"/>
                  <a:pt x="2310" y="675"/>
                  <a:pt x="2310" y="680"/>
                </a:cubicBezTo>
                <a:cubicBezTo>
                  <a:pt x="2310" y="685"/>
                  <a:pt x="2313" y="687"/>
                  <a:pt x="2315" y="689"/>
                </a:cubicBezTo>
                <a:cubicBezTo>
                  <a:pt x="2318" y="691"/>
                  <a:pt x="2321" y="692"/>
                  <a:pt x="2325" y="692"/>
                </a:cubicBezTo>
                <a:cubicBezTo>
                  <a:pt x="2331" y="694"/>
                  <a:pt x="2341" y="697"/>
                  <a:pt x="2348" y="701"/>
                </a:cubicBezTo>
                <a:cubicBezTo>
                  <a:pt x="2355" y="705"/>
                  <a:pt x="2359" y="711"/>
                  <a:pt x="2359" y="713"/>
                </a:cubicBezTo>
                <a:cubicBezTo>
                  <a:pt x="2359" y="715"/>
                  <a:pt x="2359" y="717"/>
                  <a:pt x="2359" y="719"/>
                </a:cubicBezTo>
                <a:cubicBezTo>
                  <a:pt x="2359" y="729"/>
                  <a:pt x="2356" y="739"/>
                  <a:pt x="2352" y="749"/>
                </a:cubicBezTo>
                <a:cubicBezTo>
                  <a:pt x="2352" y="749"/>
                  <a:pt x="2352" y="749"/>
                  <a:pt x="2352" y="749"/>
                </a:cubicBezTo>
                <a:cubicBezTo>
                  <a:pt x="2352" y="749"/>
                  <a:pt x="2349" y="750"/>
                  <a:pt x="2344" y="750"/>
                </a:cubicBezTo>
                <a:cubicBezTo>
                  <a:pt x="2336" y="750"/>
                  <a:pt x="2325" y="748"/>
                  <a:pt x="2316" y="748"/>
                </a:cubicBezTo>
                <a:cubicBezTo>
                  <a:pt x="2308" y="748"/>
                  <a:pt x="2293" y="746"/>
                  <a:pt x="2279" y="746"/>
                </a:cubicBezTo>
                <a:cubicBezTo>
                  <a:pt x="2273" y="746"/>
                  <a:pt x="2267" y="746"/>
                  <a:pt x="2261" y="749"/>
                </a:cubicBezTo>
                <a:cubicBezTo>
                  <a:pt x="2250" y="754"/>
                  <a:pt x="2249" y="767"/>
                  <a:pt x="2249" y="778"/>
                </a:cubicBezTo>
                <a:cubicBezTo>
                  <a:pt x="2249" y="786"/>
                  <a:pt x="2250" y="795"/>
                  <a:pt x="2252" y="801"/>
                </a:cubicBezTo>
                <a:cubicBezTo>
                  <a:pt x="2253" y="804"/>
                  <a:pt x="2253" y="806"/>
                  <a:pt x="2253" y="808"/>
                </a:cubicBezTo>
                <a:cubicBezTo>
                  <a:pt x="2253" y="813"/>
                  <a:pt x="2251" y="816"/>
                  <a:pt x="2248" y="818"/>
                </a:cubicBezTo>
                <a:cubicBezTo>
                  <a:pt x="2244" y="823"/>
                  <a:pt x="2242" y="828"/>
                  <a:pt x="2242" y="834"/>
                </a:cubicBezTo>
                <a:cubicBezTo>
                  <a:pt x="2242" y="839"/>
                  <a:pt x="2244" y="845"/>
                  <a:pt x="2248" y="849"/>
                </a:cubicBezTo>
                <a:cubicBezTo>
                  <a:pt x="2250" y="851"/>
                  <a:pt x="2253" y="855"/>
                  <a:pt x="2255" y="859"/>
                </a:cubicBezTo>
                <a:cubicBezTo>
                  <a:pt x="2258" y="863"/>
                  <a:pt x="2259" y="868"/>
                  <a:pt x="2265" y="870"/>
                </a:cubicBezTo>
                <a:cubicBezTo>
                  <a:pt x="2267" y="871"/>
                  <a:pt x="2268" y="871"/>
                  <a:pt x="2269" y="871"/>
                </a:cubicBezTo>
                <a:cubicBezTo>
                  <a:pt x="2274" y="871"/>
                  <a:pt x="2278" y="869"/>
                  <a:pt x="2282" y="870"/>
                </a:cubicBezTo>
                <a:cubicBezTo>
                  <a:pt x="2286" y="870"/>
                  <a:pt x="2288" y="870"/>
                  <a:pt x="2288" y="871"/>
                </a:cubicBezTo>
                <a:cubicBezTo>
                  <a:pt x="2290" y="873"/>
                  <a:pt x="2292" y="878"/>
                  <a:pt x="2295" y="882"/>
                </a:cubicBezTo>
                <a:cubicBezTo>
                  <a:pt x="2296" y="884"/>
                  <a:pt x="2297" y="887"/>
                  <a:pt x="2299" y="888"/>
                </a:cubicBezTo>
                <a:cubicBezTo>
                  <a:pt x="2299" y="889"/>
                  <a:pt x="2299" y="889"/>
                  <a:pt x="2299" y="889"/>
                </a:cubicBezTo>
                <a:cubicBezTo>
                  <a:pt x="2299" y="889"/>
                  <a:pt x="2299" y="889"/>
                  <a:pt x="2298" y="890"/>
                </a:cubicBezTo>
                <a:cubicBezTo>
                  <a:pt x="2291" y="894"/>
                  <a:pt x="2284" y="901"/>
                  <a:pt x="2279" y="905"/>
                </a:cubicBezTo>
                <a:cubicBezTo>
                  <a:pt x="2276" y="908"/>
                  <a:pt x="2274" y="910"/>
                  <a:pt x="2272" y="911"/>
                </a:cubicBezTo>
                <a:cubicBezTo>
                  <a:pt x="2272" y="911"/>
                  <a:pt x="2271" y="912"/>
                  <a:pt x="2271" y="912"/>
                </a:cubicBezTo>
                <a:cubicBezTo>
                  <a:pt x="2268" y="912"/>
                  <a:pt x="2266" y="914"/>
                  <a:pt x="2264" y="915"/>
                </a:cubicBezTo>
                <a:cubicBezTo>
                  <a:pt x="2258" y="920"/>
                  <a:pt x="2251" y="930"/>
                  <a:pt x="2245" y="946"/>
                </a:cubicBezTo>
                <a:cubicBezTo>
                  <a:pt x="2242" y="958"/>
                  <a:pt x="2242" y="968"/>
                  <a:pt x="2241" y="976"/>
                </a:cubicBezTo>
                <a:cubicBezTo>
                  <a:pt x="2241" y="984"/>
                  <a:pt x="2240" y="987"/>
                  <a:pt x="2237" y="989"/>
                </a:cubicBezTo>
                <a:cubicBezTo>
                  <a:pt x="2224" y="996"/>
                  <a:pt x="2201" y="1011"/>
                  <a:pt x="2190" y="1023"/>
                </a:cubicBezTo>
                <a:cubicBezTo>
                  <a:pt x="2184" y="1030"/>
                  <a:pt x="2179" y="1042"/>
                  <a:pt x="2174" y="1056"/>
                </a:cubicBezTo>
                <a:cubicBezTo>
                  <a:pt x="2168" y="1069"/>
                  <a:pt x="2163" y="1083"/>
                  <a:pt x="2157" y="1091"/>
                </a:cubicBezTo>
                <a:cubicBezTo>
                  <a:pt x="2153" y="1098"/>
                  <a:pt x="2151" y="1105"/>
                  <a:pt x="2151" y="1111"/>
                </a:cubicBezTo>
                <a:cubicBezTo>
                  <a:pt x="2152" y="1125"/>
                  <a:pt x="2158" y="1135"/>
                  <a:pt x="2159" y="1141"/>
                </a:cubicBezTo>
                <a:cubicBezTo>
                  <a:pt x="2160" y="1148"/>
                  <a:pt x="2163" y="1157"/>
                  <a:pt x="2163" y="1167"/>
                </a:cubicBezTo>
                <a:cubicBezTo>
                  <a:pt x="2163" y="1174"/>
                  <a:pt x="2162" y="1181"/>
                  <a:pt x="2157" y="1188"/>
                </a:cubicBezTo>
                <a:cubicBezTo>
                  <a:pt x="2151" y="1198"/>
                  <a:pt x="2148" y="1206"/>
                  <a:pt x="2146" y="1211"/>
                </a:cubicBezTo>
                <a:cubicBezTo>
                  <a:pt x="2145" y="1213"/>
                  <a:pt x="2144" y="1215"/>
                  <a:pt x="2144" y="1215"/>
                </a:cubicBezTo>
                <a:cubicBezTo>
                  <a:pt x="2143" y="1216"/>
                  <a:pt x="2143" y="1216"/>
                  <a:pt x="2143" y="1216"/>
                </a:cubicBezTo>
                <a:cubicBezTo>
                  <a:pt x="2142" y="1216"/>
                  <a:pt x="2141" y="1216"/>
                  <a:pt x="2140" y="1217"/>
                </a:cubicBezTo>
                <a:cubicBezTo>
                  <a:pt x="2139" y="1218"/>
                  <a:pt x="2138" y="1221"/>
                  <a:pt x="2138" y="1223"/>
                </a:cubicBezTo>
                <a:cubicBezTo>
                  <a:pt x="2138" y="1226"/>
                  <a:pt x="2139" y="1227"/>
                  <a:pt x="2140" y="1229"/>
                </a:cubicBezTo>
                <a:cubicBezTo>
                  <a:pt x="2143" y="1232"/>
                  <a:pt x="2146" y="1236"/>
                  <a:pt x="2147" y="1243"/>
                </a:cubicBezTo>
                <a:cubicBezTo>
                  <a:pt x="2148" y="1244"/>
                  <a:pt x="2148" y="1245"/>
                  <a:pt x="2148" y="1246"/>
                </a:cubicBezTo>
                <a:cubicBezTo>
                  <a:pt x="2148" y="1250"/>
                  <a:pt x="2146" y="1256"/>
                  <a:pt x="2146" y="1263"/>
                </a:cubicBezTo>
                <a:cubicBezTo>
                  <a:pt x="2145" y="1271"/>
                  <a:pt x="2150" y="1281"/>
                  <a:pt x="2162" y="1287"/>
                </a:cubicBezTo>
                <a:cubicBezTo>
                  <a:pt x="2183" y="1299"/>
                  <a:pt x="2192" y="1309"/>
                  <a:pt x="2197" y="1324"/>
                </a:cubicBezTo>
                <a:cubicBezTo>
                  <a:pt x="2204" y="1343"/>
                  <a:pt x="2233" y="1370"/>
                  <a:pt x="2233" y="1370"/>
                </a:cubicBezTo>
                <a:cubicBezTo>
                  <a:pt x="2233" y="1371"/>
                  <a:pt x="2254" y="1392"/>
                  <a:pt x="2264" y="1402"/>
                </a:cubicBezTo>
                <a:cubicBezTo>
                  <a:pt x="2269" y="1406"/>
                  <a:pt x="2272" y="1409"/>
                  <a:pt x="2277" y="1409"/>
                </a:cubicBezTo>
                <a:cubicBezTo>
                  <a:pt x="2282" y="1409"/>
                  <a:pt x="2285" y="1406"/>
                  <a:pt x="2287" y="1403"/>
                </a:cubicBezTo>
                <a:cubicBezTo>
                  <a:pt x="2289" y="1400"/>
                  <a:pt x="2290" y="1397"/>
                  <a:pt x="2290" y="1394"/>
                </a:cubicBezTo>
                <a:cubicBezTo>
                  <a:pt x="2291" y="1392"/>
                  <a:pt x="2292" y="1390"/>
                  <a:pt x="2297" y="1389"/>
                </a:cubicBezTo>
                <a:cubicBezTo>
                  <a:pt x="2302" y="1388"/>
                  <a:pt x="2309" y="1387"/>
                  <a:pt x="2317" y="1387"/>
                </a:cubicBezTo>
                <a:cubicBezTo>
                  <a:pt x="2328" y="1387"/>
                  <a:pt x="2337" y="1390"/>
                  <a:pt x="2349" y="1390"/>
                </a:cubicBezTo>
                <a:cubicBezTo>
                  <a:pt x="2353" y="1390"/>
                  <a:pt x="2357" y="1389"/>
                  <a:pt x="2361" y="1389"/>
                </a:cubicBezTo>
                <a:cubicBezTo>
                  <a:pt x="2380" y="1385"/>
                  <a:pt x="2396" y="1372"/>
                  <a:pt x="2401" y="1370"/>
                </a:cubicBezTo>
                <a:cubicBezTo>
                  <a:pt x="2406" y="1367"/>
                  <a:pt x="2417" y="1360"/>
                  <a:pt x="2426" y="1360"/>
                </a:cubicBezTo>
                <a:cubicBezTo>
                  <a:pt x="2430" y="1360"/>
                  <a:pt x="2432" y="1361"/>
                  <a:pt x="2435" y="1363"/>
                </a:cubicBezTo>
                <a:cubicBezTo>
                  <a:pt x="2441" y="1367"/>
                  <a:pt x="2444" y="1372"/>
                  <a:pt x="2446" y="1378"/>
                </a:cubicBezTo>
                <a:cubicBezTo>
                  <a:pt x="2448" y="1384"/>
                  <a:pt x="2450" y="1391"/>
                  <a:pt x="2455" y="1398"/>
                </a:cubicBezTo>
                <a:cubicBezTo>
                  <a:pt x="2459" y="1402"/>
                  <a:pt x="2465" y="1405"/>
                  <a:pt x="2470" y="1405"/>
                </a:cubicBezTo>
                <a:cubicBezTo>
                  <a:pt x="2480" y="1405"/>
                  <a:pt x="2488" y="1399"/>
                  <a:pt x="2496" y="1393"/>
                </a:cubicBezTo>
                <a:cubicBezTo>
                  <a:pt x="2497" y="1391"/>
                  <a:pt x="2498" y="1390"/>
                  <a:pt x="2499" y="1390"/>
                </a:cubicBezTo>
                <a:cubicBezTo>
                  <a:pt x="2500" y="1391"/>
                  <a:pt x="2503" y="1394"/>
                  <a:pt x="2507" y="1396"/>
                </a:cubicBezTo>
                <a:cubicBezTo>
                  <a:pt x="2514" y="1401"/>
                  <a:pt x="2517" y="1405"/>
                  <a:pt x="2517" y="1407"/>
                </a:cubicBezTo>
                <a:cubicBezTo>
                  <a:pt x="2517" y="1409"/>
                  <a:pt x="2516" y="1412"/>
                  <a:pt x="2513" y="1416"/>
                </a:cubicBezTo>
                <a:cubicBezTo>
                  <a:pt x="2505" y="1424"/>
                  <a:pt x="2504" y="1433"/>
                  <a:pt x="2503" y="1442"/>
                </a:cubicBezTo>
                <a:cubicBezTo>
                  <a:pt x="2503" y="1451"/>
                  <a:pt x="2503" y="1460"/>
                  <a:pt x="2500" y="1469"/>
                </a:cubicBezTo>
                <a:cubicBezTo>
                  <a:pt x="2497" y="1477"/>
                  <a:pt x="2495" y="1482"/>
                  <a:pt x="2495" y="1487"/>
                </a:cubicBezTo>
                <a:cubicBezTo>
                  <a:pt x="2495" y="1491"/>
                  <a:pt x="2497" y="1496"/>
                  <a:pt x="2499" y="1499"/>
                </a:cubicBezTo>
                <a:cubicBezTo>
                  <a:pt x="2502" y="1501"/>
                  <a:pt x="2505" y="1504"/>
                  <a:pt x="2509" y="1506"/>
                </a:cubicBezTo>
                <a:cubicBezTo>
                  <a:pt x="2513" y="1508"/>
                  <a:pt x="2523" y="1523"/>
                  <a:pt x="2530" y="1538"/>
                </a:cubicBezTo>
                <a:cubicBezTo>
                  <a:pt x="2539" y="1553"/>
                  <a:pt x="2546" y="1568"/>
                  <a:pt x="2550" y="1574"/>
                </a:cubicBezTo>
                <a:cubicBezTo>
                  <a:pt x="2551" y="1575"/>
                  <a:pt x="2552" y="1579"/>
                  <a:pt x="2552" y="1584"/>
                </a:cubicBezTo>
                <a:cubicBezTo>
                  <a:pt x="2552" y="1590"/>
                  <a:pt x="2551" y="1596"/>
                  <a:pt x="2551" y="1603"/>
                </a:cubicBezTo>
                <a:cubicBezTo>
                  <a:pt x="2551" y="1611"/>
                  <a:pt x="2552" y="1619"/>
                  <a:pt x="2555" y="1627"/>
                </a:cubicBezTo>
                <a:cubicBezTo>
                  <a:pt x="2561" y="1638"/>
                  <a:pt x="2566" y="1647"/>
                  <a:pt x="2566" y="1651"/>
                </a:cubicBezTo>
                <a:cubicBezTo>
                  <a:pt x="2565" y="1653"/>
                  <a:pt x="2565" y="1653"/>
                  <a:pt x="2564" y="1655"/>
                </a:cubicBezTo>
                <a:cubicBezTo>
                  <a:pt x="2554" y="1664"/>
                  <a:pt x="2536" y="1680"/>
                  <a:pt x="2535" y="1710"/>
                </a:cubicBezTo>
                <a:cubicBezTo>
                  <a:pt x="2535" y="1713"/>
                  <a:pt x="2535" y="1716"/>
                  <a:pt x="2535" y="1718"/>
                </a:cubicBezTo>
                <a:cubicBezTo>
                  <a:pt x="2535" y="1743"/>
                  <a:pt x="2540" y="1760"/>
                  <a:pt x="2545" y="1770"/>
                </a:cubicBezTo>
                <a:cubicBezTo>
                  <a:pt x="2549" y="1779"/>
                  <a:pt x="2561" y="1805"/>
                  <a:pt x="2567" y="1816"/>
                </a:cubicBezTo>
                <a:cubicBezTo>
                  <a:pt x="2572" y="1824"/>
                  <a:pt x="2579" y="1848"/>
                  <a:pt x="2580" y="1861"/>
                </a:cubicBezTo>
                <a:cubicBezTo>
                  <a:pt x="2580" y="1864"/>
                  <a:pt x="2580" y="1866"/>
                  <a:pt x="2580" y="1869"/>
                </a:cubicBezTo>
                <a:cubicBezTo>
                  <a:pt x="2580" y="1874"/>
                  <a:pt x="2580" y="1879"/>
                  <a:pt x="2580" y="1884"/>
                </a:cubicBezTo>
                <a:cubicBezTo>
                  <a:pt x="2580" y="1892"/>
                  <a:pt x="2580" y="1899"/>
                  <a:pt x="2584" y="1906"/>
                </a:cubicBezTo>
                <a:cubicBezTo>
                  <a:pt x="2589" y="1913"/>
                  <a:pt x="2593" y="1926"/>
                  <a:pt x="2605" y="1938"/>
                </a:cubicBezTo>
                <a:cubicBezTo>
                  <a:pt x="2609" y="1942"/>
                  <a:pt x="2612" y="1950"/>
                  <a:pt x="2614" y="1957"/>
                </a:cubicBezTo>
                <a:cubicBezTo>
                  <a:pt x="2616" y="1964"/>
                  <a:pt x="2617" y="1969"/>
                  <a:pt x="2617" y="1969"/>
                </a:cubicBezTo>
                <a:cubicBezTo>
                  <a:pt x="2617" y="1971"/>
                  <a:pt x="2617" y="1971"/>
                  <a:pt x="2617" y="1971"/>
                </a:cubicBezTo>
                <a:cubicBezTo>
                  <a:pt x="2617" y="1971"/>
                  <a:pt x="2618" y="1973"/>
                  <a:pt x="2619" y="1977"/>
                </a:cubicBezTo>
                <a:cubicBezTo>
                  <a:pt x="2620" y="1981"/>
                  <a:pt x="2621" y="1987"/>
                  <a:pt x="2621" y="1994"/>
                </a:cubicBezTo>
                <a:cubicBezTo>
                  <a:pt x="2622" y="2001"/>
                  <a:pt x="2622" y="2008"/>
                  <a:pt x="2625" y="2014"/>
                </a:cubicBezTo>
                <a:cubicBezTo>
                  <a:pt x="2627" y="2021"/>
                  <a:pt x="2631" y="2026"/>
                  <a:pt x="2638" y="2030"/>
                </a:cubicBezTo>
                <a:cubicBezTo>
                  <a:pt x="2645" y="2034"/>
                  <a:pt x="2651" y="2036"/>
                  <a:pt x="2657" y="2036"/>
                </a:cubicBezTo>
                <a:cubicBezTo>
                  <a:pt x="2658" y="2036"/>
                  <a:pt x="2658" y="2036"/>
                  <a:pt x="2658" y="2036"/>
                </a:cubicBezTo>
                <a:cubicBezTo>
                  <a:pt x="2663" y="2036"/>
                  <a:pt x="2668" y="2034"/>
                  <a:pt x="2671" y="2030"/>
                </a:cubicBezTo>
                <a:cubicBezTo>
                  <a:pt x="2671" y="2030"/>
                  <a:pt x="2672" y="2029"/>
                  <a:pt x="2674" y="2028"/>
                </a:cubicBezTo>
                <a:cubicBezTo>
                  <a:pt x="2681" y="2026"/>
                  <a:pt x="2693" y="2025"/>
                  <a:pt x="2704" y="2025"/>
                </a:cubicBezTo>
                <a:cubicBezTo>
                  <a:pt x="2708" y="2025"/>
                  <a:pt x="2712" y="2025"/>
                  <a:pt x="2715" y="2026"/>
                </a:cubicBezTo>
                <a:cubicBezTo>
                  <a:pt x="2717" y="2026"/>
                  <a:pt x="2718" y="2026"/>
                  <a:pt x="2719" y="2026"/>
                </a:cubicBezTo>
                <a:cubicBezTo>
                  <a:pt x="2736" y="2026"/>
                  <a:pt x="2752" y="2015"/>
                  <a:pt x="2767" y="2003"/>
                </a:cubicBezTo>
                <a:cubicBezTo>
                  <a:pt x="2783" y="1990"/>
                  <a:pt x="2805" y="1957"/>
                  <a:pt x="2813" y="1948"/>
                </a:cubicBezTo>
                <a:cubicBezTo>
                  <a:pt x="2816" y="1943"/>
                  <a:pt x="2822" y="1937"/>
                  <a:pt x="2828" y="1930"/>
                </a:cubicBezTo>
                <a:cubicBezTo>
                  <a:pt x="2833" y="1923"/>
                  <a:pt x="2838" y="1916"/>
                  <a:pt x="2838" y="1907"/>
                </a:cubicBezTo>
                <a:cubicBezTo>
                  <a:pt x="2838" y="1906"/>
                  <a:pt x="2838" y="1905"/>
                  <a:pt x="2838" y="1904"/>
                </a:cubicBezTo>
                <a:cubicBezTo>
                  <a:pt x="2837" y="1897"/>
                  <a:pt x="2835" y="1892"/>
                  <a:pt x="2835" y="1888"/>
                </a:cubicBezTo>
                <a:cubicBezTo>
                  <a:pt x="2835" y="1885"/>
                  <a:pt x="2835" y="1884"/>
                  <a:pt x="2838" y="1883"/>
                </a:cubicBezTo>
                <a:cubicBezTo>
                  <a:pt x="2842" y="1880"/>
                  <a:pt x="2850" y="1876"/>
                  <a:pt x="2857" y="1871"/>
                </a:cubicBezTo>
                <a:cubicBezTo>
                  <a:pt x="2864" y="1866"/>
                  <a:pt x="2871" y="1862"/>
                  <a:pt x="2873" y="1853"/>
                </a:cubicBezTo>
                <a:cubicBezTo>
                  <a:pt x="2873" y="1853"/>
                  <a:pt x="2873" y="1852"/>
                  <a:pt x="2873" y="1851"/>
                </a:cubicBezTo>
                <a:cubicBezTo>
                  <a:pt x="2873" y="1838"/>
                  <a:pt x="2864" y="1808"/>
                  <a:pt x="2862" y="1801"/>
                </a:cubicBezTo>
                <a:cubicBezTo>
                  <a:pt x="2862" y="1801"/>
                  <a:pt x="2862" y="1801"/>
                  <a:pt x="2862" y="1800"/>
                </a:cubicBezTo>
                <a:cubicBezTo>
                  <a:pt x="2862" y="1797"/>
                  <a:pt x="2868" y="1785"/>
                  <a:pt x="2876" y="1773"/>
                </a:cubicBezTo>
                <a:cubicBezTo>
                  <a:pt x="2880" y="1768"/>
                  <a:pt x="2889" y="1762"/>
                  <a:pt x="2897" y="1758"/>
                </a:cubicBezTo>
                <a:cubicBezTo>
                  <a:pt x="2902" y="1755"/>
                  <a:pt x="2906" y="1753"/>
                  <a:pt x="2910" y="1751"/>
                </a:cubicBezTo>
                <a:cubicBezTo>
                  <a:pt x="2913" y="1749"/>
                  <a:pt x="2916" y="1748"/>
                  <a:pt x="2919" y="1745"/>
                </a:cubicBezTo>
                <a:cubicBezTo>
                  <a:pt x="2924" y="1738"/>
                  <a:pt x="2937" y="1715"/>
                  <a:pt x="2939" y="1695"/>
                </a:cubicBezTo>
                <a:cubicBezTo>
                  <a:pt x="2940" y="1692"/>
                  <a:pt x="2940" y="1689"/>
                  <a:pt x="2940" y="1686"/>
                </a:cubicBezTo>
                <a:cubicBezTo>
                  <a:pt x="2940" y="1674"/>
                  <a:pt x="2938" y="1662"/>
                  <a:pt x="2938" y="1654"/>
                </a:cubicBezTo>
                <a:cubicBezTo>
                  <a:pt x="2938" y="1651"/>
                  <a:pt x="2938" y="1648"/>
                  <a:pt x="2939" y="1647"/>
                </a:cubicBezTo>
                <a:cubicBezTo>
                  <a:pt x="2941" y="1644"/>
                  <a:pt x="2942" y="1640"/>
                  <a:pt x="2942" y="1636"/>
                </a:cubicBezTo>
                <a:cubicBezTo>
                  <a:pt x="2941" y="1627"/>
                  <a:pt x="2936" y="1620"/>
                  <a:pt x="2929" y="1611"/>
                </a:cubicBezTo>
                <a:cubicBezTo>
                  <a:pt x="2925" y="1608"/>
                  <a:pt x="2923" y="1598"/>
                  <a:pt x="2922" y="1588"/>
                </a:cubicBezTo>
                <a:cubicBezTo>
                  <a:pt x="2921" y="1583"/>
                  <a:pt x="2921" y="1578"/>
                  <a:pt x="2921" y="1574"/>
                </a:cubicBezTo>
                <a:cubicBezTo>
                  <a:pt x="2920" y="1570"/>
                  <a:pt x="2920" y="1567"/>
                  <a:pt x="2918" y="1563"/>
                </a:cubicBezTo>
                <a:cubicBezTo>
                  <a:pt x="2918" y="1563"/>
                  <a:pt x="2918" y="1563"/>
                  <a:pt x="2918" y="1563"/>
                </a:cubicBezTo>
                <a:cubicBezTo>
                  <a:pt x="2918" y="1563"/>
                  <a:pt x="2918" y="1563"/>
                  <a:pt x="2918" y="1563"/>
                </a:cubicBezTo>
                <a:cubicBezTo>
                  <a:pt x="2918" y="1563"/>
                  <a:pt x="2918" y="1563"/>
                  <a:pt x="2918" y="1563"/>
                </a:cubicBezTo>
                <a:cubicBezTo>
                  <a:pt x="2918" y="1563"/>
                  <a:pt x="2917" y="1559"/>
                  <a:pt x="2917" y="1556"/>
                </a:cubicBezTo>
                <a:cubicBezTo>
                  <a:pt x="2917" y="1551"/>
                  <a:pt x="2918" y="1545"/>
                  <a:pt x="2919" y="1540"/>
                </a:cubicBezTo>
                <a:cubicBezTo>
                  <a:pt x="2919" y="1538"/>
                  <a:pt x="2920" y="1536"/>
                  <a:pt x="2921" y="1535"/>
                </a:cubicBezTo>
                <a:cubicBezTo>
                  <a:pt x="2921" y="1535"/>
                  <a:pt x="2921" y="1534"/>
                  <a:pt x="2921" y="1534"/>
                </a:cubicBezTo>
                <a:cubicBezTo>
                  <a:pt x="2925" y="1532"/>
                  <a:pt x="2927" y="1530"/>
                  <a:pt x="2930" y="1526"/>
                </a:cubicBezTo>
                <a:cubicBezTo>
                  <a:pt x="2938" y="1516"/>
                  <a:pt x="2948" y="1498"/>
                  <a:pt x="2954" y="1490"/>
                </a:cubicBezTo>
                <a:cubicBezTo>
                  <a:pt x="2959" y="1483"/>
                  <a:pt x="2968" y="1471"/>
                  <a:pt x="2977" y="1459"/>
                </a:cubicBezTo>
                <a:cubicBezTo>
                  <a:pt x="2986" y="1448"/>
                  <a:pt x="2997" y="1438"/>
                  <a:pt x="2999" y="1438"/>
                </a:cubicBezTo>
                <a:cubicBezTo>
                  <a:pt x="3008" y="1436"/>
                  <a:pt x="3016" y="1429"/>
                  <a:pt x="3023" y="1421"/>
                </a:cubicBezTo>
                <a:cubicBezTo>
                  <a:pt x="3031" y="1413"/>
                  <a:pt x="3036" y="1404"/>
                  <a:pt x="3037" y="1396"/>
                </a:cubicBezTo>
                <a:cubicBezTo>
                  <a:pt x="3037" y="1393"/>
                  <a:pt x="3046" y="1377"/>
                  <a:pt x="3054" y="1363"/>
                </a:cubicBezTo>
                <a:cubicBezTo>
                  <a:pt x="3059" y="1355"/>
                  <a:pt x="3063" y="1348"/>
                  <a:pt x="3066" y="1342"/>
                </a:cubicBezTo>
                <a:cubicBezTo>
                  <a:pt x="3070" y="1336"/>
                  <a:pt x="3072" y="1332"/>
                  <a:pt x="3073" y="1327"/>
                </a:cubicBezTo>
                <a:cubicBezTo>
                  <a:pt x="3073" y="1324"/>
                  <a:pt x="3076" y="1315"/>
                  <a:pt x="3078" y="1306"/>
                </a:cubicBezTo>
                <a:cubicBezTo>
                  <a:pt x="3081" y="1297"/>
                  <a:pt x="3084" y="1287"/>
                  <a:pt x="3084" y="1279"/>
                </a:cubicBezTo>
                <a:cubicBezTo>
                  <a:pt x="3084" y="1275"/>
                  <a:pt x="3083" y="1272"/>
                  <a:pt x="3081" y="1269"/>
                </a:cubicBezTo>
                <a:cubicBezTo>
                  <a:pt x="3078" y="1265"/>
                  <a:pt x="3074" y="1264"/>
                  <a:pt x="3071" y="1264"/>
                </a:cubicBezTo>
                <a:cubicBezTo>
                  <a:pt x="3054" y="1265"/>
                  <a:pt x="3023" y="1280"/>
                  <a:pt x="3017" y="1282"/>
                </a:cubicBezTo>
                <a:cubicBezTo>
                  <a:pt x="3011" y="1285"/>
                  <a:pt x="2998" y="1294"/>
                  <a:pt x="2983" y="1294"/>
                </a:cubicBezTo>
                <a:cubicBezTo>
                  <a:pt x="2982" y="1294"/>
                  <a:pt x="2981" y="1294"/>
                  <a:pt x="2980" y="1294"/>
                </a:cubicBezTo>
                <a:cubicBezTo>
                  <a:pt x="2976" y="1293"/>
                  <a:pt x="2975" y="1293"/>
                  <a:pt x="2974" y="1292"/>
                </a:cubicBezTo>
                <a:cubicBezTo>
                  <a:pt x="2974" y="1291"/>
                  <a:pt x="2973" y="1289"/>
                  <a:pt x="2973" y="1287"/>
                </a:cubicBezTo>
                <a:cubicBezTo>
                  <a:pt x="2973" y="1283"/>
                  <a:pt x="2974" y="1279"/>
                  <a:pt x="2974" y="1274"/>
                </a:cubicBezTo>
                <a:cubicBezTo>
                  <a:pt x="2974" y="1273"/>
                  <a:pt x="2974" y="1273"/>
                  <a:pt x="2974" y="1272"/>
                </a:cubicBezTo>
                <a:cubicBezTo>
                  <a:pt x="2974" y="1269"/>
                  <a:pt x="2972" y="1265"/>
                  <a:pt x="2970" y="1261"/>
                </a:cubicBezTo>
                <a:cubicBezTo>
                  <a:pt x="2971" y="1262"/>
                  <a:pt x="2972" y="1262"/>
                  <a:pt x="2972" y="1263"/>
                </a:cubicBezTo>
                <a:cubicBezTo>
                  <a:pt x="2975" y="1264"/>
                  <a:pt x="2978" y="1264"/>
                  <a:pt x="2981" y="1264"/>
                </a:cubicBezTo>
                <a:cubicBezTo>
                  <a:pt x="2988" y="1264"/>
                  <a:pt x="2997" y="1262"/>
                  <a:pt x="3005" y="1259"/>
                </a:cubicBezTo>
                <a:cubicBezTo>
                  <a:pt x="3014" y="1256"/>
                  <a:pt x="3021" y="1254"/>
                  <a:pt x="3024" y="1251"/>
                </a:cubicBezTo>
                <a:cubicBezTo>
                  <a:pt x="3029" y="1248"/>
                  <a:pt x="3069" y="1225"/>
                  <a:pt x="3079" y="1225"/>
                </a:cubicBezTo>
                <a:cubicBezTo>
                  <a:pt x="3088" y="1224"/>
                  <a:pt x="3093" y="1220"/>
                  <a:pt x="3098" y="1216"/>
                </a:cubicBezTo>
                <a:cubicBezTo>
                  <a:pt x="3102" y="1213"/>
                  <a:pt x="3106" y="1210"/>
                  <a:pt x="3113" y="1208"/>
                </a:cubicBezTo>
                <a:cubicBezTo>
                  <a:pt x="3133" y="1203"/>
                  <a:pt x="3146" y="1187"/>
                  <a:pt x="3157" y="1176"/>
                </a:cubicBezTo>
                <a:cubicBezTo>
                  <a:pt x="3170" y="1163"/>
                  <a:pt x="3184" y="1136"/>
                  <a:pt x="3189" y="1126"/>
                </a:cubicBezTo>
                <a:cubicBezTo>
                  <a:pt x="3191" y="1120"/>
                  <a:pt x="3200" y="1114"/>
                  <a:pt x="3201" y="1102"/>
                </a:cubicBezTo>
                <a:cubicBezTo>
                  <a:pt x="3201" y="1099"/>
                  <a:pt x="3200" y="1096"/>
                  <a:pt x="3199" y="1093"/>
                </a:cubicBezTo>
                <a:cubicBezTo>
                  <a:pt x="3195" y="1086"/>
                  <a:pt x="3187" y="1079"/>
                  <a:pt x="3179" y="1073"/>
                </a:cubicBezTo>
                <a:cubicBezTo>
                  <a:pt x="3170" y="1067"/>
                  <a:pt x="3162" y="1062"/>
                  <a:pt x="3155" y="1061"/>
                </a:cubicBezTo>
                <a:cubicBezTo>
                  <a:pt x="3155" y="1061"/>
                  <a:pt x="3155" y="1061"/>
                  <a:pt x="3154" y="1060"/>
                </a:cubicBezTo>
                <a:cubicBezTo>
                  <a:pt x="3153" y="1058"/>
                  <a:pt x="3152" y="1055"/>
                  <a:pt x="3151" y="1051"/>
                </a:cubicBezTo>
                <a:cubicBezTo>
                  <a:pt x="3150" y="1050"/>
                  <a:pt x="3150" y="1048"/>
                  <a:pt x="3148" y="1046"/>
                </a:cubicBezTo>
                <a:cubicBezTo>
                  <a:pt x="3147" y="1044"/>
                  <a:pt x="3144" y="1042"/>
                  <a:pt x="3141" y="1042"/>
                </a:cubicBezTo>
                <a:cubicBezTo>
                  <a:pt x="3137" y="1041"/>
                  <a:pt x="3134" y="1043"/>
                  <a:pt x="3133" y="1045"/>
                </a:cubicBezTo>
                <a:cubicBezTo>
                  <a:pt x="3128" y="1051"/>
                  <a:pt x="3128" y="1055"/>
                  <a:pt x="3121" y="1059"/>
                </a:cubicBezTo>
                <a:cubicBezTo>
                  <a:pt x="3116" y="1063"/>
                  <a:pt x="3110" y="1067"/>
                  <a:pt x="3105" y="1071"/>
                </a:cubicBezTo>
                <a:cubicBezTo>
                  <a:pt x="3101" y="1074"/>
                  <a:pt x="3097" y="1076"/>
                  <a:pt x="3096" y="1076"/>
                </a:cubicBezTo>
                <a:cubicBezTo>
                  <a:pt x="3096" y="1076"/>
                  <a:pt x="3096" y="1075"/>
                  <a:pt x="3096" y="1075"/>
                </a:cubicBezTo>
                <a:cubicBezTo>
                  <a:pt x="3096" y="1070"/>
                  <a:pt x="3095" y="1063"/>
                  <a:pt x="3087" y="1056"/>
                </a:cubicBezTo>
                <a:cubicBezTo>
                  <a:pt x="3081" y="1049"/>
                  <a:pt x="3077" y="1046"/>
                  <a:pt x="3074" y="1043"/>
                </a:cubicBezTo>
                <a:cubicBezTo>
                  <a:pt x="3072" y="1040"/>
                  <a:pt x="3072" y="1039"/>
                  <a:pt x="3072" y="1035"/>
                </a:cubicBezTo>
                <a:cubicBezTo>
                  <a:pt x="3072" y="1030"/>
                  <a:pt x="3069" y="1027"/>
                  <a:pt x="3067" y="1023"/>
                </a:cubicBezTo>
                <a:cubicBezTo>
                  <a:pt x="3059" y="1013"/>
                  <a:pt x="3045" y="999"/>
                  <a:pt x="3044" y="993"/>
                </a:cubicBezTo>
                <a:cubicBezTo>
                  <a:pt x="3044" y="992"/>
                  <a:pt x="3044" y="992"/>
                  <a:pt x="3044" y="992"/>
                </a:cubicBezTo>
                <a:cubicBezTo>
                  <a:pt x="3044" y="988"/>
                  <a:pt x="3046" y="984"/>
                  <a:pt x="3049" y="980"/>
                </a:cubicBezTo>
                <a:cubicBezTo>
                  <a:pt x="3051" y="977"/>
                  <a:pt x="3055" y="975"/>
                  <a:pt x="3055" y="975"/>
                </a:cubicBezTo>
                <a:cubicBezTo>
                  <a:pt x="3056" y="975"/>
                  <a:pt x="3056" y="975"/>
                  <a:pt x="3056" y="976"/>
                </a:cubicBezTo>
                <a:cubicBezTo>
                  <a:pt x="3061" y="987"/>
                  <a:pt x="3066" y="1008"/>
                  <a:pt x="3084" y="1018"/>
                </a:cubicBezTo>
                <a:cubicBezTo>
                  <a:pt x="3091" y="1022"/>
                  <a:pt x="3097" y="1028"/>
                  <a:pt x="3104" y="1032"/>
                </a:cubicBezTo>
                <a:cubicBezTo>
                  <a:pt x="3110" y="1037"/>
                  <a:pt x="3115" y="1041"/>
                  <a:pt x="3120" y="1044"/>
                </a:cubicBezTo>
                <a:cubicBezTo>
                  <a:pt x="3121" y="1044"/>
                  <a:pt x="3123" y="1044"/>
                  <a:pt x="3124" y="1044"/>
                </a:cubicBezTo>
                <a:cubicBezTo>
                  <a:pt x="3131" y="1044"/>
                  <a:pt x="3136" y="1040"/>
                  <a:pt x="3141" y="1037"/>
                </a:cubicBezTo>
                <a:cubicBezTo>
                  <a:pt x="3143" y="1035"/>
                  <a:pt x="3146" y="1034"/>
                  <a:pt x="3148" y="1033"/>
                </a:cubicBezTo>
                <a:cubicBezTo>
                  <a:pt x="3149" y="1032"/>
                  <a:pt x="3149" y="1032"/>
                  <a:pt x="3150" y="1032"/>
                </a:cubicBezTo>
                <a:cubicBezTo>
                  <a:pt x="3152" y="1034"/>
                  <a:pt x="3156" y="1040"/>
                  <a:pt x="3160" y="1046"/>
                </a:cubicBezTo>
                <a:cubicBezTo>
                  <a:pt x="3165" y="1053"/>
                  <a:pt x="3170" y="1060"/>
                  <a:pt x="3178" y="1063"/>
                </a:cubicBezTo>
                <a:cubicBezTo>
                  <a:pt x="3184" y="1066"/>
                  <a:pt x="3195" y="1067"/>
                  <a:pt x="3206" y="1068"/>
                </a:cubicBezTo>
                <a:cubicBezTo>
                  <a:pt x="3217" y="1069"/>
                  <a:pt x="3227" y="1069"/>
                  <a:pt x="3230" y="1069"/>
                </a:cubicBezTo>
                <a:cubicBezTo>
                  <a:pt x="3232" y="1069"/>
                  <a:pt x="3234" y="1069"/>
                  <a:pt x="3238" y="1069"/>
                </a:cubicBezTo>
                <a:cubicBezTo>
                  <a:pt x="3242" y="1069"/>
                  <a:pt x="3249" y="1069"/>
                  <a:pt x="3255" y="1068"/>
                </a:cubicBezTo>
                <a:cubicBezTo>
                  <a:pt x="3260" y="1066"/>
                  <a:pt x="3266" y="1065"/>
                  <a:pt x="3270" y="1059"/>
                </a:cubicBezTo>
                <a:cubicBezTo>
                  <a:pt x="3272" y="1055"/>
                  <a:pt x="3273" y="1054"/>
                  <a:pt x="3274" y="1054"/>
                </a:cubicBezTo>
                <a:cubicBezTo>
                  <a:pt x="3274" y="1054"/>
                  <a:pt x="3275" y="1054"/>
                  <a:pt x="3278" y="1054"/>
                </a:cubicBezTo>
                <a:cubicBezTo>
                  <a:pt x="3279" y="1055"/>
                  <a:pt x="3283" y="1061"/>
                  <a:pt x="3286" y="1066"/>
                </a:cubicBezTo>
                <a:cubicBezTo>
                  <a:pt x="3291" y="1072"/>
                  <a:pt x="3294" y="1078"/>
                  <a:pt x="3301" y="1081"/>
                </a:cubicBezTo>
                <a:cubicBezTo>
                  <a:pt x="3306" y="1083"/>
                  <a:pt x="3311" y="1083"/>
                  <a:pt x="3314" y="1084"/>
                </a:cubicBezTo>
                <a:cubicBezTo>
                  <a:pt x="3317" y="1086"/>
                  <a:pt x="3318" y="1086"/>
                  <a:pt x="3319" y="1093"/>
                </a:cubicBezTo>
                <a:cubicBezTo>
                  <a:pt x="3319" y="1093"/>
                  <a:pt x="3319" y="1094"/>
                  <a:pt x="3319" y="1094"/>
                </a:cubicBezTo>
                <a:cubicBezTo>
                  <a:pt x="3319" y="1095"/>
                  <a:pt x="3319" y="1097"/>
                  <a:pt x="3319" y="1098"/>
                </a:cubicBezTo>
                <a:cubicBezTo>
                  <a:pt x="3319" y="1107"/>
                  <a:pt x="3321" y="1115"/>
                  <a:pt x="3324" y="1122"/>
                </a:cubicBezTo>
                <a:cubicBezTo>
                  <a:pt x="3327" y="1128"/>
                  <a:pt x="3332" y="1134"/>
                  <a:pt x="3339" y="1135"/>
                </a:cubicBezTo>
                <a:cubicBezTo>
                  <a:pt x="3339" y="1135"/>
                  <a:pt x="3340" y="1135"/>
                  <a:pt x="3340" y="1135"/>
                </a:cubicBezTo>
                <a:cubicBezTo>
                  <a:pt x="3349" y="1134"/>
                  <a:pt x="3354" y="1129"/>
                  <a:pt x="3360" y="1124"/>
                </a:cubicBezTo>
                <a:cubicBezTo>
                  <a:pt x="3360" y="1134"/>
                  <a:pt x="3360" y="1148"/>
                  <a:pt x="3359" y="1155"/>
                </a:cubicBezTo>
                <a:cubicBezTo>
                  <a:pt x="3359" y="1155"/>
                  <a:pt x="3359" y="1156"/>
                  <a:pt x="3359" y="1157"/>
                </a:cubicBezTo>
                <a:cubicBezTo>
                  <a:pt x="3359" y="1173"/>
                  <a:pt x="3372" y="1214"/>
                  <a:pt x="3372" y="1215"/>
                </a:cubicBezTo>
                <a:cubicBezTo>
                  <a:pt x="3372" y="1215"/>
                  <a:pt x="3372" y="1215"/>
                  <a:pt x="3372" y="1215"/>
                </a:cubicBezTo>
                <a:cubicBezTo>
                  <a:pt x="3372" y="1215"/>
                  <a:pt x="3389" y="1258"/>
                  <a:pt x="3394" y="1268"/>
                </a:cubicBezTo>
                <a:cubicBezTo>
                  <a:pt x="3397" y="1274"/>
                  <a:pt x="3403" y="1283"/>
                  <a:pt x="3408" y="1293"/>
                </a:cubicBezTo>
                <a:cubicBezTo>
                  <a:pt x="3413" y="1302"/>
                  <a:pt x="3418" y="1313"/>
                  <a:pt x="3418" y="1316"/>
                </a:cubicBezTo>
                <a:cubicBezTo>
                  <a:pt x="3418" y="1323"/>
                  <a:pt x="3418" y="1331"/>
                  <a:pt x="3420" y="1338"/>
                </a:cubicBezTo>
                <a:cubicBezTo>
                  <a:pt x="3421" y="1342"/>
                  <a:pt x="3422" y="1345"/>
                  <a:pt x="3423" y="1348"/>
                </a:cubicBezTo>
                <a:cubicBezTo>
                  <a:pt x="3425" y="1351"/>
                  <a:pt x="3428" y="1354"/>
                  <a:pt x="3433" y="1354"/>
                </a:cubicBezTo>
                <a:cubicBezTo>
                  <a:pt x="3438" y="1354"/>
                  <a:pt x="3441" y="1351"/>
                  <a:pt x="3443" y="1348"/>
                </a:cubicBezTo>
                <a:cubicBezTo>
                  <a:pt x="3449" y="1340"/>
                  <a:pt x="3454" y="1325"/>
                  <a:pt x="3460" y="1315"/>
                </a:cubicBezTo>
                <a:cubicBezTo>
                  <a:pt x="3461" y="1314"/>
                  <a:pt x="3461" y="1313"/>
                  <a:pt x="3462" y="1311"/>
                </a:cubicBezTo>
                <a:cubicBezTo>
                  <a:pt x="3461" y="1314"/>
                  <a:pt x="3460" y="1317"/>
                  <a:pt x="3459" y="1320"/>
                </a:cubicBezTo>
                <a:cubicBezTo>
                  <a:pt x="3458" y="1327"/>
                  <a:pt x="3457" y="1335"/>
                  <a:pt x="3457" y="1343"/>
                </a:cubicBezTo>
                <a:cubicBezTo>
                  <a:pt x="3457" y="1349"/>
                  <a:pt x="3457" y="1354"/>
                  <a:pt x="3459" y="1359"/>
                </a:cubicBezTo>
                <a:cubicBezTo>
                  <a:pt x="3460" y="1364"/>
                  <a:pt x="3463" y="1369"/>
                  <a:pt x="3469" y="1372"/>
                </a:cubicBezTo>
                <a:cubicBezTo>
                  <a:pt x="3471" y="1373"/>
                  <a:pt x="3472" y="1373"/>
                  <a:pt x="3474" y="1373"/>
                </a:cubicBezTo>
                <a:cubicBezTo>
                  <a:pt x="3483" y="1373"/>
                  <a:pt x="3488" y="1367"/>
                  <a:pt x="3491" y="1361"/>
                </a:cubicBezTo>
                <a:cubicBezTo>
                  <a:pt x="3494" y="1355"/>
                  <a:pt x="3495" y="1349"/>
                  <a:pt x="3495" y="1343"/>
                </a:cubicBezTo>
                <a:cubicBezTo>
                  <a:pt x="3495" y="1340"/>
                  <a:pt x="3495" y="1337"/>
                  <a:pt x="3493" y="1334"/>
                </a:cubicBezTo>
                <a:cubicBezTo>
                  <a:pt x="3492" y="1333"/>
                  <a:pt x="3490" y="1325"/>
                  <a:pt x="3488" y="1319"/>
                </a:cubicBezTo>
                <a:cubicBezTo>
                  <a:pt x="3487" y="1315"/>
                  <a:pt x="3486" y="1312"/>
                  <a:pt x="3484" y="1309"/>
                </a:cubicBezTo>
                <a:cubicBezTo>
                  <a:pt x="3482" y="1306"/>
                  <a:pt x="3479" y="1303"/>
                  <a:pt x="3474" y="1303"/>
                </a:cubicBezTo>
                <a:cubicBezTo>
                  <a:pt x="3472" y="1303"/>
                  <a:pt x="3468" y="1303"/>
                  <a:pt x="3468" y="1304"/>
                </a:cubicBezTo>
                <a:cubicBezTo>
                  <a:pt x="3468" y="1304"/>
                  <a:pt x="3468" y="1304"/>
                  <a:pt x="3468" y="1304"/>
                </a:cubicBezTo>
                <a:cubicBezTo>
                  <a:pt x="3464" y="1306"/>
                  <a:pt x="3464" y="1308"/>
                  <a:pt x="3463" y="1310"/>
                </a:cubicBezTo>
                <a:cubicBezTo>
                  <a:pt x="3469" y="1296"/>
                  <a:pt x="3471" y="1279"/>
                  <a:pt x="3474" y="1267"/>
                </a:cubicBezTo>
                <a:cubicBezTo>
                  <a:pt x="3478" y="1252"/>
                  <a:pt x="3478" y="1227"/>
                  <a:pt x="3478" y="1217"/>
                </a:cubicBezTo>
                <a:cubicBezTo>
                  <a:pt x="3478" y="1211"/>
                  <a:pt x="3482" y="1205"/>
                  <a:pt x="3498" y="1196"/>
                </a:cubicBezTo>
                <a:cubicBezTo>
                  <a:pt x="3517" y="1186"/>
                  <a:pt x="3528" y="1162"/>
                  <a:pt x="3540" y="1151"/>
                </a:cubicBezTo>
                <a:cubicBezTo>
                  <a:pt x="3549" y="1144"/>
                  <a:pt x="3552" y="1135"/>
                  <a:pt x="3556" y="1129"/>
                </a:cubicBezTo>
                <a:cubicBezTo>
                  <a:pt x="3561" y="1124"/>
                  <a:pt x="3564" y="1120"/>
                  <a:pt x="3577" y="1120"/>
                </a:cubicBezTo>
                <a:cubicBezTo>
                  <a:pt x="3591" y="1120"/>
                  <a:pt x="3597" y="1120"/>
                  <a:pt x="3602" y="1119"/>
                </a:cubicBezTo>
                <a:cubicBezTo>
                  <a:pt x="3608" y="1117"/>
                  <a:pt x="3611" y="1113"/>
                  <a:pt x="3614" y="1109"/>
                </a:cubicBezTo>
                <a:cubicBezTo>
                  <a:pt x="3615" y="1107"/>
                  <a:pt x="3617" y="1105"/>
                  <a:pt x="3618" y="1104"/>
                </a:cubicBezTo>
                <a:cubicBezTo>
                  <a:pt x="3619" y="1104"/>
                  <a:pt x="3619" y="1104"/>
                  <a:pt x="3619" y="1104"/>
                </a:cubicBezTo>
                <a:cubicBezTo>
                  <a:pt x="3619" y="1105"/>
                  <a:pt x="3620" y="1106"/>
                  <a:pt x="3620" y="1108"/>
                </a:cubicBezTo>
                <a:cubicBezTo>
                  <a:pt x="3623" y="1118"/>
                  <a:pt x="3629" y="1127"/>
                  <a:pt x="3635" y="1135"/>
                </a:cubicBezTo>
                <a:cubicBezTo>
                  <a:pt x="3640" y="1144"/>
                  <a:pt x="3646" y="1151"/>
                  <a:pt x="3648" y="1153"/>
                </a:cubicBezTo>
                <a:cubicBezTo>
                  <a:pt x="3650" y="1157"/>
                  <a:pt x="3656" y="1170"/>
                  <a:pt x="3656" y="1183"/>
                </a:cubicBezTo>
                <a:cubicBezTo>
                  <a:pt x="3656" y="1184"/>
                  <a:pt x="3656" y="1185"/>
                  <a:pt x="3656" y="1186"/>
                </a:cubicBezTo>
                <a:cubicBezTo>
                  <a:pt x="3656" y="1189"/>
                  <a:pt x="3656" y="1192"/>
                  <a:pt x="3656" y="1195"/>
                </a:cubicBezTo>
                <a:cubicBezTo>
                  <a:pt x="3656" y="1203"/>
                  <a:pt x="3656" y="1210"/>
                  <a:pt x="3658" y="1216"/>
                </a:cubicBezTo>
                <a:cubicBezTo>
                  <a:pt x="3658" y="1219"/>
                  <a:pt x="3659" y="1221"/>
                  <a:pt x="3660" y="1224"/>
                </a:cubicBezTo>
                <a:cubicBezTo>
                  <a:pt x="3662" y="1226"/>
                  <a:pt x="3665" y="1229"/>
                  <a:pt x="3669" y="1229"/>
                </a:cubicBezTo>
                <a:cubicBezTo>
                  <a:pt x="3674" y="1228"/>
                  <a:pt x="3676" y="1225"/>
                  <a:pt x="3679" y="1223"/>
                </a:cubicBezTo>
                <a:cubicBezTo>
                  <a:pt x="3684" y="1217"/>
                  <a:pt x="3689" y="1207"/>
                  <a:pt x="3691" y="1203"/>
                </a:cubicBezTo>
                <a:cubicBezTo>
                  <a:pt x="3692" y="1202"/>
                  <a:pt x="3694" y="1201"/>
                  <a:pt x="3696" y="1200"/>
                </a:cubicBezTo>
                <a:cubicBezTo>
                  <a:pt x="3699" y="1198"/>
                  <a:pt x="3703" y="1196"/>
                  <a:pt x="3704" y="1197"/>
                </a:cubicBezTo>
                <a:cubicBezTo>
                  <a:pt x="3704" y="1197"/>
                  <a:pt x="3704" y="1198"/>
                  <a:pt x="3704" y="1199"/>
                </a:cubicBezTo>
                <a:cubicBezTo>
                  <a:pt x="3704" y="1200"/>
                  <a:pt x="3704" y="1200"/>
                  <a:pt x="3704" y="1200"/>
                </a:cubicBezTo>
                <a:cubicBezTo>
                  <a:pt x="3704" y="1204"/>
                  <a:pt x="3704" y="1207"/>
                  <a:pt x="3704" y="1210"/>
                </a:cubicBezTo>
                <a:cubicBezTo>
                  <a:pt x="3704" y="1230"/>
                  <a:pt x="3706" y="1249"/>
                  <a:pt x="3706" y="1260"/>
                </a:cubicBezTo>
                <a:cubicBezTo>
                  <a:pt x="3707" y="1268"/>
                  <a:pt x="3711" y="1278"/>
                  <a:pt x="3716" y="1287"/>
                </a:cubicBezTo>
                <a:cubicBezTo>
                  <a:pt x="3717" y="1290"/>
                  <a:pt x="3719" y="1293"/>
                  <a:pt x="3720" y="1295"/>
                </a:cubicBezTo>
                <a:cubicBezTo>
                  <a:pt x="3720" y="1295"/>
                  <a:pt x="3720" y="1295"/>
                  <a:pt x="3720" y="1295"/>
                </a:cubicBezTo>
                <a:cubicBezTo>
                  <a:pt x="3714" y="1296"/>
                  <a:pt x="3711" y="1300"/>
                  <a:pt x="3709" y="1304"/>
                </a:cubicBezTo>
                <a:cubicBezTo>
                  <a:pt x="3707" y="1308"/>
                  <a:pt x="3707" y="1313"/>
                  <a:pt x="3707" y="1317"/>
                </a:cubicBezTo>
                <a:cubicBezTo>
                  <a:pt x="3707" y="1323"/>
                  <a:pt x="3708" y="1329"/>
                  <a:pt x="3711" y="1334"/>
                </a:cubicBezTo>
                <a:cubicBezTo>
                  <a:pt x="3715" y="1339"/>
                  <a:pt x="3719" y="1340"/>
                  <a:pt x="3722" y="1342"/>
                </a:cubicBezTo>
                <a:cubicBezTo>
                  <a:pt x="3724" y="1344"/>
                  <a:pt x="3727" y="1347"/>
                  <a:pt x="3730" y="1359"/>
                </a:cubicBezTo>
                <a:cubicBezTo>
                  <a:pt x="3736" y="1385"/>
                  <a:pt x="3747" y="1410"/>
                  <a:pt x="3752" y="1420"/>
                </a:cubicBezTo>
                <a:cubicBezTo>
                  <a:pt x="3755" y="1426"/>
                  <a:pt x="3762" y="1432"/>
                  <a:pt x="3768" y="1438"/>
                </a:cubicBezTo>
                <a:cubicBezTo>
                  <a:pt x="3775" y="1443"/>
                  <a:pt x="3781" y="1449"/>
                  <a:pt x="3784" y="1452"/>
                </a:cubicBezTo>
                <a:cubicBezTo>
                  <a:pt x="3787" y="1454"/>
                  <a:pt x="3790" y="1456"/>
                  <a:pt x="3794" y="1456"/>
                </a:cubicBezTo>
                <a:cubicBezTo>
                  <a:pt x="3802" y="1456"/>
                  <a:pt x="3808" y="1449"/>
                  <a:pt x="3808" y="1441"/>
                </a:cubicBezTo>
                <a:cubicBezTo>
                  <a:pt x="3808" y="1438"/>
                  <a:pt x="3808" y="1436"/>
                  <a:pt x="3806" y="1433"/>
                </a:cubicBezTo>
                <a:cubicBezTo>
                  <a:pt x="3801" y="1425"/>
                  <a:pt x="3793" y="1412"/>
                  <a:pt x="3792" y="1405"/>
                </a:cubicBezTo>
                <a:cubicBezTo>
                  <a:pt x="3791" y="1394"/>
                  <a:pt x="3785" y="1379"/>
                  <a:pt x="3775" y="1362"/>
                </a:cubicBezTo>
                <a:cubicBezTo>
                  <a:pt x="3765" y="1344"/>
                  <a:pt x="3757" y="1339"/>
                  <a:pt x="3752" y="1330"/>
                </a:cubicBezTo>
                <a:cubicBezTo>
                  <a:pt x="3748" y="1323"/>
                  <a:pt x="3740" y="1313"/>
                  <a:pt x="3733" y="1306"/>
                </a:cubicBezTo>
                <a:cubicBezTo>
                  <a:pt x="3735" y="1306"/>
                  <a:pt x="3738" y="1304"/>
                  <a:pt x="3738" y="1302"/>
                </a:cubicBezTo>
                <a:cubicBezTo>
                  <a:pt x="3739" y="1301"/>
                  <a:pt x="3739" y="1300"/>
                  <a:pt x="3739" y="1299"/>
                </a:cubicBezTo>
                <a:cubicBezTo>
                  <a:pt x="3739" y="1296"/>
                  <a:pt x="3741" y="1288"/>
                  <a:pt x="3744" y="1280"/>
                </a:cubicBezTo>
                <a:cubicBezTo>
                  <a:pt x="3746" y="1272"/>
                  <a:pt x="3748" y="1263"/>
                  <a:pt x="3749" y="1256"/>
                </a:cubicBezTo>
                <a:cubicBezTo>
                  <a:pt x="3751" y="1258"/>
                  <a:pt x="3755" y="1261"/>
                  <a:pt x="3759" y="1265"/>
                </a:cubicBezTo>
                <a:cubicBezTo>
                  <a:pt x="3766" y="1270"/>
                  <a:pt x="3772" y="1279"/>
                  <a:pt x="3776" y="1286"/>
                </a:cubicBezTo>
                <a:cubicBezTo>
                  <a:pt x="3780" y="1294"/>
                  <a:pt x="3783" y="1299"/>
                  <a:pt x="3783" y="1299"/>
                </a:cubicBezTo>
                <a:cubicBezTo>
                  <a:pt x="3784" y="1301"/>
                  <a:pt x="3784" y="1301"/>
                  <a:pt x="3784" y="1301"/>
                </a:cubicBezTo>
                <a:cubicBezTo>
                  <a:pt x="3784" y="1301"/>
                  <a:pt x="3788" y="1305"/>
                  <a:pt x="3792" y="1310"/>
                </a:cubicBezTo>
                <a:cubicBezTo>
                  <a:pt x="3795" y="1315"/>
                  <a:pt x="3800" y="1321"/>
                  <a:pt x="3800" y="1322"/>
                </a:cubicBezTo>
                <a:cubicBezTo>
                  <a:pt x="3801" y="1327"/>
                  <a:pt x="3806" y="1329"/>
                  <a:pt x="3809" y="1329"/>
                </a:cubicBezTo>
                <a:cubicBezTo>
                  <a:pt x="3815" y="1329"/>
                  <a:pt x="3819" y="1326"/>
                  <a:pt x="3823" y="1323"/>
                </a:cubicBezTo>
                <a:cubicBezTo>
                  <a:pt x="3827" y="1320"/>
                  <a:pt x="3831" y="1317"/>
                  <a:pt x="3833" y="1312"/>
                </a:cubicBezTo>
                <a:cubicBezTo>
                  <a:pt x="3837" y="1304"/>
                  <a:pt x="3837" y="1303"/>
                  <a:pt x="3844" y="1300"/>
                </a:cubicBezTo>
                <a:cubicBezTo>
                  <a:pt x="3848" y="1299"/>
                  <a:pt x="3854" y="1298"/>
                  <a:pt x="3860" y="1296"/>
                </a:cubicBezTo>
                <a:cubicBezTo>
                  <a:pt x="3865" y="1293"/>
                  <a:pt x="3871" y="1287"/>
                  <a:pt x="3873" y="1278"/>
                </a:cubicBezTo>
                <a:cubicBezTo>
                  <a:pt x="3874" y="1269"/>
                  <a:pt x="3880" y="1258"/>
                  <a:pt x="3880" y="1245"/>
                </a:cubicBezTo>
                <a:cubicBezTo>
                  <a:pt x="3880" y="1237"/>
                  <a:pt x="3878" y="1228"/>
                  <a:pt x="3872" y="1219"/>
                </a:cubicBezTo>
                <a:cubicBezTo>
                  <a:pt x="3858" y="1199"/>
                  <a:pt x="3851" y="1185"/>
                  <a:pt x="3840" y="1174"/>
                </a:cubicBezTo>
                <a:cubicBezTo>
                  <a:pt x="3836" y="1171"/>
                  <a:pt x="3831" y="1162"/>
                  <a:pt x="3828" y="1155"/>
                </a:cubicBezTo>
                <a:cubicBezTo>
                  <a:pt x="3826" y="1151"/>
                  <a:pt x="3825" y="1148"/>
                  <a:pt x="3824" y="1146"/>
                </a:cubicBezTo>
                <a:cubicBezTo>
                  <a:pt x="3830" y="1139"/>
                  <a:pt x="3845" y="1123"/>
                  <a:pt x="3851" y="1116"/>
                </a:cubicBezTo>
                <a:cubicBezTo>
                  <a:pt x="3852" y="1115"/>
                  <a:pt x="3853" y="1114"/>
                  <a:pt x="3854" y="1114"/>
                </a:cubicBezTo>
                <a:cubicBezTo>
                  <a:pt x="3855" y="1114"/>
                  <a:pt x="3858" y="1116"/>
                  <a:pt x="3858" y="1120"/>
                </a:cubicBezTo>
                <a:cubicBezTo>
                  <a:pt x="3858" y="1120"/>
                  <a:pt x="3858" y="1120"/>
                  <a:pt x="3858" y="1121"/>
                </a:cubicBezTo>
                <a:cubicBezTo>
                  <a:pt x="3859" y="1123"/>
                  <a:pt x="3857" y="1127"/>
                  <a:pt x="3854" y="1133"/>
                </a:cubicBezTo>
                <a:cubicBezTo>
                  <a:pt x="3851" y="1138"/>
                  <a:pt x="3847" y="1146"/>
                  <a:pt x="3846" y="1157"/>
                </a:cubicBezTo>
                <a:cubicBezTo>
                  <a:pt x="3846" y="1159"/>
                  <a:pt x="3846" y="1160"/>
                  <a:pt x="3846" y="1162"/>
                </a:cubicBezTo>
                <a:cubicBezTo>
                  <a:pt x="3846" y="1177"/>
                  <a:pt x="3855" y="1187"/>
                  <a:pt x="3865" y="1187"/>
                </a:cubicBezTo>
                <a:cubicBezTo>
                  <a:pt x="3869" y="1187"/>
                  <a:pt x="3873" y="1186"/>
                  <a:pt x="3875" y="1182"/>
                </a:cubicBezTo>
                <a:cubicBezTo>
                  <a:pt x="3877" y="1179"/>
                  <a:pt x="3882" y="1173"/>
                  <a:pt x="3885" y="1167"/>
                </a:cubicBezTo>
                <a:cubicBezTo>
                  <a:pt x="3887" y="1164"/>
                  <a:pt x="3889" y="1161"/>
                  <a:pt x="3890" y="1159"/>
                </a:cubicBezTo>
                <a:cubicBezTo>
                  <a:pt x="3891" y="1156"/>
                  <a:pt x="3892" y="1155"/>
                  <a:pt x="3892" y="1151"/>
                </a:cubicBezTo>
                <a:cubicBezTo>
                  <a:pt x="3892" y="1148"/>
                  <a:pt x="3891" y="1145"/>
                  <a:pt x="3889" y="1144"/>
                </a:cubicBezTo>
                <a:cubicBezTo>
                  <a:pt x="3886" y="1141"/>
                  <a:pt x="3884" y="1143"/>
                  <a:pt x="3884" y="1133"/>
                </a:cubicBezTo>
                <a:cubicBezTo>
                  <a:pt x="3884" y="1132"/>
                  <a:pt x="3884" y="1132"/>
                  <a:pt x="3884" y="1132"/>
                </a:cubicBezTo>
                <a:cubicBezTo>
                  <a:pt x="3884" y="1127"/>
                  <a:pt x="3885" y="1123"/>
                  <a:pt x="3888" y="1120"/>
                </a:cubicBezTo>
                <a:cubicBezTo>
                  <a:pt x="3891" y="1118"/>
                  <a:pt x="3894" y="1116"/>
                  <a:pt x="3895" y="1116"/>
                </a:cubicBezTo>
                <a:cubicBezTo>
                  <a:pt x="3898" y="1118"/>
                  <a:pt x="3900" y="1118"/>
                  <a:pt x="3903" y="1118"/>
                </a:cubicBezTo>
                <a:cubicBezTo>
                  <a:pt x="3917" y="1118"/>
                  <a:pt x="3945" y="1110"/>
                  <a:pt x="3961" y="1100"/>
                </a:cubicBezTo>
                <a:cubicBezTo>
                  <a:pt x="3980" y="1087"/>
                  <a:pt x="3991" y="1063"/>
                  <a:pt x="4000" y="1055"/>
                </a:cubicBezTo>
                <a:cubicBezTo>
                  <a:pt x="4005" y="1050"/>
                  <a:pt x="4016" y="1040"/>
                  <a:pt x="4026" y="1029"/>
                </a:cubicBezTo>
                <a:cubicBezTo>
                  <a:pt x="4036" y="1018"/>
                  <a:pt x="4045" y="1007"/>
                  <a:pt x="4046" y="995"/>
                </a:cubicBezTo>
                <a:cubicBezTo>
                  <a:pt x="4046" y="995"/>
                  <a:pt x="4045" y="994"/>
                  <a:pt x="4045" y="993"/>
                </a:cubicBezTo>
                <a:cubicBezTo>
                  <a:pt x="4043" y="979"/>
                  <a:pt x="4047" y="958"/>
                  <a:pt x="4037" y="936"/>
                </a:cubicBezTo>
                <a:cubicBezTo>
                  <a:pt x="4028" y="918"/>
                  <a:pt x="4017" y="905"/>
                  <a:pt x="4012" y="898"/>
                </a:cubicBezTo>
                <a:cubicBezTo>
                  <a:pt x="4014" y="896"/>
                  <a:pt x="4018" y="895"/>
                  <a:pt x="4022" y="893"/>
                </a:cubicBezTo>
                <a:cubicBezTo>
                  <a:pt x="4028" y="890"/>
                  <a:pt x="4036" y="887"/>
                  <a:pt x="4041" y="881"/>
                </a:cubicBezTo>
                <a:cubicBezTo>
                  <a:pt x="4046" y="876"/>
                  <a:pt x="4048" y="871"/>
                  <a:pt x="4048" y="866"/>
                </a:cubicBezTo>
                <a:cubicBezTo>
                  <a:pt x="4048" y="856"/>
                  <a:pt x="4041" y="849"/>
                  <a:pt x="4032" y="848"/>
                </a:cubicBezTo>
                <a:cubicBezTo>
                  <a:pt x="4032" y="848"/>
                  <a:pt x="4031" y="849"/>
                  <a:pt x="4030" y="849"/>
                </a:cubicBezTo>
                <a:cubicBezTo>
                  <a:pt x="4025" y="850"/>
                  <a:pt x="4013" y="853"/>
                  <a:pt x="4008" y="853"/>
                </a:cubicBezTo>
                <a:cubicBezTo>
                  <a:pt x="4007" y="853"/>
                  <a:pt x="4006" y="853"/>
                  <a:pt x="4006" y="853"/>
                </a:cubicBezTo>
                <a:cubicBezTo>
                  <a:pt x="4005" y="853"/>
                  <a:pt x="4000" y="847"/>
                  <a:pt x="3990" y="838"/>
                </a:cubicBezTo>
                <a:cubicBezTo>
                  <a:pt x="3989" y="836"/>
                  <a:pt x="3989" y="836"/>
                  <a:pt x="3989" y="835"/>
                </a:cubicBezTo>
                <a:cubicBezTo>
                  <a:pt x="3989" y="834"/>
                  <a:pt x="3990" y="832"/>
                  <a:pt x="3991" y="831"/>
                </a:cubicBezTo>
                <a:cubicBezTo>
                  <a:pt x="3992" y="830"/>
                  <a:pt x="3992" y="829"/>
                  <a:pt x="3993" y="829"/>
                </a:cubicBezTo>
                <a:cubicBezTo>
                  <a:pt x="3993" y="829"/>
                  <a:pt x="3993" y="829"/>
                  <a:pt x="3993" y="829"/>
                </a:cubicBezTo>
                <a:cubicBezTo>
                  <a:pt x="3994" y="829"/>
                  <a:pt x="3995" y="829"/>
                  <a:pt x="3995" y="829"/>
                </a:cubicBezTo>
                <a:cubicBezTo>
                  <a:pt x="4002" y="829"/>
                  <a:pt x="4007" y="824"/>
                  <a:pt x="4012" y="820"/>
                </a:cubicBezTo>
                <a:cubicBezTo>
                  <a:pt x="4017" y="815"/>
                  <a:pt x="4022" y="811"/>
                  <a:pt x="4026" y="807"/>
                </a:cubicBezTo>
                <a:cubicBezTo>
                  <a:pt x="4024" y="812"/>
                  <a:pt x="4023" y="817"/>
                  <a:pt x="4023" y="822"/>
                </a:cubicBezTo>
                <a:cubicBezTo>
                  <a:pt x="4023" y="825"/>
                  <a:pt x="4024" y="827"/>
                  <a:pt x="4025" y="830"/>
                </a:cubicBezTo>
                <a:cubicBezTo>
                  <a:pt x="4026" y="833"/>
                  <a:pt x="4029" y="835"/>
                  <a:pt x="4033" y="836"/>
                </a:cubicBezTo>
                <a:cubicBezTo>
                  <a:pt x="4033" y="836"/>
                  <a:pt x="4034" y="836"/>
                  <a:pt x="4034" y="836"/>
                </a:cubicBezTo>
                <a:cubicBezTo>
                  <a:pt x="4043" y="836"/>
                  <a:pt x="4050" y="830"/>
                  <a:pt x="4057" y="825"/>
                </a:cubicBezTo>
                <a:cubicBezTo>
                  <a:pt x="4060" y="823"/>
                  <a:pt x="4063" y="820"/>
                  <a:pt x="4066" y="818"/>
                </a:cubicBezTo>
                <a:cubicBezTo>
                  <a:pt x="4066" y="818"/>
                  <a:pt x="4066" y="818"/>
                  <a:pt x="4066" y="818"/>
                </a:cubicBezTo>
                <a:cubicBezTo>
                  <a:pt x="4067" y="822"/>
                  <a:pt x="4069" y="827"/>
                  <a:pt x="4069" y="832"/>
                </a:cubicBezTo>
                <a:cubicBezTo>
                  <a:pt x="4069" y="834"/>
                  <a:pt x="4069" y="835"/>
                  <a:pt x="4068" y="836"/>
                </a:cubicBezTo>
                <a:cubicBezTo>
                  <a:pt x="4066" y="841"/>
                  <a:pt x="4065" y="846"/>
                  <a:pt x="4065" y="851"/>
                </a:cubicBezTo>
                <a:cubicBezTo>
                  <a:pt x="4065" y="854"/>
                  <a:pt x="4066" y="856"/>
                  <a:pt x="4066" y="859"/>
                </a:cubicBezTo>
                <a:cubicBezTo>
                  <a:pt x="4067" y="861"/>
                  <a:pt x="4069" y="865"/>
                  <a:pt x="4074" y="865"/>
                </a:cubicBezTo>
                <a:cubicBezTo>
                  <a:pt x="4075" y="865"/>
                  <a:pt x="4076" y="865"/>
                  <a:pt x="4077" y="865"/>
                </a:cubicBezTo>
                <a:cubicBezTo>
                  <a:pt x="4081" y="863"/>
                  <a:pt x="4084" y="860"/>
                  <a:pt x="4087" y="858"/>
                </a:cubicBezTo>
                <a:cubicBezTo>
                  <a:pt x="4087" y="857"/>
                  <a:pt x="4088" y="856"/>
                  <a:pt x="4089" y="856"/>
                </a:cubicBezTo>
                <a:cubicBezTo>
                  <a:pt x="4092" y="860"/>
                  <a:pt x="4095" y="863"/>
                  <a:pt x="4095" y="869"/>
                </a:cubicBezTo>
                <a:cubicBezTo>
                  <a:pt x="4095" y="870"/>
                  <a:pt x="4094" y="872"/>
                  <a:pt x="4094" y="875"/>
                </a:cubicBezTo>
                <a:cubicBezTo>
                  <a:pt x="4091" y="883"/>
                  <a:pt x="4084" y="888"/>
                  <a:pt x="4083" y="898"/>
                </a:cubicBezTo>
                <a:cubicBezTo>
                  <a:pt x="4083" y="904"/>
                  <a:pt x="4087" y="908"/>
                  <a:pt x="4092" y="912"/>
                </a:cubicBezTo>
                <a:cubicBezTo>
                  <a:pt x="4097" y="916"/>
                  <a:pt x="4102" y="917"/>
                  <a:pt x="4107" y="917"/>
                </a:cubicBezTo>
                <a:cubicBezTo>
                  <a:pt x="4117" y="917"/>
                  <a:pt x="4122" y="910"/>
                  <a:pt x="4128" y="907"/>
                </a:cubicBezTo>
                <a:cubicBezTo>
                  <a:pt x="4139" y="898"/>
                  <a:pt x="4144" y="880"/>
                  <a:pt x="4144" y="865"/>
                </a:cubicBezTo>
                <a:cubicBezTo>
                  <a:pt x="4144" y="860"/>
                  <a:pt x="4144" y="856"/>
                  <a:pt x="4141" y="852"/>
                </a:cubicBezTo>
                <a:cubicBezTo>
                  <a:pt x="4138" y="846"/>
                  <a:pt x="4133" y="839"/>
                  <a:pt x="4129" y="833"/>
                </a:cubicBezTo>
                <a:cubicBezTo>
                  <a:pt x="4126" y="828"/>
                  <a:pt x="4124" y="822"/>
                  <a:pt x="4123" y="820"/>
                </a:cubicBezTo>
                <a:cubicBezTo>
                  <a:pt x="4125" y="819"/>
                  <a:pt x="4130" y="817"/>
                  <a:pt x="4135" y="815"/>
                </a:cubicBezTo>
                <a:cubicBezTo>
                  <a:pt x="4139" y="813"/>
                  <a:pt x="4145" y="809"/>
                  <a:pt x="4145" y="801"/>
                </a:cubicBezTo>
                <a:cubicBezTo>
                  <a:pt x="4145" y="793"/>
                  <a:pt x="4152" y="786"/>
                  <a:pt x="4158" y="783"/>
                </a:cubicBezTo>
                <a:cubicBezTo>
                  <a:pt x="4164" y="780"/>
                  <a:pt x="4167" y="775"/>
                  <a:pt x="4171" y="771"/>
                </a:cubicBezTo>
                <a:cubicBezTo>
                  <a:pt x="4173" y="770"/>
                  <a:pt x="4174" y="768"/>
                  <a:pt x="4175" y="767"/>
                </a:cubicBezTo>
                <a:cubicBezTo>
                  <a:pt x="4177" y="769"/>
                  <a:pt x="4180" y="771"/>
                  <a:pt x="4183" y="772"/>
                </a:cubicBezTo>
                <a:cubicBezTo>
                  <a:pt x="4188" y="774"/>
                  <a:pt x="4193" y="775"/>
                  <a:pt x="4198" y="775"/>
                </a:cubicBezTo>
                <a:cubicBezTo>
                  <a:pt x="4203" y="775"/>
                  <a:pt x="4209" y="774"/>
                  <a:pt x="4212" y="769"/>
                </a:cubicBezTo>
                <a:cubicBezTo>
                  <a:pt x="4217" y="761"/>
                  <a:pt x="4247" y="731"/>
                  <a:pt x="4265" y="714"/>
                </a:cubicBezTo>
                <a:cubicBezTo>
                  <a:pt x="4285" y="697"/>
                  <a:pt x="4293" y="676"/>
                  <a:pt x="4297" y="656"/>
                </a:cubicBezTo>
                <a:cubicBezTo>
                  <a:pt x="4299" y="651"/>
                  <a:pt x="4300" y="646"/>
                  <a:pt x="4302" y="641"/>
                </a:cubicBezTo>
                <a:cubicBezTo>
                  <a:pt x="4302" y="643"/>
                  <a:pt x="4302" y="645"/>
                  <a:pt x="4302" y="646"/>
                </a:cubicBezTo>
                <a:cubicBezTo>
                  <a:pt x="4302" y="649"/>
                  <a:pt x="4302" y="653"/>
                  <a:pt x="4301" y="656"/>
                </a:cubicBezTo>
                <a:cubicBezTo>
                  <a:pt x="4301" y="660"/>
                  <a:pt x="4301" y="665"/>
                  <a:pt x="4301" y="671"/>
                </a:cubicBezTo>
                <a:cubicBezTo>
                  <a:pt x="4301" y="679"/>
                  <a:pt x="4301" y="687"/>
                  <a:pt x="4302" y="694"/>
                </a:cubicBezTo>
                <a:cubicBezTo>
                  <a:pt x="4302" y="698"/>
                  <a:pt x="4302" y="701"/>
                  <a:pt x="4303" y="703"/>
                </a:cubicBezTo>
                <a:cubicBezTo>
                  <a:pt x="4303" y="706"/>
                  <a:pt x="4303" y="708"/>
                  <a:pt x="4305" y="710"/>
                </a:cubicBezTo>
                <a:cubicBezTo>
                  <a:pt x="4306" y="713"/>
                  <a:pt x="4309" y="716"/>
                  <a:pt x="4312" y="719"/>
                </a:cubicBezTo>
                <a:cubicBezTo>
                  <a:pt x="4315" y="722"/>
                  <a:pt x="4319" y="725"/>
                  <a:pt x="4325" y="725"/>
                </a:cubicBezTo>
                <a:cubicBezTo>
                  <a:pt x="4326" y="725"/>
                  <a:pt x="4328" y="724"/>
                  <a:pt x="4330" y="724"/>
                </a:cubicBezTo>
                <a:cubicBezTo>
                  <a:pt x="4336" y="720"/>
                  <a:pt x="4335" y="715"/>
                  <a:pt x="4335" y="712"/>
                </a:cubicBezTo>
                <a:cubicBezTo>
                  <a:pt x="4335" y="706"/>
                  <a:pt x="4334" y="700"/>
                  <a:pt x="4333" y="694"/>
                </a:cubicBezTo>
                <a:cubicBezTo>
                  <a:pt x="4332" y="688"/>
                  <a:pt x="4331" y="683"/>
                  <a:pt x="4331" y="682"/>
                </a:cubicBezTo>
                <a:cubicBezTo>
                  <a:pt x="4331" y="682"/>
                  <a:pt x="4331" y="682"/>
                  <a:pt x="4331" y="681"/>
                </a:cubicBezTo>
                <a:cubicBezTo>
                  <a:pt x="4333" y="677"/>
                  <a:pt x="4338" y="673"/>
                  <a:pt x="4339" y="673"/>
                </a:cubicBezTo>
                <a:cubicBezTo>
                  <a:pt x="4343" y="672"/>
                  <a:pt x="4344" y="669"/>
                  <a:pt x="4345" y="667"/>
                </a:cubicBezTo>
                <a:cubicBezTo>
                  <a:pt x="4345" y="665"/>
                  <a:pt x="4345" y="663"/>
                  <a:pt x="4345" y="661"/>
                </a:cubicBezTo>
                <a:cubicBezTo>
                  <a:pt x="4345" y="652"/>
                  <a:pt x="4342" y="638"/>
                  <a:pt x="4337" y="630"/>
                </a:cubicBezTo>
                <a:cubicBezTo>
                  <a:pt x="4334" y="625"/>
                  <a:pt x="4331" y="622"/>
                  <a:pt x="4329" y="619"/>
                </a:cubicBezTo>
                <a:cubicBezTo>
                  <a:pt x="4329" y="619"/>
                  <a:pt x="4329" y="619"/>
                  <a:pt x="4329" y="619"/>
                </a:cubicBezTo>
                <a:cubicBezTo>
                  <a:pt x="4331" y="618"/>
                  <a:pt x="4332" y="616"/>
                  <a:pt x="4333" y="614"/>
                </a:cubicBezTo>
                <a:cubicBezTo>
                  <a:pt x="4335" y="611"/>
                  <a:pt x="4336" y="608"/>
                  <a:pt x="4336" y="604"/>
                </a:cubicBezTo>
                <a:cubicBezTo>
                  <a:pt x="4336" y="602"/>
                  <a:pt x="4336" y="599"/>
                  <a:pt x="4333" y="597"/>
                </a:cubicBezTo>
                <a:cubicBezTo>
                  <a:pt x="4333" y="596"/>
                  <a:pt x="4333" y="594"/>
                  <a:pt x="4332" y="592"/>
                </a:cubicBezTo>
                <a:cubicBezTo>
                  <a:pt x="4332" y="590"/>
                  <a:pt x="4328" y="585"/>
                  <a:pt x="4323" y="585"/>
                </a:cubicBezTo>
                <a:cubicBezTo>
                  <a:pt x="4321" y="585"/>
                  <a:pt x="4320" y="585"/>
                  <a:pt x="4318" y="586"/>
                </a:cubicBezTo>
                <a:cubicBezTo>
                  <a:pt x="4318" y="586"/>
                  <a:pt x="4312" y="586"/>
                  <a:pt x="4306" y="587"/>
                </a:cubicBezTo>
                <a:cubicBezTo>
                  <a:pt x="4304" y="587"/>
                  <a:pt x="4302" y="588"/>
                  <a:pt x="4300" y="589"/>
                </a:cubicBezTo>
                <a:cubicBezTo>
                  <a:pt x="4296" y="582"/>
                  <a:pt x="4290" y="577"/>
                  <a:pt x="4282" y="577"/>
                </a:cubicBezTo>
                <a:cubicBezTo>
                  <a:pt x="4281" y="577"/>
                  <a:pt x="4280" y="577"/>
                  <a:pt x="4279" y="577"/>
                </a:cubicBezTo>
                <a:cubicBezTo>
                  <a:pt x="4266" y="579"/>
                  <a:pt x="4261" y="585"/>
                  <a:pt x="4254" y="585"/>
                </a:cubicBezTo>
                <a:cubicBezTo>
                  <a:pt x="4254" y="585"/>
                  <a:pt x="4254" y="584"/>
                  <a:pt x="4254" y="583"/>
                </a:cubicBezTo>
                <a:cubicBezTo>
                  <a:pt x="4254" y="581"/>
                  <a:pt x="4254" y="578"/>
                  <a:pt x="4254" y="576"/>
                </a:cubicBezTo>
                <a:cubicBezTo>
                  <a:pt x="4254" y="574"/>
                  <a:pt x="4254" y="573"/>
                  <a:pt x="4253" y="571"/>
                </a:cubicBezTo>
                <a:cubicBezTo>
                  <a:pt x="4253" y="569"/>
                  <a:pt x="4250" y="566"/>
                  <a:pt x="4246" y="566"/>
                </a:cubicBezTo>
                <a:cubicBezTo>
                  <a:pt x="4242" y="566"/>
                  <a:pt x="4241" y="568"/>
                  <a:pt x="4239" y="569"/>
                </a:cubicBezTo>
                <a:cubicBezTo>
                  <a:pt x="4237" y="571"/>
                  <a:pt x="4235" y="573"/>
                  <a:pt x="4233" y="575"/>
                </a:cubicBezTo>
                <a:cubicBezTo>
                  <a:pt x="4232" y="576"/>
                  <a:pt x="4232" y="576"/>
                  <a:pt x="4231" y="576"/>
                </a:cubicBezTo>
                <a:cubicBezTo>
                  <a:pt x="4231" y="576"/>
                  <a:pt x="4232" y="575"/>
                  <a:pt x="4233" y="574"/>
                </a:cubicBezTo>
                <a:cubicBezTo>
                  <a:pt x="4237" y="569"/>
                  <a:pt x="4250" y="561"/>
                  <a:pt x="4261" y="557"/>
                </a:cubicBezTo>
                <a:cubicBezTo>
                  <a:pt x="4272" y="552"/>
                  <a:pt x="4283" y="540"/>
                  <a:pt x="4294" y="529"/>
                </a:cubicBezTo>
                <a:cubicBezTo>
                  <a:pt x="4300" y="524"/>
                  <a:pt x="4305" y="519"/>
                  <a:pt x="4309" y="515"/>
                </a:cubicBezTo>
                <a:cubicBezTo>
                  <a:pt x="4313" y="511"/>
                  <a:pt x="4317" y="509"/>
                  <a:pt x="4317" y="509"/>
                </a:cubicBezTo>
                <a:cubicBezTo>
                  <a:pt x="4319" y="509"/>
                  <a:pt x="4321" y="509"/>
                  <a:pt x="4323" y="509"/>
                </a:cubicBezTo>
                <a:cubicBezTo>
                  <a:pt x="4334" y="509"/>
                  <a:pt x="4352" y="511"/>
                  <a:pt x="4371" y="511"/>
                </a:cubicBezTo>
                <a:cubicBezTo>
                  <a:pt x="4375" y="511"/>
                  <a:pt x="4379" y="511"/>
                  <a:pt x="4383" y="511"/>
                </a:cubicBezTo>
                <a:cubicBezTo>
                  <a:pt x="4404" y="509"/>
                  <a:pt x="4416" y="501"/>
                  <a:pt x="4418" y="502"/>
                </a:cubicBezTo>
                <a:cubicBezTo>
                  <a:pt x="4419" y="502"/>
                  <a:pt x="4419" y="502"/>
                  <a:pt x="4420" y="502"/>
                </a:cubicBezTo>
                <a:cubicBezTo>
                  <a:pt x="4429" y="510"/>
                  <a:pt x="4444" y="517"/>
                  <a:pt x="4457" y="518"/>
                </a:cubicBezTo>
                <a:cubicBezTo>
                  <a:pt x="4458" y="518"/>
                  <a:pt x="4459" y="518"/>
                  <a:pt x="4460" y="517"/>
                </a:cubicBezTo>
                <a:cubicBezTo>
                  <a:pt x="4465" y="517"/>
                  <a:pt x="4468" y="517"/>
                  <a:pt x="4472" y="514"/>
                </a:cubicBezTo>
                <a:cubicBezTo>
                  <a:pt x="4475" y="512"/>
                  <a:pt x="4477" y="509"/>
                  <a:pt x="4485" y="502"/>
                </a:cubicBezTo>
                <a:cubicBezTo>
                  <a:pt x="4501" y="489"/>
                  <a:pt x="4516" y="482"/>
                  <a:pt x="4525" y="469"/>
                </a:cubicBezTo>
                <a:cubicBezTo>
                  <a:pt x="4529" y="464"/>
                  <a:pt x="4540" y="458"/>
                  <a:pt x="4545" y="459"/>
                </a:cubicBezTo>
                <a:cubicBezTo>
                  <a:pt x="4545" y="459"/>
                  <a:pt x="4544" y="459"/>
                  <a:pt x="4545" y="459"/>
                </a:cubicBezTo>
                <a:cubicBezTo>
                  <a:pt x="4545" y="460"/>
                  <a:pt x="4544" y="462"/>
                  <a:pt x="4544" y="464"/>
                </a:cubicBezTo>
                <a:cubicBezTo>
                  <a:pt x="4544" y="465"/>
                  <a:pt x="4544" y="467"/>
                  <a:pt x="4544" y="468"/>
                </a:cubicBezTo>
                <a:cubicBezTo>
                  <a:pt x="4544" y="472"/>
                  <a:pt x="4545" y="475"/>
                  <a:pt x="4546" y="479"/>
                </a:cubicBezTo>
                <a:cubicBezTo>
                  <a:pt x="4548" y="483"/>
                  <a:pt x="4553" y="486"/>
                  <a:pt x="4558" y="486"/>
                </a:cubicBezTo>
                <a:cubicBezTo>
                  <a:pt x="4559" y="486"/>
                  <a:pt x="4560" y="486"/>
                  <a:pt x="4560" y="486"/>
                </a:cubicBezTo>
                <a:cubicBezTo>
                  <a:pt x="4556" y="489"/>
                  <a:pt x="4553" y="491"/>
                  <a:pt x="4551" y="493"/>
                </a:cubicBezTo>
                <a:cubicBezTo>
                  <a:pt x="4547" y="496"/>
                  <a:pt x="4537" y="500"/>
                  <a:pt x="4527" y="504"/>
                </a:cubicBezTo>
                <a:cubicBezTo>
                  <a:pt x="4517" y="509"/>
                  <a:pt x="4506" y="515"/>
                  <a:pt x="4499" y="525"/>
                </a:cubicBezTo>
                <a:cubicBezTo>
                  <a:pt x="4489" y="539"/>
                  <a:pt x="4481" y="547"/>
                  <a:pt x="4481" y="564"/>
                </a:cubicBezTo>
                <a:cubicBezTo>
                  <a:pt x="4481" y="566"/>
                  <a:pt x="4481" y="567"/>
                  <a:pt x="4481" y="568"/>
                </a:cubicBezTo>
                <a:cubicBezTo>
                  <a:pt x="4482" y="586"/>
                  <a:pt x="4495" y="604"/>
                  <a:pt x="4495" y="616"/>
                </a:cubicBezTo>
                <a:cubicBezTo>
                  <a:pt x="4495" y="619"/>
                  <a:pt x="4494" y="621"/>
                  <a:pt x="4493" y="623"/>
                </a:cubicBezTo>
                <a:cubicBezTo>
                  <a:pt x="4483" y="641"/>
                  <a:pt x="4480" y="665"/>
                  <a:pt x="4480" y="665"/>
                </a:cubicBezTo>
                <a:cubicBezTo>
                  <a:pt x="4479" y="668"/>
                  <a:pt x="4481" y="671"/>
                  <a:pt x="4484" y="671"/>
                </a:cubicBezTo>
                <a:cubicBezTo>
                  <a:pt x="4487" y="673"/>
                  <a:pt x="4490" y="671"/>
                  <a:pt x="4491" y="669"/>
                </a:cubicBezTo>
                <a:cubicBezTo>
                  <a:pt x="4491" y="669"/>
                  <a:pt x="4494" y="663"/>
                  <a:pt x="4500" y="656"/>
                </a:cubicBezTo>
                <a:cubicBezTo>
                  <a:pt x="4506" y="648"/>
                  <a:pt x="4514" y="639"/>
                  <a:pt x="4523" y="632"/>
                </a:cubicBezTo>
                <a:cubicBezTo>
                  <a:pt x="4544" y="616"/>
                  <a:pt x="4556" y="594"/>
                  <a:pt x="4562" y="587"/>
                </a:cubicBezTo>
                <a:cubicBezTo>
                  <a:pt x="4563" y="585"/>
                  <a:pt x="4570" y="582"/>
                  <a:pt x="4576" y="579"/>
                </a:cubicBezTo>
                <a:cubicBezTo>
                  <a:pt x="4579" y="578"/>
                  <a:pt x="4582" y="577"/>
                  <a:pt x="4585" y="575"/>
                </a:cubicBezTo>
                <a:cubicBezTo>
                  <a:pt x="4588" y="572"/>
                  <a:pt x="4591" y="569"/>
                  <a:pt x="4591" y="564"/>
                </a:cubicBezTo>
                <a:cubicBezTo>
                  <a:pt x="4591" y="556"/>
                  <a:pt x="4596" y="544"/>
                  <a:pt x="4600" y="532"/>
                </a:cubicBezTo>
                <a:cubicBezTo>
                  <a:pt x="4600" y="530"/>
                  <a:pt x="4601" y="528"/>
                  <a:pt x="4601" y="527"/>
                </a:cubicBezTo>
                <a:cubicBezTo>
                  <a:pt x="4601" y="523"/>
                  <a:pt x="4599" y="520"/>
                  <a:pt x="4598" y="518"/>
                </a:cubicBezTo>
                <a:cubicBezTo>
                  <a:pt x="4598" y="517"/>
                  <a:pt x="4598" y="517"/>
                  <a:pt x="4598" y="517"/>
                </a:cubicBezTo>
                <a:close/>
                <a:moveTo>
                  <a:pt x="2891" y="398"/>
                </a:moveTo>
                <a:cubicBezTo>
                  <a:pt x="2900" y="398"/>
                  <a:pt x="2910" y="397"/>
                  <a:pt x="2921" y="393"/>
                </a:cubicBezTo>
                <a:cubicBezTo>
                  <a:pt x="2919" y="397"/>
                  <a:pt x="2919" y="401"/>
                  <a:pt x="2919" y="405"/>
                </a:cubicBezTo>
                <a:cubicBezTo>
                  <a:pt x="2919" y="406"/>
                  <a:pt x="2919" y="407"/>
                  <a:pt x="2919" y="408"/>
                </a:cubicBezTo>
                <a:cubicBezTo>
                  <a:pt x="2919" y="410"/>
                  <a:pt x="2919" y="411"/>
                  <a:pt x="2919" y="412"/>
                </a:cubicBezTo>
                <a:cubicBezTo>
                  <a:pt x="2915" y="413"/>
                  <a:pt x="2914" y="415"/>
                  <a:pt x="2912" y="414"/>
                </a:cubicBezTo>
                <a:cubicBezTo>
                  <a:pt x="2910" y="414"/>
                  <a:pt x="2908" y="414"/>
                  <a:pt x="2903" y="410"/>
                </a:cubicBezTo>
                <a:cubicBezTo>
                  <a:pt x="2897" y="406"/>
                  <a:pt x="2893" y="404"/>
                  <a:pt x="2888" y="403"/>
                </a:cubicBezTo>
                <a:cubicBezTo>
                  <a:pt x="2885" y="403"/>
                  <a:pt x="2882" y="405"/>
                  <a:pt x="2881" y="407"/>
                </a:cubicBezTo>
                <a:cubicBezTo>
                  <a:pt x="2880" y="408"/>
                  <a:pt x="2879" y="409"/>
                  <a:pt x="2879" y="409"/>
                </a:cubicBezTo>
                <a:cubicBezTo>
                  <a:pt x="2878" y="410"/>
                  <a:pt x="2871" y="414"/>
                  <a:pt x="2868" y="415"/>
                </a:cubicBezTo>
                <a:cubicBezTo>
                  <a:pt x="2868" y="415"/>
                  <a:pt x="2868" y="414"/>
                  <a:pt x="2868" y="414"/>
                </a:cubicBezTo>
                <a:cubicBezTo>
                  <a:pt x="2868" y="412"/>
                  <a:pt x="2868" y="410"/>
                  <a:pt x="2868" y="408"/>
                </a:cubicBezTo>
                <a:cubicBezTo>
                  <a:pt x="2868" y="406"/>
                  <a:pt x="2868" y="406"/>
                  <a:pt x="2868" y="406"/>
                </a:cubicBezTo>
                <a:cubicBezTo>
                  <a:pt x="2868" y="403"/>
                  <a:pt x="2868" y="398"/>
                  <a:pt x="2865" y="394"/>
                </a:cubicBezTo>
                <a:cubicBezTo>
                  <a:pt x="2873" y="396"/>
                  <a:pt x="2881" y="398"/>
                  <a:pt x="2891" y="398"/>
                </a:cubicBezTo>
                <a:close/>
                <a:moveTo>
                  <a:pt x="2805" y="472"/>
                </a:moveTo>
                <a:cubicBezTo>
                  <a:pt x="2806" y="469"/>
                  <a:pt x="2806" y="469"/>
                  <a:pt x="2808" y="469"/>
                </a:cubicBezTo>
                <a:cubicBezTo>
                  <a:pt x="2811" y="469"/>
                  <a:pt x="2816" y="471"/>
                  <a:pt x="2820" y="474"/>
                </a:cubicBezTo>
                <a:cubicBezTo>
                  <a:pt x="2822" y="475"/>
                  <a:pt x="2823" y="477"/>
                  <a:pt x="2824" y="479"/>
                </a:cubicBezTo>
                <a:cubicBezTo>
                  <a:pt x="2825" y="480"/>
                  <a:pt x="2825" y="480"/>
                  <a:pt x="2826" y="481"/>
                </a:cubicBezTo>
                <a:cubicBezTo>
                  <a:pt x="2826" y="481"/>
                  <a:pt x="2825" y="481"/>
                  <a:pt x="2825" y="481"/>
                </a:cubicBezTo>
                <a:cubicBezTo>
                  <a:pt x="2825" y="481"/>
                  <a:pt x="2824" y="482"/>
                  <a:pt x="2822" y="482"/>
                </a:cubicBezTo>
                <a:cubicBezTo>
                  <a:pt x="2819" y="482"/>
                  <a:pt x="2813" y="480"/>
                  <a:pt x="2809" y="478"/>
                </a:cubicBezTo>
                <a:cubicBezTo>
                  <a:pt x="2806" y="476"/>
                  <a:pt x="2804" y="473"/>
                  <a:pt x="2804" y="472"/>
                </a:cubicBezTo>
                <a:cubicBezTo>
                  <a:pt x="2804" y="472"/>
                  <a:pt x="2804" y="472"/>
                  <a:pt x="2804" y="472"/>
                </a:cubicBezTo>
                <a:cubicBezTo>
                  <a:pt x="2799" y="470"/>
                  <a:pt x="2799" y="470"/>
                  <a:pt x="2799" y="470"/>
                </a:cubicBezTo>
                <a:lnTo>
                  <a:pt x="2805" y="472"/>
                </a:lnTo>
                <a:close/>
                <a:moveTo>
                  <a:pt x="2773" y="756"/>
                </a:moveTo>
                <a:cubicBezTo>
                  <a:pt x="2781" y="749"/>
                  <a:pt x="2789" y="735"/>
                  <a:pt x="2796" y="721"/>
                </a:cubicBezTo>
                <a:cubicBezTo>
                  <a:pt x="2801" y="711"/>
                  <a:pt x="2806" y="710"/>
                  <a:pt x="2809" y="710"/>
                </a:cubicBezTo>
                <a:cubicBezTo>
                  <a:pt x="2810" y="710"/>
                  <a:pt x="2810" y="710"/>
                  <a:pt x="2811" y="710"/>
                </a:cubicBezTo>
                <a:cubicBezTo>
                  <a:pt x="2812" y="711"/>
                  <a:pt x="2817" y="717"/>
                  <a:pt x="2820" y="723"/>
                </a:cubicBezTo>
                <a:cubicBezTo>
                  <a:pt x="2824" y="730"/>
                  <a:pt x="2828" y="738"/>
                  <a:pt x="2829" y="741"/>
                </a:cubicBezTo>
                <a:cubicBezTo>
                  <a:pt x="2830" y="745"/>
                  <a:pt x="2835" y="748"/>
                  <a:pt x="2839" y="748"/>
                </a:cubicBezTo>
                <a:cubicBezTo>
                  <a:pt x="2844" y="748"/>
                  <a:pt x="2847" y="745"/>
                  <a:pt x="2850" y="743"/>
                </a:cubicBezTo>
                <a:cubicBezTo>
                  <a:pt x="2853" y="741"/>
                  <a:pt x="2856" y="739"/>
                  <a:pt x="2857" y="739"/>
                </a:cubicBezTo>
                <a:cubicBezTo>
                  <a:pt x="2864" y="734"/>
                  <a:pt x="2871" y="726"/>
                  <a:pt x="2873" y="716"/>
                </a:cubicBezTo>
                <a:cubicBezTo>
                  <a:pt x="2873" y="716"/>
                  <a:pt x="2874" y="714"/>
                  <a:pt x="2877" y="713"/>
                </a:cubicBezTo>
                <a:cubicBezTo>
                  <a:pt x="2879" y="712"/>
                  <a:pt x="2881" y="711"/>
                  <a:pt x="2884" y="711"/>
                </a:cubicBezTo>
                <a:cubicBezTo>
                  <a:pt x="2883" y="712"/>
                  <a:pt x="2882" y="712"/>
                  <a:pt x="2881" y="712"/>
                </a:cubicBezTo>
                <a:cubicBezTo>
                  <a:pt x="2879" y="713"/>
                  <a:pt x="2877" y="714"/>
                  <a:pt x="2876" y="715"/>
                </a:cubicBezTo>
                <a:cubicBezTo>
                  <a:pt x="2874" y="717"/>
                  <a:pt x="2873" y="719"/>
                  <a:pt x="2873" y="722"/>
                </a:cubicBezTo>
                <a:cubicBezTo>
                  <a:pt x="2873" y="727"/>
                  <a:pt x="2876" y="729"/>
                  <a:pt x="2879" y="731"/>
                </a:cubicBezTo>
                <a:cubicBezTo>
                  <a:pt x="2882" y="734"/>
                  <a:pt x="2886" y="736"/>
                  <a:pt x="2891" y="738"/>
                </a:cubicBezTo>
                <a:cubicBezTo>
                  <a:pt x="2903" y="742"/>
                  <a:pt x="2915" y="757"/>
                  <a:pt x="2931" y="767"/>
                </a:cubicBezTo>
                <a:cubicBezTo>
                  <a:pt x="2939" y="772"/>
                  <a:pt x="2942" y="780"/>
                  <a:pt x="2942" y="785"/>
                </a:cubicBezTo>
                <a:cubicBezTo>
                  <a:pt x="2942" y="788"/>
                  <a:pt x="2941" y="788"/>
                  <a:pt x="2941" y="788"/>
                </a:cubicBezTo>
                <a:cubicBezTo>
                  <a:pt x="2941" y="788"/>
                  <a:pt x="2941" y="788"/>
                  <a:pt x="2941" y="788"/>
                </a:cubicBezTo>
                <a:cubicBezTo>
                  <a:pt x="2935" y="790"/>
                  <a:pt x="2915" y="793"/>
                  <a:pt x="2903" y="792"/>
                </a:cubicBezTo>
                <a:cubicBezTo>
                  <a:pt x="2900" y="792"/>
                  <a:pt x="2898" y="792"/>
                  <a:pt x="2896" y="792"/>
                </a:cubicBezTo>
                <a:cubicBezTo>
                  <a:pt x="2889" y="792"/>
                  <a:pt x="2876" y="779"/>
                  <a:pt x="2859" y="776"/>
                </a:cubicBezTo>
                <a:cubicBezTo>
                  <a:pt x="2854" y="775"/>
                  <a:pt x="2849" y="774"/>
                  <a:pt x="2844" y="774"/>
                </a:cubicBezTo>
                <a:cubicBezTo>
                  <a:pt x="2832" y="774"/>
                  <a:pt x="2820" y="777"/>
                  <a:pt x="2813" y="787"/>
                </a:cubicBezTo>
                <a:cubicBezTo>
                  <a:pt x="2813" y="788"/>
                  <a:pt x="2808" y="790"/>
                  <a:pt x="2800" y="790"/>
                </a:cubicBezTo>
                <a:cubicBezTo>
                  <a:pt x="2794" y="790"/>
                  <a:pt x="2788" y="789"/>
                  <a:pt x="2783" y="789"/>
                </a:cubicBezTo>
                <a:cubicBezTo>
                  <a:pt x="2776" y="789"/>
                  <a:pt x="2772" y="793"/>
                  <a:pt x="2768" y="795"/>
                </a:cubicBezTo>
                <a:cubicBezTo>
                  <a:pt x="2768" y="792"/>
                  <a:pt x="2769" y="788"/>
                  <a:pt x="2769" y="785"/>
                </a:cubicBezTo>
                <a:cubicBezTo>
                  <a:pt x="2769" y="780"/>
                  <a:pt x="2769" y="775"/>
                  <a:pt x="2763" y="771"/>
                </a:cubicBezTo>
                <a:cubicBezTo>
                  <a:pt x="2764" y="768"/>
                  <a:pt x="2769" y="758"/>
                  <a:pt x="2773" y="756"/>
                </a:cubicBezTo>
                <a:close/>
                <a:moveTo>
                  <a:pt x="2673" y="431"/>
                </a:moveTo>
                <a:cubicBezTo>
                  <a:pt x="2681" y="422"/>
                  <a:pt x="2684" y="414"/>
                  <a:pt x="2684" y="407"/>
                </a:cubicBezTo>
                <a:cubicBezTo>
                  <a:pt x="2684" y="405"/>
                  <a:pt x="2683" y="402"/>
                  <a:pt x="2683" y="401"/>
                </a:cubicBezTo>
                <a:cubicBezTo>
                  <a:pt x="2684" y="400"/>
                  <a:pt x="2685" y="400"/>
                  <a:pt x="2686" y="400"/>
                </a:cubicBezTo>
                <a:cubicBezTo>
                  <a:pt x="2695" y="400"/>
                  <a:pt x="2703" y="399"/>
                  <a:pt x="2710" y="399"/>
                </a:cubicBezTo>
                <a:cubicBezTo>
                  <a:pt x="2713" y="399"/>
                  <a:pt x="2716" y="399"/>
                  <a:pt x="2719" y="400"/>
                </a:cubicBezTo>
                <a:cubicBezTo>
                  <a:pt x="2716" y="403"/>
                  <a:pt x="2710" y="408"/>
                  <a:pt x="2704" y="412"/>
                </a:cubicBezTo>
                <a:cubicBezTo>
                  <a:pt x="2695" y="418"/>
                  <a:pt x="2685" y="425"/>
                  <a:pt x="2677" y="429"/>
                </a:cubicBezTo>
                <a:cubicBezTo>
                  <a:pt x="2676" y="430"/>
                  <a:pt x="2674" y="431"/>
                  <a:pt x="2673" y="432"/>
                </a:cubicBezTo>
                <a:cubicBezTo>
                  <a:pt x="2673" y="432"/>
                  <a:pt x="2673" y="431"/>
                  <a:pt x="2673" y="431"/>
                </a:cubicBezTo>
                <a:close/>
                <a:moveTo>
                  <a:pt x="2518" y="522"/>
                </a:moveTo>
                <a:cubicBezTo>
                  <a:pt x="2518" y="521"/>
                  <a:pt x="2520" y="517"/>
                  <a:pt x="2523" y="514"/>
                </a:cubicBezTo>
                <a:cubicBezTo>
                  <a:pt x="2524" y="513"/>
                  <a:pt x="2525" y="512"/>
                  <a:pt x="2526" y="511"/>
                </a:cubicBezTo>
                <a:cubicBezTo>
                  <a:pt x="2527" y="517"/>
                  <a:pt x="2530" y="523"/>
                  <a:pt x="2532" y="529"/>
                </a:cubicBezTo>
                <a:cubicBezTo>
                  <a:pt x="2534" y="536"/>
                  <a:pt x="2537" y="542"/>
                  <a:pt x="2536" y="545"/>
                </a:cubicBezTo>
                <a:cubicBezTo>
                  <a:pt x="2536" y="545"/>
                  <a:pt x="2536" y="546"/>
                  <a:pt x="2536" y="546"/>
                </a:cubicBezTo>
                <a:cubicBezTo>
                  <a:pt x="2536" y="548"/>
                  <a:pt x="2535" y="551"/>
                  <a:pt x="2535" y="553"/>
                </a:cubicBezTo>
                <a:cubicBezTo>
                  <a:pt x="2535" y="557"/>
                  <a:pt x="2536" y="560"/>
                  <a:pt x="2538" y="563"/>
                </a:cubicBezTo>
                <a:cubicBezTo>
                  <a:pt x="2540" y="566"/>
                  <a:pt x="2544" y="569"/>
                  <a:pt x="2549" y="569"/>
                </a:cubicBezTo>
                <a:cubicBezTo>
                  <a:pt x="2549" y="569"/>
                  <a:pt x="2550" y="569"/>
                  <a:pt x="2551" y="568"/>
                </a:cubicBezTo>
                <a:cubicBezTo>
                  <a:pt x="2560" y="567"/>
                  <a:pt x="2602" y="556"/>
                  <a:pt x="2602" y="556"/>
                </a:cubicBezTo>
                <a:cubicBezTo>
                  <a:pt x="2604" y="555"/>
                  <a:pt x="2604" y="555"/>
                  <a:pt x="2604" y="555"/>
                </a:cubicBezTo>
                <a:cubicBezTo>
                  <a:pt x="2604" y="555"/>
                  <a:pt x="2618" y="549"/>
                  <a:pt x="2619" y="534"/>
                </a:cubicBezTo>
                <a:cubicBezTo>
                  <a:pt x="2619" y="533"/>
                  <a:pt x="2619" y="532"/>
                  <a:pt x="2618" y="531"/>
                </a:cubicBezTo>
                <a:cubicBezTo>
                  <a:pt x="2618" y="531"/>
                  <a:pt x="2618" y="530"/>
                  <a:pt x="2618" y="530"/>
                </a:cubicBezTo>
                <a:cubicBezTo>
                  <a:pt x="2618" y="527"/>
                  <a:pt x="2621" y="522"/>
                  <a:pt x="2625" y="517"/>
                </a:cubicBezTo>
                <a:cubicBezTo>
                  <a:pt x="2629" y="512"/>
                  <a:pt x="2633" y="508"/>
                  <a:pt x="2635" y="506"/>
                </a:cubicBezTo>
                <a:cubicBezTo>
                  <a:pt x="2638" y="502"/>
                  <a:pt x="2645" y="495"/>
                  <a:pt x="2645" y="485"/>
                </a:cubicBezTo>
                <a:cubicBezTo>
                  <a:pt x="2645" y="479"/>
                  <a:pt x="2641" y="472"/>
                  <a:pt x="2634" y="470"/>
                </a:cubicBezTo>
                <a:cubicBezTo>
                  <a:pt x="2629" y="468"/>
                  <a:pt x="2624" y="467"/>
                  <a:pt x="2622" y="465"/>
                </a:cubicBezTo>
                <a:cubicBezTo>
                  <a:pt x="2621" y="465"/>
                  <a:pt x="2620" y="464"/>
                  <a:pt x="2620" y="464"/>
                </a:cubicBezTo>
                <a:cubicBezTo>
                  <a:pt x="2620" y="464"/>
                  <a:pt x="2620" y="463"/>
                  <a:pt x="2621" y="463"/>
                </a:cubicBezTo>
                <a:cubicBezTo>
                  <a:pt x="2622" y="461"/>
                  <a:pt x="2623" y="459"/>
                  <a:pt x="2626" y="456"/>
                </a:cubicBezTo>
                <a:cubicBezTo>
                  <a:pt x="2633" y="449"/>
                  <a:pt x="2636" y="450"/>
                  <a:pt x="2644" y="449"/>
                </a:cubicBezTo>
                <a:cubicBezTo>
                  <a:pt x="2651" y="448"/>
                  <a:pt x="2659" y="446"/>
                  <a:pt x="2667" y="438"/>
                </a:cubicBezTo>
                <a:cubicBezTo>
                  <a:pt x="2664" y="442"/>
                  <a:pt x="2663" y="447"/>
                  <a:pt x="2663" y="452"/>
                </a:cubicBezTo>
                <a:cubicBezTo>
                  <a:pt x="2663" y="459"/>
                  <a:pt x="2665" y="465"/>
                  <a:pt x="2669" y="469"/>
                </a:cubicBezTo>
                <a:cubicBezTo>
                  <a:pt x="2670" y="472"/>
                  <a:pt x="2672" y="478"/>
                  <a:pt x="2675" y="484"/>
                </a:cubicBezTo>
                <a:cubicBezTo>
                  <a:pt x="2676" y="487"/>
                  <a:pt x="2678" y="490"/>
                  <a:pt x="2680" y="492"/>
                </a:cubicBezTo>
                <a:cubicBezTo>
                  <a:pt x="2682" y="495"/>
                  <a:pt x="2686" y="497"/>
                  <a:pt x="2690" y="497"/>
                </a:cubicBezTo>
                <a:cubicBezTo>
                  <a:pt x="2691" y="497"/>
                  <a:pt x="2692" y="497"/>
                  <a:pt x="2693" y="497"/>
                </a:cubicBezTo>
                <a:cubicBezTo>
                  <a:pt x="2705" y="493"/>
                  <a:pt x="2716" y="485"/>
                  <a:pt x="2724" y="486"/>
                </a:cubicBezTo>
                <a:cubicBezTo>
                  <a:pt x="2725" y="486"/>
                  <a:pt x="2725" y="486"/>
                  <a:pt x="2726" y="486"/>
                </a:cubicBezTo>
                <a:cubicBezTo>
                  <a:pt x="2728" y="486"/>
                  <a:pt x="2731" y="486"/>
                  <a:pt x="2734" y="486"/>
                </a:cubicBezTo>
                <a:cubicBezTo>
                  <a:pt x="2745" y="486"/>
                  <a:pt x="2759" y="485"/>
                  <a:pt x="2763" y="484"/>
                </a:cubicBezTo>
                <a:cubicBezTo>
                  <a:pt x="2764" y="485"/>
                  <a:pt x="2766" y="488"/>
                  <a:pt x="2768" y="490"/>
                </a:cubicBezTo>
                <a:cubicBezTo>
                  <a:pt x="2769" y="492"/>
                  <a:pt x="2770" y="494"/>
                  <a:pt x="2771" y="495"/>
                </a:cubicBezTo>
                <a:cubicBezTo>
                  <a:pt x="2764" y="497"/>
                  <a:pt x="2752" y="496"/>
                  <a:pt x="2734" y="497"/>
                </a:cubicBezTo>
                <a:cubicBezTo>
                  <a:pt x="2724" y="498"/>
                  <a:pt x="2714" y="498"/>
                  <a:pt x="2706" y="499"/>
                </a:cubicBezTo>
                <a:cubicBezTo>
                  <a:pt x="2702" y="499"/>
                  <a:pt x="2698" y="500"/>
                  <a:pt x="2695" y="500"/>
                </a:cubicBezTo>
                <a:cubicBezTo>
                  <a:pt x="2694" y="501"/>
                  <a:pt x="2692" y="501"/>
                  <a:pt x="2691" y="502"/>
                </a:cubicBezTo>
                <a:cubicBezTo>
                  <a:pt x="2689" y="503"/>
                  <a:pt x="2687" y="505"/>
                  <a:pt x="2687" y="509"/>
                </a:cubicBezTo>
                <a:cubicBezTo>
                  <a:pt x="2687" y="512"/>
                  <a:pt x="2689" y="513"/>
                  <a:pt x="2689" y="514"/>
                </a:cubicBezTo>
                <a:cubicBezTo>
                  <a:pt x="2693" y="518"/>
                  <a:pt x="2697" y="520"/>
                  <a:pt x="2701" y="523"/>
                </a:cubicBezTo>
                <a:cubicBezTo>
                  <a:pt x="2703" y="524"/>
                  <a:pt x="2704" y="525"/>
                  <a:pt x="2705" y="525"/>
                </a:cubicBezTo>
                <a:cubicBezTo>
                  <a:pt x="2704" y="526"/>
                  <a:pt x="2703" y="526"/>
                  <a:pt x="2702" y="526"/>
                </a:cubicBezTo>
                <a:cubicBezTo>
                  <a:pt x="2698" y="526"/>
                  <a:pt x="2691" y="522"/>
                  <a:pt x="2681" y="521"/>
                </a:cubicBezTo>
                <a:cubicBezTo>
                  <a:pt x="2680" y="520"/>
                  <a:pt x="2680" y="520"/>
                  <a:pt x="2679" y="520"/>
                </a:cubicBezTo>
                <a:cubicBezTo>
                  <a:pt x="2670" y="521"/>
                  <a:pt x="2665" y="528"/>
                  <a:pt x="2661" y="534"/>
                </a:cubicBezTo>
                <a:cubicBezTo>
                  <a:pt x="2657" y="541"/>
                  <a:pt x="2654" y="548"/>
                  <a:pt x="2653" y="554"/>
                </a:cubicBezTo>
                <a:cubicBezTo>
                  <a:pt x="2652" y="557"/>
                  <a:pt x="2652" y="560"/>
                  <a:pt x="2652" y="563"/>
                </a:cubicBezTo>
                <a:cubicBezTo>
                  <a:pt x="2652" y="566"/>
                  <a:pt x="2652" y="570"/>
                  <a:pt x="2652" y="572"/>
                </a:cubicBezTo>
                <a:cubicBezTo>
                  <a:pt x="2652" y="573"/>
                  <a:pt x="2652" y="574"/>
                  <a:pt x="2652" y="574"/>
                </a:cubicBezTo>
                <a:cubicBezTo>
                  <a:pt x="2651" y="574"/>
                  <a:pt x="2650" y="574"/>
                  <a:pt x="2649" y="573"/>
                </a:cubicBezTo>
                <a:cubicBezTo>
                  <a:pt x="2638" y="569"/>
                  <a:pt x="2629" y="567"/>
                  <a:pt x="2621" y="567"/>
                </a:cubicBezTo>
                <a:cubicBezTo>
                  <a:pt x="2617" y="567"/>
                  <a:pt x="2613" y="568"/>
                  <a:pt x="2609" y="570"/>
                </a:cubicBezTo>
                <a:cubicBezTo>
                  <a:pt x="2606" y="572"/>
                  <a:pt x="2592" y="577"/>
                  <a:pt x="2580" y="581"/>
                </a:cubicBezTo>
                <a:cubicBezTo>
                  <a:pt x="2579" y="582"/>
                  <a:pt x="2578" y="582"/>
                  <a:pt x="2578" y="582"/>
                </a:cubicBezTo>
                <a:cubicBezTo>
                  <a:pt x="2577" y="581"/>
                  <a:pt x="2572" y="574"/>
                  <a:pt x="2562" y="574"/>
                </a:cubicBezTo>
                <a:cubicBezTo>
                  <a:pt x="2561" y="574"/>
                  <a:pt x="2561" y="574"/>
                  <a:pt x="2561" y="574"/>
                </a:cubicBezTo>
                <a:cubicBezTo>
                  <a:pt x="2546" y="574"/>
                  <a:pt x="2546" y="574"/>
                  <a:pt x="2546" y="574"/>
                </a:cubicBezTo>
                <a:cubicBezTo>
                  <a:pt x="2545" y="574"/>
                  <a:pt x="2545" y="574"/>
                  <a:pt x="2545" y="574"/>
                </a:cubicBezTo>
                <a:cubicBezTo>
                  <a:pt x="2538" y="575"/>
                  <a:pt x="2538" y="575"/>
                  <a:pt x="2538" y="575"/>
                </a:cubicBezTo>
                <a:cubicBezTo>
                  <a:pt x="2536" y="573"/>
                  <a:pt x="2533" y="568"/>
                  <a:pt x="2532" y="563"/>
                </a:cubicBezTo>
                <a:cubicBezTo>
                  <a:pt x="2532" y="562"/>
                  <a:pt x="2532" y="562"/>
                  <a:pt x="2532" y="561"/>
                </a:cubicBezTo>
                <a:cubicBezTo>
                  <a:pt x="2532" y="555"/>
                  <a:pt x="2534" y="549"/>
                  <a:pt x="2534" y="543"/>
                </a:cubicBezTo>
                <a:cubicBezTo>
                  <a:pt x="2534" y="540"/>
                  <a:pt x="2533" y="535"/>
                  <a:pt x="2528" y="532"/>
                </a:cubicBezTo>
                <a:cubicBezTo>
                  <a:pt x="2525" y="531"/>
                  <a:pt x="2522" y="531"/>
                  <a:pt x="2520" y="531"/>
                </a:cubicBezTo>
                <a:cubicBezTo>
                  <a:pt x="2516" y="531"/>
                  <a:pt x="2513" y="531"/>
                  <a:pt x="2510" y="532"/>
                </a:cubicBezTo>
                <a:cubicBezTo>
                  <a:pt x="2513" y="530"/>
                  <a:pt x="2517" y="527"/>
                  <a:pt x="2518" y="522"/>
                </a:cubicBezTo>
                <a:close/>
                <a:moveTo>
                  <a:pt x="2636" y="804"/>
                </a:moveTo>
                <a:cubicBezTo>
                  <a:pt x="2635" y="803"/>
                  <a:pt x="2614" y="787"/>
                  <a:pt x="2605" y="782"/>
                </a:cubicBezTo>
                <a:cubicBezTo>
                  <a:pt x="2597" y="778"/>
                  <a:pt x="2583" y="770"/>
                  <a:pt x="2578" y="758"/>
                </a:cubicBezTo>
                <a:cubicBezTo>
                  <a:pt x="2573" y="750"/>
                  <a:pt x="2567" y="745"/>
                  <a:pt x="2562" y="741"/>
                </a:cubicBezTo>
                <a:cubicBezTo>
                  <a:pt x="2557" y="737"/>
                  <a:pt x="2555" y="735"/>
                  <a:pt x="2555" y="732"/>
                </a:cubicBezTo>
                <a:cubicBezTo>
                  <a:pt x="2555" y="732"/>
                  <a:pt x="2555" y="731"/>
                  <a:pt x="2555" y="731"/>
                </a:cubicBezTo>
                <a:cubicBezTo>
                  <a:pt x="2555" y="730"/>
                  <a:pt x="2555" y="730"/>
                  <a:pt x="2555" y="729"/>
                </a:cubicBezTo>
                <a:cubicBezTo>
                  <a:pt x="2555" y="729"/>
                  <a:pt x="2555" y="729"/>
                  <a:pt x="2555" y="729"/>
                </a:cubicBezTo>
                <a:cubicBezTo>
                  <a:pt x="2556" y="729"/>
                  <a:pt x="2556" y="729"/>
                  <a:pt x="2556" y="729"/>
                </a:cubicBezTo>
                <a:cubicBezTo>
                  <a:pt x="2558" y="729"/>
                  <a:pt x="2566" y="734"/>
                  <a:pt x="2571" y="740"/>
                </a:cubicBezTo>
                <a:cubicBezTo>
                  <a:pt x="2581" y="752"/>
                  <a:pt x="2604" y="767"/>
                  <a:pt x="2611" y="776"/>
                </a:cubicBezTo>
                <a:cubicBezTo>
                  <a:pt x="2621" y="787"/>
                  <a:pt x="2632" y="791"/>
                  <a:pt x="2634" y="800"/>
                </a:cubicBezTo>
                <a:cubicBezTo>
                  <a:pt x="2635" y="801"/>
                  <a:pt x="2635" y="803"/>
                  <a:pt x="2636" y="804"/>
                </a:cubicBezTo>
                <a:close/>
                <a:moveTo>
                  <a:pt x="2400" y="645"/>
                </a:moveTo>
                <a:cubicBezTo>
                  <a:pt x="2399" y="645"/>
                  <a:pt x="2399" y="645"/>
                  <a:pt x="2399" y="645"/>
                </a:cubicBezTo>
                <a:cubicBezTo>
                  <a:pt x="2398" y="648"/>
                  <a:pt x="2398" y="648"/>
                  <a:pt x="2395" y="649"/>
                </a:cubicBezTo>
                <a:cubicBezTo>
                  <a:pt x="2395" y="649"/>
                  <a:pt x="2394" y="649"/>
                  <a:pt x="2393" y="649"/>
                </a:cubicBezTo>
                <a:cubicBezTo>
                  <a:pt x="2395" y="648"/>
                  <a:pt x="2397" y="647"/>
                  <a:pt x="2400" y="645"/>
                </a:cubicBezTo>
                <a:close/>
                <a:moveTo>
                  <a:pt x="2831" y="1487"/>
                </a:moveTo>
                <a:cubicBezTo>
                  <a:pt x="2829" y="1490"/>
                  <a:pt x="2827" y="1494"/>
                  <a:pt x="2825" y="1496"/>
                </a:cubicBezTo>
                <a:cubicBezTo>
                  <a:pt x="2824" y="1497"/>
                  <a:pt x="2823" y="1497"/>
                  <a:pt x="2822" y="1498"/>
                </a:cubicBezTo>
                <a:cubicBezTo>
                  <a:pt x="2822" y="1498"/>
                  <a:pt x="2822" y="1498"/>
                  <a:pt x="2822" y="1498"/>
                </a:cubicBezTo>
                <a:cubicBezTo>
                  <a:pt x="2822" y="1497"/>
                  <a:pt x="2821" y="1496"/>
                  <a:pt x="2821" y="1494"/>
                </a:cubicBezTo>
                <a:cubicBezTo>
                  <a:pt x="2820" y="1492"/>
                  <a:pt x="2820" y="1488"/>
                  <a:pt x="2820" y="1485"/>
                </a:cubicBezTo>
                <a:cubicBezTo>
                  <a:pt x="2820" y="1477"/>
                  <a:pt x="2822" y="1467"/>
                  <a:pt x="2823" y="1465"/>
                </a:cubicBezTo>
                <a:cubicBezTo>
                  <a:pt x="2823" y="1465"/>
                  <a:pt x="2823" y="1466"/>
                  <a:pt x="2823" y="1466"/>
                </a:cubicBezTo>
                <a:cubicBezTo>
                  <a:pt x="2825" y="1464"/>
                  <a:pt x="2829" y="1464"/>
                  <a:pt x="2833" y="1464"/>
                </a:cubicBezTo>
                <a:cubicBezTo>
                  <a:pt x="2833" y="1464"/>
                  <a:pt x="2834" y="1464"/>
                  <a:pt x="2834" y="1464"/>
                </a:cubicBezTo>
                <a:cubicBezTo>
                  <a:pt x="2836" y="1464"/>
                  <a:pt x="2837" y="1463"/>
                  <a:pt x="2838" y="1464"/>
                </a:cubicBezTo>
                <a:cubicBezTo>
                  <a:pt x="2838" y="1464"/>
                  <a:pt x="2838" y="1463"/>
                  <a:pt x="2839" y="1464"/>
                </a:cubicBezTo>
                <a:cubicBezTo>
                  <a:pt x="2839" y="1464"/>
                  <a:pt x="2839" y="1464"/>
                  <a:pt x="2839" y="1465"/>
                </a:cubicBezTo>
                <a:cubicBezTo>
                  <a:pt x="2839" y="1470"/>
                  <a:pt x="2836" y="1480"/>
                  <a:pt x="2831" y="1487"/>
                </a:cubicBezTo>
                <a:close/>
                <a:moveTo>
                  <a:pt x="2836" y="953"/>
                </a:moveTo>
                <a:cubicBezTo>
                  <a:pt x="2835" y="954"/>
                  <a:pt x="2835" y="954"/>
                  <a:pt x="2835" y="954"/>
                </a:cubicBezTo>
                <a:cubicBezTo>
                  <a:pt x="2835" y="954"/>
                  <a:pt x="2835" y="955"/>
                  <a:pt x="2832" y="955"/>
                </a:cubicBezTo>
                <a:cubicBezTo>
                  <a:pt x="2829" y="955"/>
                  <a:pt x="2825" y="955"/>
                  <a:pt x="2821" y="956"/>
                </a:cubicBezTo>
                <a:cubicBezTo>
                  <a:pt x="2817" y="951"/>
                  <a:pt x="2813" y="946"/>
                  <a:pt x="2805" y="946"/>
                </a:cubicBezTo>
                <a:cubicBezTo>
                  <a:pt x="2804" y="946"/>
                  <a:pt x="2802" y="946"/>
                  <a:pt x="2801" y="947"/>
                </a:cubicBezTo>
                <a:cubicBezTo>
                  <a:pt x="2794" y="949"/>
                  <a:pt x="2785" y="950"/>
                  <a:pt x="2776" y="953"/>
                </a:cubicBezTo>
                <a:cubicBezTo>
                  <a:pt x="2776" y="953"/>
                  <a:pt x="2776" y="952"/>
                  <a:pt x="2776" y="951"/>
                </a:cubicBezTo>
                <a:cubicBezTo>
                  <a:pt x="2776" y="950"/>
                  <a:pt x="2776" y="948"/>
                  <a:pt x="2775" y="947"/>
                </a:cubicBezTo>
                <a:cubicBezTo>
                  <a:pt x="2772" y="942"/>
                  <a:pt x="2767" y="941"/>
                  <a:pt x="2763" y="940"/>
                </a:cubicBezTo>
                <a:cubicBezTo>
                  <a:pt x="2758" y="939"/>
                  <a:pt x="2753" y="939"/>
                  <a:pt x="2747" y="939"/>
                </a:cubicBezTo>
                <a:cubicBezTo>
                  <a:pt x="2738" y="939"/>
                  <a:pt x="2729" y="940"/>
                  <a:pt x="2723" y="940"/>
                </a:cubicBezTo>
                <a:cubicBezTo>
                  <a:pt x="2711" y="940"/>
                  <a:pt x="2699" y="930"/>
                  <a:pt x="2685" y="926"/>
                </a:cubicBezTo>
                <a:cubicBezTo>
                  <a:pt x="2684" y="926"/>
                  <a:pt x="2682" y="925"/>
                  <a:pt x="2681" y="925"/>
                </a:cubicBezTo>
                <a:cubicBezTo>
                  <a:pt x="2673" y="926"/>
                  <a:pt x="2666" y="930"/>
                  <a:pt x="2659" y="936"/>
                </a:cubicBezTo>
                <a:cubicBezTo>
                  <a:pt x="2653" y="942"/>
                  <a:pt x="2647" y="949"/>
                  <a:pt x="2641" y="956"/>
                </a:cubicBezTo>
                <a:cubicBezTo>
                  <a:pt x="2637" y="960"/>
                  <a:pt x="2635" y="961"/>
                  <a:pt x="2633" y="961"/>
                </a:cubicBezTo>
                <a:cubicBezTo>
                  <a:pt x="2630" y="961"/>
                  <a:pt x="2624" y="958"/>
                  <a:pt x="2616" y="957"/>
                </a:cubicBezTo>
                <a:cubicBezTo>
                  <a:pt x="2614" y="958"/>
                  <a:pt x="2606" y="954"/>
                  <a:pt x="2601" y="950"/>
                </a:cubicBezTo>
                <a:cubicBezTo>
                  <a:pt x="2595" y="945"/>
                  <a:pt x="2590" y="941"/>
                  <a:pt x="2590" y="941"/>
                </a:cubicBezTo>
                <a:cubicBezTo>
                  <a:pt x="2589" y="940"/>
                  <a:pt x="2589" y="940"/>
                  <a:pt x="2589" y="940"/>
                </a:cubicBezTo>
                <a:cubicBezTo>
                  <a:pt x="2589" y="940"/>
                  <a:pt x="2584" y="938"/>
                  <a:pt x="2577" y="935"/>
                </a:cubicBezTo>
                <a:cubicBezTo>
                  <a:pt x="2571" y="933"/>
                  <a:pt x="2564" y="930"/>
                  <a:pt x="2558" y="930"/>
                </a:cubicBezTo>
                <a:cubicBezTo>
                  <a:pt x="2558" y="930"/>
                  <a:pt x="2557" y="929"/>
                  <a:pt x="2554" y="928"/>
                </a:cubicBezTo>
                <a:cubicBezTo>
                  <a:pt x="2551" y="926"/>
                  <a:pt x="2546" y="922"/>
                  <a:pt x="2542" y="919"/>
                </a:cubicBezTo>
                <a:cubicBezTo>
                  <a:pt x="2540" y="917"/>
                  <a:pt x="2538" y="916"/>
                  <a:pt x="2537" y="915"/>
                </a:cubicBezTo>
                <a:cubicBezTo>
                  <a:pt x="2535" y="914"/>
                  <a:pt x="2533" y="912"/>
                  <a:pt x="2530" y="912"/>
                </a:cubicBezTo>
                <a:cubicBezTo>
                  <a:pt x="2530" y="912"/>
                  <a:pt x="2528" y="910"/>
                  <a:pt x="2526" y="909"/>
                </a:cubicBezTo>
                <a:cubicBezTo>
                  <a:pt x="2525" y="908"/>
                  <a:pt x="2524" y="906"/>
                  <a:pt x="2524" y="906"/>
                </a:cubicBezTo>
                <a:cubicBezTo>
                  <a:pt x="2524" y="906"/>
                  <a:pt x="2524" y="905"/>
                  <a:pt x="2525" y="905"/>
                </a:cubicBezTo>
                <a:cubicBezTo>
                  <a:pt x="2526" y="904"/>
                  <a:pt x="2528" y="904"/>
                  <a:pt x="2531" y="904"/>
                </a:cubicBezTo>
                <a:cubicBezTo>
                  <a:pt x="2533" y="904"/>
                  <a:pt x="2536" y="903"/>
                  <a:pt x="2538" y="901"/>
                </a:cubicBezTo>
                <a:cubicBezTo>
                  <a:pt x="2540" y="898"/>
                  <a:pt x="2541" y="895"/>
                  <a:pt x="2541" y="893"/>
                </a:cubicBezTo>
                <a:cubicBezTo>
                  <a:pt x="2540" y="888"/>
                  <a:pt x="2539" y="883"/>
                  <a:pt x="2537" y="874"/>
                </a:cubicBezTo>
                <a:cubicBezTo>
                  <a:pt x="2531" y="854"/>
                  <a:pt x="2518" y="846"/>
                  <a:pt x="2507" y="846"/>
                </a:cubicBezTo>
                <a:cubicBezTo>
                  <a:pt x="2500" y="846"/>
                  <a:pt x="2494" y="849"/>
                  <a:pt x="2490" y="851"/>
                </a:cubicBezTo>
                <a:cubicBezTo>
                  <a:pt x="2490" y="851"/>
                  <a:pt x="2490" y="851"/>
                  <a:pt x="2489" y="851"/>
                </a:cubicBezTo>
                <a:cubicBezTo>
                  <a:pt x="2482" y="852"/>
                  <a:pt x="2463" y="853"/>
                  <a:pt x="2447" y="853"/>
                </a:cubicBezTo>
                <a:cubicBezTo>
                  <a:pt x="2435" y="853"/>
                  <a:pt x="2425" y="853"/>
                  <a:pt x="2423" y="853"/>
                </a:cubicBezTo>
                <a:cubicBezTo>
                  <a:pt x="2419" y="853"/>
                  <a:pt x="2417" y="854"/>
                  <a:pt x="2413" y="855"/>
                </a:cubicBezTo>
                <a:cubicBezTo>
                  <a:pt x="2400" y="860"/>
                  <a:pt x="2380" y="868"/>
                  <a:pt x="2371" y="873"/>
                </a:cubicBezTo>
                <a:cubicBezTo>
                  <a:pt x="2362" y="878"/>
                  <a:pt x="2345" y="884"/>
                  <a:pt x="2338" y="888"/>
                </a:cubicBezTo>
                <a:cubicBezTo>
                  <a:pt x="2338" y="888"/>
                  <a:pt x="2338" y="888"/>
                  <a:pt x="2337" y="888"/>
                </a:cubicBezTo>
                <a:cubicBezTo>
                  <a:pt x="2334" y="888"/>
                  <a:pt x="2324" y="886"/>
                  <a:pt x="2315" y="886"/>
                </a:cubicBezTo>
                <a:cubicBezTo>
                  <a:pt x="2316" y="883"/>
                  <a:pt x="2317" y="881"/>
                  <a:pt x="2318" y="878"/>
                </a:cubicBezTo>
                <a:cubicBezTo>
                  <a:pt x="2319" y="877"/>
                  <a:pt x="2320" y="876"/>
                  <a:pt x="2320" y="875"/>
                </a:cubicBezTo>
                <a:cubicBezTo>
                  <a:pt x="2323" y="876"/>
                  <a:pt x="2325" y="876"/>
                  <a:pt x="2327" y="876"/>
                </a:cubicBezTo>
                <a:cubicBezTo>
                  <a:pt x="2336" y="876"/>
                  <a:pt x="2345" y="873"/>
                  <a:pt x="2352" y="872"/>
                </a:cubicBezTo>
                <a:cubicBezTo>
                  <a:pt x="2360" y="871"/>
                  <a:pt x="2365" y="865"/>
                  <a:pt x="2369" y="861"/>
                </a:cubicBezTo>
                <a:cubicBezTo>
                  <a:pt x="2373" y="856"/>
                  <a:pt x="2377" y="851"/>
                  <a:pt x="2381" y="849"/>
                </a:cubicBezTo>
                <a:cubicBezTo>
                  <a:pt x="2383" y="847"/>
                  <a:pt x="2385" y="846"/>
                  <a:pt x="2387" y="844"/>
                </a:cubicBezTo>
                <a:cubicBezTo>
                  <a:pt x="2388" y="843"/>
                  <a:pt x="2390" y="840"/>
                  <a:pt x="2390" y="837"/>
                </a:cubicBezTo>
                <a:cubicBezTo>
                  <a:pt x="2390" y="834"/>
                  <a:pt x="2388" y="832"/>
                  <a:pt x="2387" y="831"/>
                </a:cubicBezTo>
                <a:cubicBezTo>
                  <a:pt x="2386" y="829"/>
                  <a:pt x="2385" y="828"/>
                  <a:pt x="2384" y="826"/>
                </a:cubicBezTo>
                <a:cubicBezTo>
                  <a:pt x="2384" y="826"/>
                  <a:pt x="2384" y="826"/>
                  <a:pt x="2384" y="826"/>
                </a:cubicBezTo>
                <a:cubicBezTo>
                  <a:pt x="2384" y="825"/>
                  <a:pt x="2386" y="822"/>
                  <a:pt x="2390" y="818"/>
                </a:cubicBezTo>
                <a:cubicBezTo>
                  <a:pt x="2393" y="814"/>
                  <a:pt x="2398" y="809"/>
                  <a:pt x="2402" y="805"/>
                </a:cubicBezTo>
                <a:cubicBezTo>
                  <a:pt x="2404" y="802"/>
                  <a:pt x="2407" y="802"/>
                  <a:pt x="2413" y="801"/>
                </a:cubicBezTo>
                <a:cubicBezTo>
                  <a:pt x="2416" y="801"/>
                  <a:pt x="2419" y="801"/>
                  <a:pt x="2422" y="799"/>
                </a:cubicBezTo>
                <a:cubicBezTo>
                  <a:pt x="2425" y="798"/>
                  <a:pt x="2428" y="794"/>
                  <a:pt x="2429" y="790"/>
                </a:cubicBezTo>
                <a:cubicBezTo>
                  <a:pt x="2431" y="784"/>
                  <a:pt x="2432" y="777"/>
                  <a:pt x="2434" y="772"/>
                </a:cubicBezTo>
                <a:cubicBezTo>
                  <a:pt x="2435" y="769"/>
                  <a:pt x="2436" y="767"/>
                  <a:pt x="2436" y="766"/>
                </a:cubicBezTo>
                <a:cubicBezTo>
                  <a:pt x="2437" y="766"/>
                  <a:pt x="2437" y="766"/>
                  <a:pt x="2437" y="766"/>
                </a:cubicBezTo>
                <a:cubicBezTo>
                  <a:pt x="2445" y="767"/>
                  <a:pt x="2457" y="774"/>
                  <a:pt x="2467" y="774"/>
                </a:cubicBezTo>
                <a:cubicBezTo>
                  <a:pt x="2475" y="773"/>
                  <a:pt x="2481" y="769"/>
                  <a:pt x="2487" y="765"/>
                </a:cubicBezTo>
                <a:cubicBezTo>
                  <a:pt x="2493" y="761"/>
                  <a:pt x="2500" y="756"/>
                  <a:pt x="2500" y="755"/>
                </a:cubicBezTo>
                <a:cubicBezTo>
                  <a:pt x="2500" y="755"/>
                  <a:pt x="2500" y="755"/>
                  <a:pt x="2500" y="755"/>
                </a:cubicBezTo>
                <a:cubicBezTo>
                  <a:pt x="2500" y="755"/>
                  <a:pt x="2500" y="755"/>
                  <a:pt x="2500" y="755"/>
                </a:cubicBezTo>
                <a:cubicBezTo>
                  <a:pt x="2501" y="755"/>
                  <a:pt x="2502" y="755"/>
                  <a:pt x="2503" y="755"/>
                </a:cubicBezTo>
                <a:cubicBezTo>
                  <a:pt x="2506" y="755"/>
                  <a:pt x="2509" y="755"/>
                  <a:pt x="2511" y="757"/>
                </a:cubicBezTo>
                <a:cubicBezTo>
                  <a:pt x="2514" y="758"/>
                  <a:pt x="2515" y="760"/>
                  <a:pt x="2516" y="762"/>
                </a:cubicBezTo>
                <a:cubicBezTo>
                  <a:pt x="2517" y="771"/>
                  <a:pt x="2524" y="778"/>
                  <a:pt x="2530" y="784"/>
                </a:cubicBezTo>
                <a:cubicBezTo>
                  <a:pt x="2536" y="790"/>
                  <a:pt x="2542" y="795"/>
                  <a:pt x="2545" y="796"/>
                </a:cubicBezTo>
                <a:cubicBezTo>
                  <a:pt x="2548" y="798"/>
                  <a:pt x="2556" y="802"/>
                  <a:pt x="2565" y="805"/>
                </a:cubicBezTo>
                <a:cubicBezTo>
                  <a:pt x="2570" y="807"/>
                  <a:pt x="2574" y="809"/>
                  <a:pt x="2577" y="810"/>
                </a:cubicBezTo>
                <a:cubicBezTo>
                  <a:pt x="2580" y="812"/>
                  <a:pt x="2583" y="814"/>
                  <a:pt x="2583" y="814"/>
                </a:cubicBezTo>
                <a:cubicBezTo>
                  <a:pt x="2586" y="816"/>
                  <a:pt x="2593" y="828"/>
                  <a:pt x="2595" y="838"/>
                </a:cubicBezTo>
                <a:cubicBezTo>
                  <a:pt x="2597" y="845"/>
                  <a:pt x="2600" y="851"/>
                  <a:pt x="2607" y="851"/>
                </a:cubicBezTo>
                <a:cubicBezTo>
                  <a:pt x="2614" y="851"/>
                  <a:pt x="2618" y="845"/>
                  <a:pt x="2618" y="839"/>
                </a:cubicBezTo>
                <a:cubicBezTo>
                  <a:pt x="2619" y="838"/>
                  <a:pt x="2619" y="837"/>
                  <a:pt x="2619" y="836"/>
                </a:cubicBezTo>
                <a:cubicBezTo>
                  <a:pt x="2619" y="829"/>
                  <a:pt x="2617" y="822"/>
                  <a:pt x="2617" y="818"/>
                </a:cubicBezTo>
                <a:cubicBezTo>
                  <a:pt x="2617" y="818"/>
                  <a:pt x="2618" y="818"/>
                  <a:pt x="2618" y="818"/>
                </a:cubicBezTo>
                <a:cubicBezTo>
                  <a:pt x="2627" y="818"/>
                  <a:pt x="2635" y="815"/>
                  <a:pt x="2636" y="815"/>
                </a:cubicBezTo>
                <a:cubicBezTo>
                  <a:pt x="2637" y="814"/>
                  <a:pt x="2636" y="812"/>
                  <a:pt x="2640" y="810"/>
                </a:cubicBezTo>
                <a:cubicBezTo>
                  <a:pt x="2640" y="810"/>
                  <a:pt x="2640" y="810"/>
                  <a:pt x="2640" y="810"/>
                </a:cubicBezTo>
                <a:cubicBezTo>
                  <a:pt x="2644" y="820"/>
                  <a:pt x="2651" y="829"/>
                  <a:pt x="2653" y="833"/>
                </a:cubicBezTo>
                <a:cubicBezTo>
                  <a:pt x="2654" y="835"/>
                  <a:pt x="2658" y="844"/>
                  <a:pt x="2661" y="853"/>
                </a:cubicBezTo>
                <a:cubicBezTo>
                  <a:pt x="2665" y="862"/>
                  <a:pt x="2669" y="871"/>
                  <a:pt x="2671" y="875"/>
                </a:cubicBezTo>
                <a:cubicBezTo>
                  <a:pt x="2672" y="879"/>
                  <a:pt x="2677" y="881"/>
                  <a:pt x="2680" y="881"/>
                </a:cubicBezTo>
                <a:cubicBezTo>
                  <a:pt x="2689" y="881"/>
                  <a:pt x="2696" y="874"/>
                  <a:pt x="2701" y="870"/>
                </a:cubicBezTo>
                <a:cubicBezTo>
                  <a:pt x="2703" y="868"/>
                  <a:pt x="2706" y="866"/>
                  <a:pt x="2711" y="863"/>
                </a:cubicBezTo>
                <a:cubicBezTo>
                  <a:pt x="2715" y="860"/>
                  <a:pt x="2719" y="854"/>
                  <a:pt x="2720" y="847"/>
                </a:cubicBezTo>
                <a:cubicBezTo>
                  <a:pt x="2720" y="846"/>
                  <a:pt x="2720" y="846"/>
                  <a:pt x="2720" y="845"/>
                </a:cubicBezTo>
                <a:cubicBezTo>
                  <a:pt x="2720" y="837"/>
                  <a:pt x="2715" y="831"/>
                  <a:pt x="2710" y="827"/>
                </a:cubicBezTo>
                <a:cubicBezTo>
                  <a:pt x="2708" y="825"/>
                  <a:pt x="2705" y="823"/>
                  <a:pt x="2703" y="822"/>
                </a:cubicBezTo>
                <a:cubicBezTo>
                  <a:pt x="2704" y="821"/>
                  <a:pt x="2705" y="821"/>
                  <a:pt x="2707" y="820"/>
                </a:cubicBezTo>
                <a:cubicBezTo>
                  <a:pt x="2710" y="818"/>
                  <a:pt x="2714" y="816"/>
                  <a:pt x="2717" y="814"/>
                </a:cubicBezTo>
                <a:cubicBezTo>
                  <a:pt x="2720" y="810"/>
                  <a:pt x="2726" y="806"/>
                  <a:pt x="2728" y="805"/>
                </a:cubicBezTo>
                <a:cubicBezTo>
                  <a:pt x="2728" y="805"/>
                  <a:pt x="2728" y="805"/>
                  <a:pt x="2728" y="805"/>
                </a:cubicBezTo>
                <a:cubicBezTo>
                  <a:pt x="2729" y="806"/>
                  <a:pt x="2730" y="817"/>
                  <a:pt x="2730" y="827"/>
                </a:cubicBezTo>
                <a:cubicBezTo>
                  <a:pt x="2731" y="832"/>
                  <a:pt x="2731" y="837"/>
                  <a:pt x="2731" y="841"/>
                </a:cubicBezTo>
                <a:cubicBezTo>
                  <a:pt x="2731" y="845"/>
                  <a:pt x="2731" y="848"/>
                  <a:pt x="2732" y="851"/>
                </a:cubicBezTo>
                <a:cubicBezTo>
                  <a:pt x="2734" y="855"/>
                  <a:pt x="2737" y="857"/>
                  <a:pt x="2740" y="859"/>
                </a:cubicBezTo>
                <a:cubicBezTo>
                  <a:pt x="2744" y="862"/>
                  <a:pt x="2749" y="864"/>
                  <a:pt x="2754" y="867"/>
                </a:cubicBezTo>
                <a:cubicBezTo>
                  <a:pt x="2759" y="869"/>
                  <a:pt x="2763" y="873"/>
                  <a:pt x="2763" y="873"/>
                </a:cubicBezTo>
                <a:cubicBezTo>
                  <a:pt x="2769" y="881"/>
                  <a:pt x="2779" y="883"/>
                  <a:pt x="2788" y="883"/>
                </a:cubicBezTo>
                <a:cubicBezTo>
                  <a:pt x="2792" y="883"/>
                  <a:pt x="2795" y="884"/>
                  <a:pt x="2799" y="880"/>
                </a:cubicBezTo>
                <a:cubicBezTo>
                  <a:pt x="2799" y="880"/>
                  <a:pt x="2799" y="880"/>
                  <a:pt x="2800" y="880"/>
                </a:cubicBezTo>
                <a:cubicBezTo>
                  <a:pt x="2804" y="880"/>
                  <a:pt x="2816" y="884"/>
                  <a:pt x="2820" y="885"/>
                </a:cubicBezTo>
                <a:cubicBezTo>
                  <a:pt x="2822" y="886"/>
                  <a:pt x="2823" y="886"/>
                  <a:pt x="2824" y="886"/>
                </a:cubicBezTo>
                <a:cubicBezTo>
                  <a:pt x="2832" y="886"/>
                  <a:pt x="2843" y="882"/>
                  <a:pt x="2851" y="880"/>
                </a:cubicBezTo>
                <a:cubicBezTo>
                  <a:pt x="2855" y="878"/>
                  <a:pt x="2859" y="877"/>
                  <a:pt x="2861" y="876"/>
                </a:cubicBezTo>
                <a:cubicBezTo>
                  <a:pt x="2861" y="877"/>
                  <a:pt x="2861" y="877"/>
                  <a:pt x="2861" y="878"/>
                </a:cubicBezTo>
                <a:cubicBezTo>
                  <a:pt x="2861" y="879"/>
                  <a:pt x="2861" y="880"/>
                  <a:pt x="2861" y="881"/>
                </a:cubicBezTo>
                <a:cubicBezTo>
                  <a:pt x="2860" y="898"/>
                  <a:pt x="2856" y="925"/>
                  <a:pt x="2846" y="936"/>
                </a:cubicBezTo>
                <a:cubicBezTo>
                  <a:pt x="2840" y="944"/>
                  <a:pt x="2837" y="950"/>
                  <a:pt x="2836" y="953"/>
                </a:cubicBezTo>
                <a:close/>
                <a:moveTo>
                  <a:pt x="2953" y="1233"/>
                </a:moveTo>
                <a:cubicBezTo>
                  <a:pt x="2950" y="1230"/>
                  <a:pt x="2948" y="1227"/>
                  <a:pt x="2944" y="1225"/>
                </a:cubicBezTo>
                <a:cubicBezTo>
                  <a:pt x="2944" y="1225"/>
                  <a:pt x="2944" y="1225"/>
                  <a:pt x="2944" y="1225"/>
                </a:cubicBezTo>
                <a:cubicBezTo>
                  <a:pt x="2944" y="1225"/>
                  <a:pt x="2939" y="1220"/>
                  <a:pt x="2935" y="1215"/>
                </a:cubicBezTo>
                <a:cubicBezTo>
                  <a:pt x="2931" y="1209"/>
                  <a:pt x="2926" y="1202"/>
                  <a:pt x="2924" y="1195"/>
                </a:cubicBezTo>
                <a:cubicBezTo>
                  <a:pt x="2918" y="1178"/>
                  <a:pt x="2910" y="1157"/>
                  <a:pt x="2900" y="1143"/>
                </a:cubicBezTo>
                <a:cubicBezTo>
                  <a:pt x="2892" y="1133"/>
                  <a:pt x="2886" y="1104"/>
                  <a:pt x="2877" y="1084"/>
                </a:cubicBezTo>
                <a:cubicBezTo>
                  <a:pt x="2868" y="1065"/>
                  <a:pt x="2860" y="1040"/>
                  <a:pt x="2852" y="1022"/>
                </a:cubicBezTo>
                <a:cubicBezTo>
                  <a:pt x="2851" y="1019"/>
                  <a:pt x="2850" y="1017"/>
                  <a:pt x="2848" y="1015"/>
                </a:cubicBezTo>
                <a:cubicBezTo>
                  <a:pt x="2853" y="1014"/>
                  <a:pt x="2858" y="1012"/>
                  <a:pt x="2861" y="1013"/>
                </a:cubicBezTo>
                <a:cubicBezTo>
                  <a:pt x="2862" y="1013"/>
                  <a:pt x="2862" y="1013"/>
                  <a:pt x="2862" y="1013"/>
                </a:cubicBezTo>
                <a:cubicBezTo>
                  <a:pt x="2866" y="1024"/>
                  <a:pt x="2877" y="1044"/>
                  <a:pt x="2879" y="1057"/>
                </a:cubicBezTo>
                <a:cubicBezTo>
                  <a:pt x="2880" y="1066"/>
                  <a:pt x="2887" y="1071"/>
                  <a:pt x="2890" y="1073"/>
                </a:cubicBezTo>
                <a:cubicBezTo>
                  <a:pt x="2894" y="1076"/>
                  <a:pt x="2894" y="1075"/>
                  <a:pt x="2895" y="1080"/>
                </a:cubicBezTo>
                <a:cubicBezTo>
                  <a:pt x="2896" y="1088"/>
                  <a:pt x="2899" y="1100"/>
                  <a:pt x="2903" y="1110"/>
                </a:cubicBezTo>
                <a:cubicBezTo>
                  <a:pt x="2905" y="1116"/>
                  <a:pt x="2907" y="1121"/>
                  <a:pt x="2909" y="1125"/>
                </a:cubicBezTo>
                <a:cubicBezTo>
                  <a:pt x="2911" y="1129"/>
                  <a:pt x="2912" y="1132"/>
                  <a:pt x="2915" y="1135"/>
                </a:cubicBezTo>
                <a:cubicBezTo>
                  <a:pt x="2916" y="1137"/>
                  <a:pt x="2923" y="1143"/>
                  <a:pt x="2929" y="1150"/>
                </a:cubicBezTo>
                <a:cubicBezTo>
                  <a:pt x="2935" y="1157"/>
                  <a:pt x="2941" y="1165"/>
                  <a:pt x="2942" y="1167"/>
                </a:cubicBezTo>
                <a:cubicBezTo>
                  <a:pt x="2945" y="1175"/>
                  <a:pt x="2949" y="1186"/>
                  <a:pt x="2953" y="1206"/>
                </a:cubicBezTo>
                <a:cubicBezTo>
                  <a:pt x="2955" y="1216"/>
                  <a:pt x="2956" y="1228"/>
                  <a:pt x="2959" y="1239"/>
                </a:cubicBezTo>
                <a:cubicBezTo>
                  <a:pt x="2959" y="1240"/>
                  <a:pt x="2959" y="1242"/>
                  <a:pt x="2960" y="1243"/>
                </a:cubicBezTo>
                <a:cubicBezTo>
                  <a:pt x="2958" y="1239"/>
                  <a:pt x="2955" y="1236"/>
                  <a:pt x="2953" y="1233"/>
                </a:cubicBezTo>
                <a:close/>
                <a:moveTo>
                  <a:pt x="3061" y="753"/>
                </a:moveTo>
                <a:cubicBezTo>
                  <a:pt x="3062" y="756"/>
                  <a:pt x="3066" y="758"/>
                  <a:pt x="3068" y="758"/>
                </a:cubicBezTo>
                <a:cubicBezTo>
                  <a:pt x="3071" y="757"/>
                  <a:pt x="3072" y="757"/>
                  <a:pt x="3073" y="757"/>
                </a:cubicBezTo>
                <a:cubicBezTo>
                  <a:pt x="3073" y="757"/>
                  <a:pt x="3073" y="757"/>
                  <a:pt x="3074" y="757"/>
                </a:cubicBezTo>
                <a:cubicBezTo>
                  <a:pt x="3079" y="761"/>
                  <a:pt x="3081" y="768"/>
                  <a:pt x="3086" y="778"/>
                </a:cubicBezTo>
                <a:cubicBezTo>
                  <a:pt x="3089" y="784"/>
                  <a:pt x="3094" y="786"/>
                  <a:pt x="3098" y="787"/>
                </a:cubicBezTo>
                <a:cubicBezTo>
                  <a:pt x="3101" y="788"/>
                  <a:pt x="3103" y="789"/>
                  <a:pt x="3104" y="790"/>
                </a:cubicBezTo>
                <a:cubicBezTo>
                  <a:pt x="3103" y="791"/>
                  <a:pt x="3102" y="793"/>
                  <a:pt x="3100" y="795"/>
                </a:cubicBezTo>
                <a:cubicBezTo>
                  <a:pt x="3098" y="797"/>
                  <a:pt x="3095" y="800"/>
                  <a:pt x="3094" y="806"/>
                </a:cubicBezTo>
                <a:cubicBezTo>
                  <a:pt x="3094" y="809"/>
                  <a:pt x="3096" y="813"/>
                  <a:pt x="3099" y="815"/>
                </a:cubicBezTo>
                <a:cubicBezTo>
                  <a:pt x="3101" y="817"/>
                  <a:pt x="3105" y="827"/>
                  <a:pt x="3107" y="837"/>
                </a:cubicBezTo>
                <a:cubicBezTo>
                  <a:pt x="3109" y="846"/>
                  <a:pt x="3111" y="855"/>
                  <a:pt x="3111" y="860"/>
                </a:cubicBezTo>
                <a:cubicBezTo>
                  <a:pt x="3110" y="861"/>
                  <a:pt x="3107" y="863"/>
                  <a:pt x="3103" y="863"/>
                </a:cubicBezTo>
                <a:cubicBezTo>
                  <a:pt x="3098" y="865"/>
                  <a:pt x="3092" y="865"/>
                  <a:pt x="3088" y="865"/>
                </a:cubicBezTo>
                <a:cubicBezTo>
                  <a:pt x="3087" y="865"/>
                  <a:pt x="3086" y="865"/>
                  <a:pt x="3085" y="865"/>
                </a:cubicBezTo>
                <a:cubicBezTo>
                  <a:pt x="3079" y="864"/>
                  <a:pt x="3055" y="855"/>
                  <a:pt x="3046" y="852"/>
                </a:cubicBezTo>
                <a:cubicBezTo>
                  <a:pt x="3045" y="851"/>
                  <a:pt x="3041" y="840"/>
                  <a:pt x="3042" y="833"/>
                </a:cubicBezTo>
                <a:cubicBezTo>
                  <a:pt x="3042" y="831"/>
                  <a:pt x="3042" y="829"/>
                  <a:pt x="3042" y="828"/>
                </a:cubicBezTo>
                <a:cubicBezTo>
                  <a:pt x="3043" y="828"/>
                  <a:pt x="3044" y="828"/>
                  <a:pt x="3045" y="828"/>
                </a:cubicBezTo>
                <a:cubicBezTo>
                  <a:pt x="3050" y="828"/>
                  <a:pt x="3055" y="826"/>
                  <a:pt x="3058" y="823"/>
                </a:cubicBezTo>
                <a:cubicBezTo>
                  <a:pt x="3062" y="820"/>
                  <a:pt x="3065" y="816"/>
                  <a:pt x="3070" y="811"/>
                </a:cubicBezTo>
                <a:cubicBezTo>
                  <a:pt x="3073" y="808"/>
                  <a:pt x="3075" y="805"/>
                  <a:pt x="3075" y="801"/>
                </a:cubicBezTo>
                <a:cubicBezTo>
                  <a:pt x="3074" y="796"/>
                  <a:pt x="3072" y="793"/>
                  <a:pt x="3069" y="790"/>
                </a:cubicBezTo>
                <a:cubicBezTo>
                  <a:pt x="3060" y="784"/>
                  <a:pt x="3047" y="782"/>
                  <a:pt x="3042" y="780"/>
                </a:cubicBezTo>
                <a:cubicBezTo>
                  <a:pt x="3042" y="780"/>
                  <a:pt x="3042" y="780"/>
                  <a:pt x="3042" y="780"/>
                </a:cubicBezTo>
                <a:cubicBezTo>
                  <a:pt x="3040" y="779"/>
                  <a:pt x="3034" y="770"/>
                  <a:pt x="3029" y="762"/>
                </a:cubicBezTo>
                <a:cubicBezTo>
                  <a:pt x="3023" y="754"/>
                  <a:pt x="3019" y="745"/>
                  <a:pt x="3016" y="740"/>
                </a:cubicBezTo>
                <a:cubicBezTo>
                  <a:pt x="3015" y="738"/>
                  <a:pt x="3014" y="736"/>
                  <a:pt x="3014" y="734"/>
                </a:cubicBezTo>
                <a:cubicBezTo>
                  <a:pt x="3014" y="728"/>
                  <a:pt x="3018" y="719"/>
                  <a:pt x="3027" y="712"/>
                </a:cubicBezTo>
                <a:cubicBezTo>
                  <a:pt x="3027" y="712"/>
                  <a:pt x="3027" y="712"/>
                  <a:pt x="3027" y="712"/>
                </a:cubicBezTo>
                <a:cubicBezTo>
                  <a:pt x="3027" y="712"/>
                  <a:pt x="3028" y="712"/>
                  <a:pt x="3028" y="712"/>
                </a:cubicBezTo>
                <a:cubicBezTo>
                  <a:pt x="3032" y="712"/>
                  <a:pt x="3041" y="715"/>
                  <a:pt x="3050" y="715"/>
                </a:cubicBezTo>
                <a:cubicBezTo>
                  <a:pt x="3054" y="715"/>
                  <a:pt x="3058" y="715"/>
                  <a:pt x="3061" y="712"/>
                </a:cubicBezTo>
                <a:cubicBezTo>
                  <a:pt x="3070" y="705"/>
                  <a:pt x="3079" y="698"/>
                  <a:pt x="3083" y="695"/>
                </a:cubicBezTo>
                <a:cubicBezTo>
                  <a:pt x="3085" y="695"/>
                  <a:pt x="3090" y="696"/>
                  <a:pt x="3095" y="698"/>
                </a:cubicBezTo>
                <a:cubicBezTo>
                  <a:pt x="3100" y="700"/>
                  <a:pt x="3104" y="703"/>
                  <a:pt x="3104" y="704"/>
                </a:cubicBezTo>
                <a:cubicBezTo>
                  <a:pt x="3106" y="709"/>
                  <a:pt x="3110" y="713"/>
                  <a:pt x="3113" y="717"/>
                </a:cubicBezTo>
                <a:cubicBezTo>
                  <a:pt x="3114" y="719"/>
                  <a:pt x="3115" y="721"/>
                  <a:pt x="3116" y="722"/>
                </a:cubicBezTo>
                <a:cubicBezTo>
                  <a:pt x="3116" y="723"/>
                  <a:pt x="3116" y="723"/>
                  <a:pt x="3116" y="723"/>
                </a:cubicBezTo>
                <a:cubicBezTo>
                  <a:pt x="3114" y="724"/>
                  <a:pt x="3108" y="725"/>
                  <a:pt x="3104" y="725"/>
                </a:cubicBezTo>
                <a:cubicBezTo>
                  <a:pt x="3099" y="725"/>
                  <a:pt x="3095" y="724"/>
                  <a:pt x="3095" y="723"/>
                </a:cubicBezTo>
                <a:cubicBezTo>
                  <a:pt x="3092" y="719"/>
                  <a:pt x="3087" y="717"/>
                  <a:pt x="3083" y="717"/>
                </a:cubicBezTo>
                <a:cubicBezTo>
                  <a:pt x="3072" y="718"/>
                  <a:pt x="3061" y="728"/>
                  <a:pt x="3060" y="743"/>
                </a:cubicBezTo>
                <a:cubicBezTo>
                  <a:pt x="3060" y="744"/>
                  <a:pt x="3060" y="745"/>
                  <a:pt x="3060" y="746"/>
                </a:cubicBezTo>
                <a:cubicBezTo>
                  <a:pt x="3060" y="749"/>
                  <a:pt x="3060" y="751"/>
                  <a:pt x="3061" y="753"/>
                </a:cubicBezTo>
                <a:close/>
                <a:moveTo>
                  <a:pt x="3441" y="353"/>
                </a:moveTo>
                <a:cubicBezTo>
                  <a:pt x="3437" y="354"/>
                  <a:pt x="3434" y="355"/>
                  <a:pt x="3431" y="355"/>
                </a:cubicBezTo>
                <a:cubicBezTo>
                  <a:pt x="3426" y="355"/>
                  <a:pt x="3423" y="353"/>
                  <a:pt x="3423" y="351"/>
                </a:cubicBezTo>
                <a:cubicBezTo>
                  <a:pt x="3421" y="346"/>
                  <a:pt x="3416" y="341"/>
                  <a:pt x="3411" y="340"/>
                </a:cubicBezTo>
                <a:cubicBezTo>
                  <a:pt x="3412" y="340"/>
                  <a:pt x="3413" y="340"/>
                  <a:pt x="3414" y="339"/>
                </a:cubicBezTo>
                <a:cubicBezTo>
                  <a:pt x="3420" y="338"/>
                  <a:pt x="3428" y="335"/>
                  <a:pt x="3433" y="335"/>
                </a:cubicBezTo>
                <a:cubicBezTo>
                  <a:pt x="3435" y="335"/>
                  <a:pt x="3436" y="336"/>
                  <a:pt x="3436" y="336"/>
                </a:cubicBezTo>
                <a:cubicBezTo>
                  <a:pt x="3436" y="336"/>
                  <a:pt x="3436" y="335"/>
                  <a:pt x="3436" y="337"/>
                </a:cubicBezTo>
                <a:cubicBezTo>
                  <a:pt x="3437" y="342"/>
                  <a:pt x="3439" y="346"/>
                  <a:pt x="3440" y="349"/>
                </a:cubicBezTo>
                <a:cubicBezTo>
                  <a:pt x="3441" y="350"/>
                  <a:pt x="3441" y="352"/>
                  <a:pt x="3442" y="352"/>
                </a:cubicBezTo>
                <a:cubicBezTo>
                  <a:pt x="3441" y="353"/>
                  <a:pt x="3441" y="353"/>
                  <a:pt x="3441" y="353"/>
                </a:cubicBezTo>
                <a:close/>
                <a:moveTo>
                  <a:pt x="3513" y="323"/>
                </a:moveTo>
                <a:cubicBezTo>
                  <a:pt x="3513" y="323"/>
                  <a:pt x="3513" y="323"/>
                  <a:pt x="3513" y="323"/>
                </a:cubicBezTo>
                <a:cubicBezTo>
                  <a:pt x="3512" y="324"/>
                  <a:pt x="3511" y="324"/>
                  <a:pt x="3511" y="324"/>
                </a:cubicBezTo>
                <a:cubicBezTo>
                  <a:pt x="3509" y="324"/>
                  <a:pt x="3508" y="324"/>
                  <a:pt x="3507" y="318"/>
                </a:cubicBezTo>
                <a:cubicBezTo>
                  <a:pt x="3506" y="312"/>
                  <a:pt x="3506" y="307"/>
                  <a:pt x="3502" y="302"/>
                </a:cubicBezTo>
                <a:cubicBezTo>
                  <a:pt x="3500" y="300"/>
                  <a:pt x="3498" y="299"/>
                  <a:pt x="3496" y="297"/>
                </a:cubicBezTo>
                <a:cubicBezTo>
                  <a:pt x="3499" y="299"/>
                  <a:pt x="3503" y="301"/>
                  <a:pt x="3505" y="302"/>
                </a:cubicBezTo>
                <a:cubicBezTo>
                  <a:pt x="3507" y="303"/>
                  <a:pt x="3507" y="304"/>
                  <a:pt x="3508" y="305"/>
                </a:cubicBezTo>
                <a:cubicBezTo>
                  <a:pt x="3508" y="305"/>
                  <a:pt x="3508" y="305"/>
                  <a:pt x="3508" y="305"/>
                </a:cubicBezTo>
                <a:cubicBezTo>
                  <a:pt x="3508" y="305"/>
                  <a:pt x="3508" y="305"/>
                  <a:pt x="3508" y="305"/>
                </a:cubicBezTo>
                <a:cubicBezTo>
                  <a:pt x="3512" y="307"/>
                  <a:pt x="3513" y="316"/>
                  <a:pt x="3513" y="320"/>
                </a:cubicBezTo>
                <a:cubicBezTo>
                  <a:pt x="3513" y="322"/>
                  <a:pt x="3513" y="323"/>
                  <a:pt x="3513" y="323"/>
                </a:cubicBezTo>
                <a:close/>
                <a:moveTo>
                  <a:pt x="2502" y="789"/>
                </a:moveTo>
                <a:cubicBezTo>
                  <a:pt x="2495" y="789"/>
                  <a:pt x="2491" y="794"/>
                  <a:pt x="2488" y="798"/>
                </a:cubicBezTo>
                <a:cubicBezTo>
                  <a:pt x="2485" y="803"/>
                  <a:pt x="2484" y="808"/>
                  <a:pt x="2484" y="814"/>
                </a:cubicBezTo>
                <a:cubicBezTo>
                  <a:pt x="2484" y="818"/>
                  <a:pt x="2485" y="823"/>
                  <a:pt x="2488" y="827"/>
                </a:cubicBezTo>
                <a:cubicBezTo>
                  <a:pt x="2492" y="831"/>
                  <a:pt x="2496" y="833"/>
                  <a:pt x="2501" y="833"/>
                </a:cubicBezTo>
                <a:cubicBezTo>
                  <a:pt x="2508" y="833"/>
                  <a:pt x="2514" y="828"/>
                  <a:pt x="2517" y="822"/>
                </a:cubicBezTo>
                <a:cubicBezTo>
                  <a:pt x="2512" y="819"/>
                  <a:pt x="2512" y="819"/>
                  <a:pt x="2512" y="819"/>
                </a:cubicBezTo>
                <a:cubicBezTo>
                  <a:pt x="2517" y="822"/>
                  <a:pt x="2517" y="822"/>
                  <a:pt x="2517" y="822"/>
                </a:cubicBezTo>
                <a:cubicBezTo>
                  <a:pt x="2519" y="819"/>
                  <a:pt x="2520" y="816"/>
                  <a:pt x="2520" y="812"/>
                </a:cubicBezTo>
                <a:cubicBezTo>
                  <a:pt x="2520" y="806"/>
                  <a:pt x="2518" y="801"/>
                  <a:pt x="2515" y="797"/>
                </a:cubicBezTo>
                <a:cubicBezTo>
                  <a:pt x="2511" y="793"/>
                  <a:pt x="2508" y="790"/>
                  <a:pt x="2502" y="789"/>
                </a:cubicBezTo>
                <a:close/>
                <a:moveTo>
                  <a:pt x="2028" y="279"/>
                </a:moveTo>
                <a:cubicBezTo>
                  <a:pt x="2029" y="279"/>
                  <a:pt x="2030" y="279"/>
                  <a:pt x="2031" y="279"/>
                </a:cubicBezTo>
                <a:cubicBezTo>
                  <a:pt x="2037" y="279"/>
                  <a:pt x="2045" y="280"/>
                  <a:pt x="2051" y="280"/>
                </a:cubicBezTo>
                <a:cubicBezTo>
                  <a:pt x="2055" y="280"/>
                  <a:pt x="2058" y="280"/>
                  <a:pt x="2062" y="278"/>
                </a:cubicBezTo>
                <a:cubicBezTo>
                  <a:pt x="2065" y="275"/>
                  <a:pt x="2067" y="271"/>
                  <a:pt x="2067" y="266"/>
                </a:cubicBezTo>
                <a:cubicBezTo>
                  <a:pt x="2067" y="266"/>
                  <a:pt x="2067" y="266"/>
                  <a:pt x="2067" y="265"/>
                </a:cubicBezTo>
                <a:cubicBezTo>
                  <a:pt x="2061" y="266"/>
                  <a:pt x="2061" y="266"/>
                  <a:pt x="2061" y="266"/>
                </a:cubicBezTo>
                <a:cubicBezTo>
                  <a:pt x="2067" y="265"/>
                  <a:pt x="2067" y="265"/>
                  <a:pt x="2067" y="265"/>
                </a:cubicBezTo>
                <a:cubicBezTo>
                  <a:pt x="2067" y="262"/>
                  <a:pt x="2067" y="259"/>
                  <a:pt x="2067" y="256"/>
                </a:cubicBezTo>
                <a:cubicBezTo>
                  <a:pt x="2067" y="245"/>
                  <a:pt x="2068" y="234"/>
                  <a:pt x="2071" y="230"/>
                </a:cubicBezTo>
                <a:cubicBezTo>
                  <a:pt x="2072" y="227"/>
                  <a:pt x="2074" y="225"/>
                  <a:pt x="2076" y="222"/>
                </a:cubicBezTo>
                <a:cubicBezTo>
                  <a:pt x="2078" y="220"/>
                  <a:pt x="2081" y="218"/>
                  <a:pt x="2081" y="212"/>
                </a:cubicBezTo>
                <a:cubicBezTo>
                  <a:pt x="2082" y="209"/>
                  <a:pt x="2079" y="206"/>
                  <a:pt x="2077" y="205"/>
                </a:cubicBezTo>
                <a:cubicBezTo>
                  <a:pt x="2074" y="204"/>
                  <a:pt x="2072" y="204"/>
                  <a:pt x="2070" y="204"/>
                </a:cubicBezTo>
                <a:cubicBezTo>
                  <a:pt x="2069" y="204"/>
                  <a:pt x="2068" y="204"/>
                  <a:pt x="2068" y="204"/>
                </a:cubicBezTo>
                <a:cubicBezTo>
                  <a:pt x="2066" y="204"/>
                  <a:pt x="2067" y="204"/>
                  <a:pt x="2066" y="204"/>
                </a:cubicBezTo>
                <a:cubicBezTo>
                  <a:pt x="2066" y="203"/>
                  <a:pt x="2065" y="202"/>
                  <a:pt x="2063" y="198"/>
                </a:cubicBezTo>
                <a:cubicBezTo>
                  <a:pt x="2063" y="196"/>
                  <a:pt x="2062" y="194"/>
                  <a:pt x="2062" y="193"/>
                </a:cubicBezTo>
                <a:cubicBezTo>
                  <a:pt x="2062" y="186"/>
                  <a:pt x="2067" y="179"/>
                  <a:pt x="2072" y="175"/>
                </a:cubicBezTo>
                <a:cubicBezTo>
                  <a:pt x="2075" y="172"/>
                  <a:pt x="2084" y="162"/>
                  <a:pt x="2094" y="152"/>
                </a:cubicBezTo>
                <a:cubicBezTo>
                  <a:pt x="2103" y="142"/>
                  <a:pt x="2115" y="132"/>
                  <a:pt x="2121" y="130"/>
                </a:cubicBezTo>
                <a:cubicBezTo>
                  <a:pt x="2135" y="125"/>
                  <a:pt x="2145" y="112"/>
                  <a:pt x="2146" y="100"/>
                </a:cubicBezTo>
                <a:cubicBezTo>
                  <a:pt x="2146" y="95"/>
                  <a:pt x="2143" y="89"/>
                  <a:pt x="2137" y="87"/>
                </a:cubicBezTo>
                <a:cubicBezTo>
                  <a:pt x="2131" y="84"/>
                  <a:pt x="2120" y="80"/>
                  <a:pt x="2108" y="80"/>
                </a:cubicBezTo>
                <a:cubicBezTo>
                  <a:pt x="2099" y="80"/>
                  <a:pt x="2090" y="83"/>
                  <a:pt x="2082" y="90"/>
                </a:cubicBezTo>
                <a:cubicBezTo>
                  <a:pt x="2076" y="97"/>
                  <a:pt x="2070" y="103"/>
                  <a:pt x="2066" y="107"/>
                </a:cubicBezTo>
                <a:cubicBezTo>
                  <a:pt x="2061" y="111"/>
                  <a:pt x="2057" y="113"/>
                  <a:pt x="2053" y="113"/>
                </a:cubicBezTo>
                <a:cubicBezTo>
                  <a:pt x="2051" y="113"/>
                  <a:pt x="2050" y="113"/>
                  <a:pt x="2048" y="113"/>
                </a:cubicBezTo>
                <a:cubicBezTo>
                  <a:pt x="2042" y="111"/>
                  <a:pt x="2039" y="106"/>
                  <a:pt x="2035" y="98"/>
                </a:cubicBezTo>
                <a:cubicBezTo>
                  <a:pt x="2031" y="90"/>
                  <a:pt x="2028" y="81"/>
                  <a:pt x="2022" y="73"/>
                </a:cubicBezTo>
                <a:cubicBezTo>
                  <a:pt x="2017" y="67"/>
                  <a:pt x="2015" y="55"/>
                  <a:pt x="2014" y="44"/>
                </a:cubicBezTo>
                <a:cubicBezTo>
                  <a:pt x="2013" y="39"/>
                  <a:pt x="2013" y="33"/>
                  <a:pt x="2011" y="29"/>
                </a:cubicBezTo>
                <a:cubicBezTo>
                  <a:pt x="2010" y="25"/>
                  <a:pt x="2005" y="19"/>
                  <a:pt x="1999" y="19"/>
                </a:cubicBezTo>
                <a:cubicBezTo>
                  <a:pt x="1998" y="19"/>
                  <a:pt x="1997" y="20"/>
                  <a:pt x="1996" y="20"/>
                </a:cubicBezTo>
                <a:cubicBezTo>
                  <a:pt x="1988" y="21"/>
                  <a:pt x="1984" y="22"/>
                  <a:pt x="1983" y="22"/>
                </a:cubicBezTo>
                <a:cubicBezTo>
                  <a:pt x="1980" y="22"/>
                  <a:pt x="1972" y="20"/>
                  <a:pt x="1964" y="20"/>
                </a:cubicBezTo>
                <a:cubicBezTo>
                  <a:pt x="1961" y="20"/>
                  <a:pt x="1957" y="21"/>
                  <a:pt x="1953" y="22"/>
                </a:cubicBezTo>
                <a:cubicBezTo>
                  <a:pt x="1948" y="23"/>
                  <a:pt x="1943" y="25"/>
                  <a:pt x="1940" y="27"/>
                </a:cubicBezTo>
                <a:cubicBezTo>
                  <a:pt x="1940" y="26"/>
                  <a:pt x="1940" y="26"/>
                  <a:pt x="1940" y="25"/>
                </a:cubicBezTo>
                <a:cubicBezTo>
                  <a:pt x="1939" y="19"/>
                  <a:pt x="1936" y="18"/>
                  <a:pt x="1934" y="16"/>
                </a:cubicBezTo>
                <a:cubicBezTo>
                  <a:pt x="1931" y="14"/>
                  <a:pt x="1928" y="13"/>
                  <a:pt x="1926" y="13"/>
                </a:cubicBezTo>
                <a:cubicBezTo>
                  <a:pt x="1909" y="11"/>
                  <a:pt x="1882" y="2"/>
                  <a:pt x="1859" y="1"/>
                </a:cubicBezTo>
                <a:cubicBezTo>
                  <a:pt x="1858" y="0"/>
                  <a:pt x="1857" y="0"/>
                  <a:pt x="1855" y="0"/>
                </a:cubicBezTo>
                <a:cubicBezTo>
                  <a:pt x="1839" y="1"/>
                  <a:pt x="1829" y="6"/>
                  <a:pt x="1815" y="6"/>
                </a:cubicBezTo>
                <a:cubicBezTo>
                  <a:pt x="1794" y="7"/>
                  <a:pt x="1767" y="5"/>
                  <a:pt x="1748" y="19"/>
                </a:cubicBezTo>
                <a:cubicBezTo>
                  <a:pt x="1741" y="24"/>
                  <a:pt x="1734" y="26"/>
                  <a:pt x="1727" y="28"/>
                </a:cubicBezTo>
                <a:cubicBezTo>
                  <a:pt x="1724" y="29"/>
                  <a:pt x="1721" y="30"/>
                  <a:pt x="1719" y="30"/>
                </a:cubicBezTo>
                <a:cubicBezTo>
                  <a:pt x="1718" y="31"/>
                  <a:pt x="1717" y="31"/>
                  <a:pt x="1715" y="31"/>
                </a:cubicBezTo>
                <a:cubicBezTo>
                  <a:pt x="1714" y="32"/>
                  <a:pt x="1713" y="32"/>
                  <a:pt x="1711" y="34"/>
                </a:cubicBezTo>
                <a:cubicBezTo>
                  <a:pt x="1707" y="40"/>
                  <a:pt x="1703" y="48"/>
                  <a:pt x="1700" y="55"/>
                </a:cubicBezTo>
                <a:cubicBezTo>
                  <a:pt x="1698" y="58"/>
                  <a:pt x="1697" y="61"/>
                  <a:pt x="1695" y="63"/>
                </a:cubicBezTo>
                <a:cubicBezTo>
                  <a:pt x="1695" y="63"/>
                  <a:pt x="1695" y="63"/>
                  <a:pt x="1695" y="63"/>
                </a:cubicBezTo>
                <a:cubicBezTo>
                  <a:pt x="1694" y="61"/>
                  <a:pt x="1692" y="57"/>
                  <a:pt x="1690" y="54"/>
                </a:cubicBezTo>
                <a:cubicBezTo>
                  <a:pt x="1689" y="52"/>
                  <a:pt x="1688" y="49"/>
                  <a:pt x="1686" y="47"/>
                </a:cubicBezTo>
                <a:cubicBezTo>
                  <a:pt x="1685" y="45"/>
                  <a:pt x="1682" y="43"/>
                  <a:pt x="1678" y="43"/>
                </a:cubicBezTo>
                <a:cubicBezTo>
                  <a:pt x="1675" y="43"/>
                  <a:pt x="1673" y="44"/>
                  <a:pt x="1671" y="46"/>
                </a:cubicBezTo>
                <a:cubicBezTo>
                  <a:pt x="1663" y="52"/>
                  <a:pt x="1664" y="61"/>
                  <a:pt x="1664" y="68"/>
                </a:cubicBezTo>
                <a:cubicBezTo>
                  <a:pt x="1664" y="69"/>
                  <a:pt x="1664" y="69"/>
                  <a:pt x="1664" y="69"/>
                </a:cubicBezTo>
                <a:cubicBezTo>
                  <a:pt x="1664" y="76"/>
                  <a:pt x="1663" y="82"/>
                  <a:pt x="1660" y="86"/>
                </a:cubicBezTo>
                <a:cubicBezTo>
                  <a:pt x="1657" y="90"/>
                  <a:pt x="1649" y="93"/>
                  <a:pt x="1641" y="93"/>
                </a:cubicBezTo>
                <a:cubicBezTo>
                  <a:pt x="1635" y="93"/>
                  <a:pt x="1630" y="91"/>
                  <a:pt x="1629" y="90"/>
                </a:cubicBezTo>
                <a:cubicBezTo>
                  <a:pt x="1622" y="86"/>
                  <a:pt x="1614" y="82"/>
                  <a:pt x="1596" y="83"/>
                </a:cubicBezTo>
                <a:cubicBezTo>
                  <a:pt x="1592" y="83"/>
                  <a:pt x="1588" y="83"/>
                  <a:pt x="1583" y="83"/>
                </a:cubicBezTo>
                <a:cubicBezTo>
                  <a:pt x="1569" y="84"/>
                  <a:pt x="1555" y="87"/>
                  <a:pt x="1545" y="91"/>
                </a:cubicBezTo>
                <a:cubicBezTo>
                  <a:pt x="1539" y="93"/>
                  <a:pt x="1534" y="95"/>
                  <a:pt x="1531" y="98"/>
                </a:cubicBezTo>
                <a:cubicBezTo>
                  <a:pt x="1527" y="101"/>
                  <a:pt x="1523" y="105"/>
                  <a:pt x="1523" y="110"/>
                </a:cubicBezTo>
                <a:cubicBezTo>
                  <a:pt x="1523" y="112"/>
                  <a:pt x="1524" y="114"/>
                  <a:pt x="1525" y="116"/>
                </a:cubicBezTo>
                <a:cubicBezTo>
                  <a:pt x="1525" y="117"/>
                  <a:pt x="1525" y="117"/>
                  <a:pt x="1525" y="117"/>
                </a:cubicBezTo>
                <a:cubicBezTo>
                  <a:pt x="1525" y="118"/>
                  <a:pt x="1525" y="118"/>
                  <a:pt x="1524" y="119"/>
                </a:cubicBezTo>
                <a:cubicBezTo>
                  <a:pt x="1522" y="120"/>
                  <a:pt x="1520" y="121"/>
                  <a:pt x="1518" y="121"/>
                </a:cubicBezTo>
                <a:cubicBezTo>
                  <a:pt x="1518" y="121"/>
                  <a:pt x="1517" y="121"/>
                  <a:pt x="1517" y="121"/>
                </a:cubicBezTo>
                <a:cubicBezTo>
                  <a:pt x="1517" y="121"/>
                  <a:pt x="1517" y="121"/>
                  <a:pt x="1517" y="121"/>
                </a:cubicBezTo>
                <a:cubicBezTo>
                  <a:pt x="1515" y="118"/>
                  <a:pt x="1511" y="118"/>
                  <a:pt x="1509" y="118"/>
                </a:cubicBezTo>
                <a:cubicBezTo>
                  <a:pt x="1503" y="118"/>
                  <a:pt x="1497" y="120"/>
                  <a:pt x="1491" y="124"/>
                </a:cubicBezTo>
                <a:cubicBezTo>
                  <a:pt x="1486" y="128"/>
                  <a:pt x="1481" y="134"/>
                  <a:pt x="1481" y="141"/>
                </a:cubicBezTo>
                <a:cubicBezTo>
                  <a:pt x="1481" y="142"/>
                  <a:pt x="1481" y="143"/>
                  <a:pt x="1481" y="143"/>
                </a:cubicBezTo>
                <a:cubicBezTo>
                  <a:pt x="1481" y="144"/>
                  <a:pt x="1481" y="145"/>
                  <a:pt x="1481" y="146"/>
                </a:cubicBezTo>
                <a:cubicBezTo>
                  <a:pt x="1481" y="150"/>
                  <a:pt x="1480" y="153"/>
                  <a:pt x="1479" y="155"/>
                </a:cubicBezTo>
                <a:cubicBezTo>
                  <a:pt x="1477" y="157"/>
                  <a:pt x="1476" y="158"/>
                  <a:pt x="1475" y="158"/>
                </a:cubicBezTo>
                <a:cubicBezTo>
                  <a:pt x="1474" y="158"/>
                  <a:pt x="1473" y="158"/>
                  <a:pt x="1473" y="158"/>
                </a:cubicBezTo>
                <a:cubicBezTo>
                  <a:pt x="1471" y="157"/>
                  <a:pt x="1469" y="157"/>
                  <a:pt x="1467" y="157"/>
                </a:cubicBezTo>
                <a:cubicBezTo>
                  <a:pt x="1454" y="157"/>
                  <a:pt x="1445" y="168"/>
                  <a:pt x="1444" y="179"/>
                </a:cubicBezTo>
                <a:cubicBezTo>
                  <a:pt x="1444" y="180"/>
                  <a:pt x="1438" y="183"/>
                  <a:pt x="1433" y="185"/>
                </a:cubicBezTo>
                <a:cubicBezTo>
                  <a:pt x="1430" y="186"/>
                  <a:pt x="1427" y="187"/>
                  <a:pt x="1424" y="188"/>
                </a:cubicBezTo>
                <a:cubicBezTo>
                  <a:pt x="1423" y="188"/>
                  <a:pt x="1422" y="188"/>
                  <a:pt x="1421" y="188"/>
                </a:cubicBezTo>
                <a:cubicBezTo>
                  <a:pt x="1421" y="188"/>
                  <a:pt x="1421" y="188"/>
                  <a:pt x="1421" y="188"/>
                </a:cubicBezTo>
                <a:cubicBezTo>
                  <a:pt x="1421" y="188"/>
                  <a:pt x="1421" y="188"/>
                  <a:pt x="1421" y="188"/>
                </a:cubicBezTo>
                <a:cubicBezTo>
                  <a:pt x="1421" y="188"/>
                  <a:pt x="1421" y="188"/>
                  <a:pt x="1421" y="188"/>
                </a:cubicBezTo>
                <a:cubicBezTo>
                  <a:pt x="1420" y="188"/>
                  <a:pt x="1419" y="188"/>
                  <a:pt x="1418" y="188"/>
                </a:cubicBezTo>
                <a:cubicBezTo>
                  <a:pt x="1415" y="188"/>
                  <a:pt x="1409" y="188"/>
                  <a:pt x="1403" y="189"/>
                </a:cubicBezTo>
                <a:cubicBezTo>
                  <a:pt x="1400" y="190"/>
                  <a:pt x="1397" y="191"/>
                  <a:pt x="1394" y="192"/>
                </a:cubicBezTo>
                <a:cubicBezTo>
                  <a:pt x="1392" y="193"/>
                  <a:pt x="1388" y="195"/>
                  <a:pt x="1388" y="201"/>
                </a:cubicBezTo>
                <a:cubicBezTo>
                  <a:pt x="1388" y="205"/>
                  <a:pt x="1391" y="207"/>
                  <a:pt x="1393" y="209"/>
                </a:cubicBezTo>
                <a:cubicBezTo>
                  <a:pt x="1399" y="215"/>
                  <a:pt x="1405" y="216"/>
                  <a:pt x="1410" y="215"/>
                </a:cubicBezTo>
                <a:cubicBezTo>
                  <a:pt x="1411" y="215"/>
                  <a:pt x="1411" y="215"/>
                  <a:pt x="1412" y="215"/>
                </a:cubicBezTo>
                <a:cubicBezTo>
                  <a:pt x="1414" y="215"/>
                  <a:pt x="1416" y="216"/>
                  <a:pt x="1419" y="216"/>
                </a:cubicBezTo>
                <a:cubicBezTo>
                  <a:pt x="1421" y="217"/>
                  <a:pt x="1426" y="221"/>
                  <a:pt x="1430" y="227"/>
                </a:cubicBezTo>
                <a:cubicBezTo>
                  <a:pt x="1434" y="232"/>
                  <a:pt x="1437" y="238"/>
                  <a:pt x="1443" y="242"/>
                </a:cubicBezTo>
                <a:cubicBezTo>
                  <a:pt x="1445" y="243"/>
                  <a:pt x="1448" y="243"/>
                  <a:pt x="1450" y="243"/>
                </a:cubicBezTo>
                <a:cubicBezTo>
                  <a:pt x="1457" y="243"/>
                  <a:pt x="1464" y="240"/>
                  <a:pt x="1467" y="234"/>
                </a:cubicBezTo>
                <a:cubicBezTo>
                  <a:pt x="1468" y="232"/>
                  <a:pt x="1469" y="230"/>
                  <a:pt x="1470" y="228"/>
                </a:cubicBezTo>
                <a:cubicBezTo>
                  <a:pt x="1472" y="230"/>
                  <a:pt x="1474" y="232"/>
                  <a:pt x="1477" y="233"/>
                </a:cubicBezTo>
                <a:cubicBezTo>
                  <a:pt x="1480" y="235"/>
                  <a:pt x="1483" y="235"/>
                  <a:pt x="1486" y="235"/>
                </a:cubicBezTo>
                <a:cubicBezTo>
                  <a:pt x="1496" y="235"/>
                  <a:pt x="1509" y="232"/>
                  <a:pt x="1513" y="232"/>
                </a:cubicBezTo>
                <a:cubicBezTo>
                  <a:pt x="1513" y="232"/>
                  <a:pt x="1513" y="232"/>
                  <a:pt x="1513" y="232"/>
                </a:cubicBezTo>
                <a:cubicBezTo>
                  <a:pt x="1516" y="232"/>
                  <a:pt x="1525" y="234"/>
                  <a:pt x="1535" y="236"/>
                </a:cubicBezTo>
                <a:cubicBezTo>
                  <a:pt x="1545" y="238"/>
                  <a:pt x="1556" y="241"/>
                  <a:pt x="1559" y="243"/>
                </a:cubicBezTo>
                <a:cubicBezTo>
                  <a:pt x="1565" y="247"/>
                  <a:pt x="1572" y="249"/>
                  <a:pt x="1580" y="252"/>
                </a:cubicBezTo>
                <a:cubicBezTo>
                  <a:pt x="1587" y="255"/>
                  <a:pt x="1593" y="258"/>
                  <a:pt x="1594" y="262"/>
                </a:cubicBezTo>
                <a:cubicBezTo>
                  <a:pt x="1597" y="266"/>
                  <a:pt x="1599" y="279"/>
                  <a:pt x="1600" y="292"/>
                </a:cubicBezTo>
                <a:cubicBezTo>
                  <a:pt x="1601" y="298"/>
                  <a:pt x="1601" y="304"/>
                  <a:pt x="1602" y="309"/>
                </a:cubicBezTo>
                <a:cubicBezTo>
                  <a:pt x="1603" y="314"/>
                  <a:pt x="1603" y="317"/>
                  <a:pt x="1605" y="321"/>
                </a:cubicBezTo>
                <a:cubicBezTo>
                  <a:pt x="1607" y="322"/>
                  <a:pt x="1609" y="324"/>
                  <a:pt x="1612" y="324"/>
                </a:cubicBezTo>
                <a:cubicBezTo>
                  <a:pt x="1612" y="324"/>
                  <a:pt x="1613" y="324"/>
                  <a:pt x="1614" y="323"/>
                </a:cubicBezTo>
                <a:cubicBezTo>
                  <a:pt x="1613" y="327"/>
                  <a:pt x="1612" y="331"/>
                  <a:pt x="1612" y="334"/>
                </a:cubicBezTo>
                <a:cubicBezTo>
                  <a:pt x="1612" y="339"/>
                  <a:pt x="1613" y="343"/>
                  <a:pt x="1615" y="347"/>
                </a:cubicBezTo>
                <a:cubicBezTo>
                  <a:pt x="1617" y="350"/>
                  <a:pt x="1619" y="354"/>
                  <a:pt x="1625" y="354"/>
                </a:cubicBezTo>
                <a:cubicBezTo>
                  <a:pt x="1627" y="354"/>
                  <a:pt x="1630" y="354"/>
                  <a:pt x="1633" y="355"/>
                </a:cubicBezTo>
                <a:cubicBezTo>
                  <a:pt x="1632" y="356"/>
                  <a:pt x="1630" y="358"/>
                  <a:pt x="1629" y="360"/>
                </a:cubicBezTo>
                <a:cubicBezTo>
                  <a:pt x="1627" y="364"/>
                  <a:pt x="1624" y="367"/>
                  <a:pt x="1624" y="373"/>
                </a:cubicBezTo>
                <a:cubicBezTo>
                  <a:pt x="1624" y="373"/>
                  <a:pt x="1624" y="373"/>
                  <a:pt x="1624" y="374"/>
                </a:cubicBezTo>
                <a:cubicBezTo>
                  <a:pt x="1625" y="383"/>
                  <a:pt x="1634" y="403"/>
                  <a:pt x="1637" y="409"/>
                </a:cubicBezTo>
                <a:cubicBezTo>
                  <a:pt x="1641" y="414"/>
                  <a:pt x="1646" y="416"/>
                  <a:pt x="1651" y="418"/>
                </a:cubicBezTo>
                <a:cubicBezTo>
                  <a:pt x="1651" y="418"/>
                  <a:pt x="1652" y="419"/>
                  <a:pt x="1652" y="419"/>
                </a:cubicBezTo>
                <a:cubicBezTo>
                  <a:pt x="1652" y="420"/>
                  <a:pt x="1651" y="421"/>
                  <a:pt x="1651" y="423"/>
                </a:cubicBezTo>
                <a:cubicBezTo>
                  <a:pt x="1651" y="424"/>
                  <a:pt x="1652" y="426"/>
                  <a:pt x="1653" y="427"/>
                </a:cubicBezTo>
                <a:cubicBezTo>
                  <a:pt x="1654" y="430"/>
                  <a:pt x="1657" y="436"/>
                  <a:pt x="1659" y="441"/>
                </a:cubicBezTo>
                <a:cubicBezTo>
                  <a:pt x="1663" y="447"/>
                  <a:pt x="1666" y="453"/>
                  <a:pt x="1672" y="456"/>
                </a:cubicBezTo>
                <a:cubicBezTo>
                  <a:pt x="1675" y="457"/>
                  <a:pt x="1682" y="462"/>
                  <a:pt x="1689" y="467"/>
                </a:cubicBezTo>
                <a:cubicBezTo>
                  <a:pt x="1695" y="472"/>
                  <a:pt x="1701" y="479"/>
                  <a:pt x="1701" y="480"/>
                </a:cubicBezTo>
                <a:cubicBezTo>
                  <a:pt x="1703" y="484"/>
                  <a:pt x="1708" y="486"/>
                  <a:pt x="1711" y="486"/>
                </a:cubicBezTo>
                <a:cubicBezTo>
                  <a:pt x="1716" y="486"/>
                  <a:pt x="1720" y="483"/>
                  <a:pt x="1724" y="481"/>
                </a:cubicBezTo>
                <a:cubicBezTo>
                  <a:pt x="1726" y="481"/>
                  <a:pt x="1727" y="480"/>
                  <a:pt x="1727" y="480"/>
                </a:cubicBezTo>
                <a:cubicBezTo>
                  <a:pt x="1728" y="482"/>
                  <a:pt x="1729" y="484"/>
                  <a:pt x="1729" y="486"/>
                </a:cubicBezTo>
                <a:cubicBezTo>
                  <a:pt x="1731" y="490"/>
                  <a:pt x="1734" y="496"/>
                  <a:pt x="1742" y="497"/>
                </a:cubicBezTo>
                <a:cubicBezTo>
                  <a:pt x="1744" y="497"/>
                  <a:pt x="1745" y="496"/>
                  <a:pt x="1746" y="496"/>
                </a:cubicBezTo>
                <a:cubicBezTo>
                  <a:pt x="1746" y="496"/>
                  <a:pt x="1746" y="496"/>
                  <a:pt x="1747" y="496"/>
                </a:cubicBezTo>
                <a:cubicBezTo>
                  <a:pt x="1756" y="496"/>
                  <a:pt x="1762" y="492"/>
                  <a:pt x="1769" y="485"/>
                </a:cubicBezTo>
                <a:cubicBezTo>
                  <a:pt x="1780" y="474"/>
                  <a:pt x="1777" y="461"/>
                  <a:pt x="1778" y="454"/>
                </a:cubicBezTo>
                <a:cubicBezTo>
                  <a:pt x="1778" y="451"/>
                  <a:pt x="1778" y="449"/>
                  <a:pt x="1778" y="447"/>
                </a:cubicBezTo>
                <a:cubicBezTo>
                  <a:pt x="1778" y="447"/>
                  <a:pt x="1779" y="448"/>
                  <a:pt x="1779" y="448"/>
                </a:cubicBezTo>
                <a:cubicBezTo>
                  <a:pt x="1781" y="448"/>
                  <a:pt x="1783" y="449"/>
                  <a:pt x="1786" y="449"/>
                </a:cubicBezTo>
                <a:cubicBezTo>
                  <a:pt x="1790" y="449"/>
                  <a:pt x="1794" y="447"/>
                  <a:pt x="1797" y="444"/>
                </a:cubicBezTo>
                <a:cubicBezTo>
                  <a:pt x="1799" y="441"/>
                  <a:pt x="1800" y="437"/>
                  <a:pt x="1800" y="433"/>
                </a:cubicBezTo>
                <a:cubicBezTo>
                  <a:pt x="1800" y="432"/>
                  <a:pt x="1800" y="431"/>
                  <a:pt x="1800" y="431"/>
                </a:cubicBezTo>
                <a:cubicBezTo>
                  <a:pt x="1799" y="424"/>
                  <a:pt x="1797" y="419"/>
                  <a:pt x="1797" y="416"/>
                </a:cubicBezTo>
                <a:cubicBezTo>
                  <a:pt x="1797" y="415"/>
                  <a:pt x="1798" y="415"/>
                  <a:pt x="1798" y="415"/>
                </a:cubicBezTo>
                <a:cubicBezTo>
                  <a:pt x="1798" y="415"/>
                  <a:pt x="1799" y="414"/>
                  <a:pt x="1801" y="414"/>
                </a:cubicBezTo>
                <a:cubicBezTo>
                  <a:pt x="1810" y="412"/>
                  <a:pt x="1817" y="408"/>
                  <a:pt x="1822" y="405"/>
                </a:cubicBezTo>
                <a:cubicBezTo>
                  <a:pt x="1827" y="401"/>
                  <a:pt x="1830" y="399"/>
                  <a:pt x="1832" y="399"/>
                </a:cubicBezTo>
                <a:cubicBezTo>
                  <a:pt x="1837" y="399"/>
                  <a:pt x="1850" y="401"/>
                  <a:pt x="1860" y="401"/>
                </a:cubicBezTo>
                <a:cubicBezTo>
                  <a:pt x="1863" y="401"/>
                  <a:pt x="1865" y="401"/>
                  <a:pt x="1867" y="401"/>
                </a:cubicBezTo>
                <a:cubicBezTo>
                  <a:pt x="1869" y="400"/>
                  <a:pt x="1872" y="400"/>
                  <a:pt x="1874" y="397"/>
                </a:cubicBezTo>
                <a:cubicBezTo>
                  <a:pt x="1876" y="394"/>
                  <a:pt x="1879" y="388"/>
                  <a:pt x="1883" y="382"/>
                </a:cubicBezTo>
                <a:cubicBezTo>
                  <a:pt x="1885" y="379"/>
                  <a:pt x="1888" y="377"/>
                  <a:pt x="1889" y="375"/>
                </a:cubicBezTo>
                <a:cubicBezTo>
                  <a:pt x="1890" y="374"/>
                  <a:pt x="1891" y="373"/>
                  <a:pt x="1892" y="373"/>
                </a:cubicBezTo>
                <a:cubicBezTo>
                  <a:pt x="1892" y="373"/>
                  <a:pt x="1892" y="373"/>
                  <a:pt x="1892" y="373"/>
                </a:cubicBezTo>
                <a:cubicBezTo>
                  <a:pt x="1892" y="373"/>
                  <a:pt x="1892" y="373"/>
                  <a:pt x="1892" y="373"/>
                </a:cubicBezTo>
                <a:cubicBezTo>
                  <a:pt x="1900" y="372"/>
                  <a:pt x="1920" y="370"/>
                  <a:pt x="1939" y="366"/>
                </a:cubicBezTo>
                <a:cubicBezTo>
                  <a:pt x="1949" y="364"/>
                  <a:pt x="1958" y="359"/>
                  <a:pt x="1966" y="355"/>
                </a:cubicBezTo>
                <a:cubicBezTo>
                  <a:pt x="1973" y="352"/>
                  <a:pt x="1980" y="348"/>
                  <a:pt x="1981" y="348"/>
                </a:cubicBezTo>
                <a:cubicBezTo>
                  <a:pt x="1981" y="348"/>
                  <a:pt x="1981" y="348"/>
                  <a:pt x="1981" y="348"/>
                </a:cubicBezTo>
                <a:cubicBezTo>
                  <a:pt x="1984" y="348"/>
                  <a:pt x="1986" y="349"/>
                  <a:pt x="1989" y="349"/>
                </a:cubicBezTo>
                <a:cubicBezTo>
                  <a:pt x="1992" y="349"/>
                  <a:pt x="1995" y="350"/>
                  <a:pt x="1998" y="349"/>
                </a:cubicBezTo>
                <a:cubicBezTo>
                  <a:pt x="1999" y="349"/>
                  <a:pt x="2001" y="348"/>
                  <a:pt x="2002" y="347"/>
                </a:cubicBezTo>
                <a:cubicBezTo>
                  <a:pt x="2004" y="346"/>
                  <a:pt x="2006" y="344"/>
                  <a:pt x="2006" y="341"/>
                </a:cubicBezTo>
                <a:cubicBezTo>
                  <a:pt x="2006" y="339"/>
                  <a:pt x="2005" y="337"/>
                  <a:pt x="2004" y="336"/>
                </a:cubicBezTo>
                <a:cubicBezTo>
                  <a:pt x="2006" y="336"/>
                  <a:pt x="2007" y="337"/>
                  <a:pt x="2008" y="337"/>
                </a:cubicBezTo>
                <a:cubicBezTo>
                  <a:pt x="2010" y="337"/>
                  <a:pt x="2012" y="336"/>
                  <a:pt x="2014" y="336"/>
                </a:cubicBezTo>
                <a:cubicBezTo>
                  <a:pt x="2026" y="333"/>
                  <a:pt x="2030" y="323"/>
                  <a:pt x="2030" y="316"/>
                </a:cubicBezTo>
                <a:cubicBezTo>
                  <a:pt x="2030" y="312"/>
                  <a:pt x="2029" y="308"/>
                  <a:pt x="2027" y="305"/>
                </a:cubicBezTo>
                <a:cubicBezTo>
                  <a:pt x="2025" y="304"/>
                  <a:pt x="2023" y="294"/>
                  <a:pt x="2020" y="287"/>
                </a:cubicBezTo>
                <a:cubicBezTo>
                  <a:pt x="2019" y="286"/>
                  <a:pt x="2019" y="285"/>
                  <a:pt x="2019" y="284"/>
                </a:cubicBezTo>
                <a:cubicBezTo>
                  <a:pt x="2019" y="283"/>
                  <a:pt x="2019" y="282"/>
                  <a:pt x="2020" y="281"/>
                </a:cubicBezTo>
                <a:cubicBezTo>
                  <a:pt x="2021" y="281"/>
                  <a:pt x="2023" y="279"/>
                  <a:pt x="2028" y="279"/>
                </a:cubicBezTo>
                <a:close/>
                <a:moveTo>
                  <a:pt x="1640" y="304"/>
                </a:moveTo>
                <a:cubicBezTo>
                  <a:pt x="1639" y="304"/>
                  <a:pt x="1637" y="304"/>
                  <a:pt x="1636" y="304"/>
                </a:cubicBezTo>
                <a:cubicBezTo>
                  <a:pt x="1634" y="304"/>
                  <a:pt x="1633" y="304"/>
                  <a:pt x="1631" y="304"/>
                </a:cubicBezTo>
                <a:cubicBezTo>
                  <a:pt x="1632" y="303"/>
                  <a:pt x="1633" y="302"/>
                  <a:pt x="1633" y="302"/>
                </a:cubicBezTo>
                <a:cubicBezTo>
                  <a:pt x="1633" y="301"/>
                  <a:pt x="1634" y="301"/>
                  <a:pt x="1635" y="301"/>
                </a:cubicBezTo>
                <a:cubicBezTo>
                  <a:pt x="1637" y="301"/>
                  <a:pt x="1642" y="304"/>
                  <a:pt x="1645" y="304"/>
                </a:cubicBezTo>
                <a:cubicBezTo>
                  <a:pt x="1642" y="304"/>
                  <a:pt x="1641" y="304"/>
                  <a:pt x="1640" y="304"/>
                </a:cubicBezTo>
                <a:close/>
                <a:moveTo>
                  <a:pt x="1660" y="330"/>
                </a:moveTo>
                <a:cubicBezTo>
                  <a:pt x="1660" y="332"/>
                  <a:pt x="1660" y="335"/>
                  <a:pt x="1659" y="336"/>
                </a:cubicBezTo>
                <a:cubicBezTo>
                  <a:pt x="1658" y="336"/>
                  <a:pt x="1657" y="336"/>
                  <a:pt x="1657" y="335"/>
                </a:cubicBezTo>
                <a:cubicBezTo>
                  <a:pt x="1658" y="333"/>
                  <a:pt x="1658" y="329"/>
                  <a:pt x="1659" y="326"/>
                </a:cubicBezTo>
                <a:cubicBezTo>
                  <a:pt x="1660" y="328"/>
                  <a:pt x="1660" y="330"/>
                  <a:pt x="1660" y="330"/>
                </a:cubicBezTo>
                <a:close/>
                <a:moveTo>
                  <a:pt x="1978" y="315"/>
                </a:moveTo>
                <a:cubicBezTo>
                  <a:pt x="1978" y="313"/>
                  <a:pt x="1979" y="310"/>
                  <a:pt x="1980" y="308"/>
                </a:cubicBezTo>
                <a:cubicBezTo>
                  <a:pt x="1980" y="308"/>
                  <a:pt x="1980" y="307"/>
                  <a:pt x="1981" y="307"/>
                </a:cubicBezTo>
                <a:cubicBezTo>
                  <a:pt x="1982" y="307"/>
                  <a:pt x="1984" y="308"/>
                  <a:pt x="1985" y="308"/>
                </a:cubicBezTo>
                <a:cubicBezTo>
                  <a:pt x="1988" y="310"/>
                  <a:pt x="1989" y="311"/>
                  <a:pt x="1989" y="312"/>
                </a:cubicBezTo>
                <a:cubicBezTo>
                  <a:pt x="1989" y="312"/>
                  <a:pt x="1989" y="312"/>
                  <a:pt x="1989" y="312"/>
                </a:cubicBezTo>
                <a:cubicBezTo>
                  <a:pt x="1989" y="313"/>
                  <a:pt x="1989" y="313"/>
                  <a:pt x="1989" y="314"/>
                </a:cubicBezTo>
                <a:cubicBezTo>
                  <a:pt x="1989" y="316"/>
                  <a:pt x="1989" y="317"/>
                  <a:pt x="1989" y="319"/>
                </a:cubicBezTo>
                <a:cubicBezTo>
                  <a:pt x="1986" y="317"/>
                  <a:pt x="1982" y="315"/>
                  <a:pt x="1978" y="315"/>
                </a:cubicBezTo>
                <a:close/>
                <a:moveTo>
                  <a:pt x="2143" y="431"/>
                </a:moveTo>
                <a:cubicBezTo>
                  <a:pt x="2144" y="430"/>
                  <a:pt x="2149" y="428"/>
                  <a:pt x="2153" y="428"/>
                </a:cubicBezTo>
                <a:cubicBezTo>
                  <a:pt x="2158" y="427"/>
                  <a:pt x="2162" y="427"/>
                  <a:pt x="2162" y="427"/>
                </a:cubicBezTo>
                <a:cubicBezTo>
                  <a:pt x="2164" y="427"/>
                  <a:pt x="2165" y="426"/>
                  <a:pt x="2166" y="425"/>
                </a:cubicBezTo>
                <a:cubicBezTo>
                  <a:pt x="2166" y="425"/>
                  <a:pt x="2169" y="422"/>
                  <a:pt x="2173" y="418"/>
                </a:cubicBezTo>
                <a:cubicBezTo>
                  <a:pt x="2176" y="414"/>
                  <a:pt x="2180" y="409"/>
                  <a:pt x="2180" y="402"/>
                </a:cubicBezTo>
                <a:cubicBezTo>
                  <a:pt x="2180" y="400"/>
                  <a:pt x="2179" y="397"/>
                  <a:pt x="2177" y="395"/>
                </a:cubicBezTo>
                <a:cubicBezTo>
                  <a:pt x="2177" y="395"/>
                  <a:pt x="2177" y="395"/>
                  <a:pt x="2177" y="395"/>
                </a:cubicBezTo>
                <a:cubicBezTo>
                  <a:pt x="2177" y="395"/>
                  <a:pt x="2177" y="395"/>
                  <a:pt x="2177" y="395"/>
                </a:cubicBezTo>
                <a:cubicBezTo>
                  <a:pt x="2169" y="386"/>
                  <a:pt x="2154" y="382"/>
                  <a:pt x="2146" y="381"/>
                </a:cubicBezTo>
                <a:cubicBezTo>
                  <a:pt x="2145" y="381"/>
                  <a:pt x="2144" y="381"/>
                  <a:pt x="2144" y="381"/>
                </a:cubicBezTo>
                <a:cubicBezTo>
                  <a:pt x="2133" y="381"/>
                  <a:pt x="2129" y="387"/>
                  <a:pt x="2116" y="387"/>
                </a:cubicBezTo>
                <a:cubicBezTo>
                  <a:pt x="2104" y="387"/>
                  <a:pt x="2096" y="391"/>
                  <a:pt x="2092" y="391"/>
                </a:cubicBezTo>
                <a:cubicBezTo>
                  <a:pt x="2090" y="390"/>
                  <a:pt x="2090" y="390"/>
                  <a:pt x="2089" y="389"/>
                </a:cubicBezTo>
                <a:cubicBezTo>
                  <a:pt x="2082" y="381"/>
                  <a:pt x="2068" y="379"/>
                  <a:pt x="2058" y="379"/>
                </a:cubicBezTo>
                <a:cubicBezTo>
                  <a:pt x="2056" y="379"/>
                  <a:pt x="2054" y="379"/>
                  <a:pt x="2052" y="379"/>
                </a:cubicBezTo>
                <a:cubicBezTo>
                  <a:pt x="2050" y="380"/>
                  <a:pt x="2047" y="381"/>
                  <a:pt x="2045" y="384"/>
                </a:cubicBezTo>
                <a:cubicBezTo>
                  <a:pt x="2045" y="385"/>
                  <a:pt x="2044" y="386"/>
                  <a:pt x="2042" y="388"/>
                </a:cubicBezTo>
                <a:cubicBezTo>
                  <a:pt x="2041" y="390"/>
                  <a:pt x="2039" y="393"/>
                  <a:pt x="2039" y="397"/>
                </a:cubicBezTo>
                <a:cubicBezTo>
                  <a:pt x="2039" y="401"/>
                  <a:pt x="2040" y="404"/>
                  <a:pt x="2042" y="409"/>
                </a:cubicBezTo>
                <a:cubicBezTo>
                  <a:pt x="2045" y="415"/>
                  <a:pt x="2048" y="420"/>
                  <a:pt x="2051" y="424"/>
                </a:cubicBezTo>
                <a:cubicBezTo>
                  <a:pt x="2054" y="428"/>
                  <a:pt x="2057" y="431"/>
                  <a:pt x="2063" y="432"/>
                </a:cubicBezTo>
                <a:cubicBezTo>
                  <a:pt x="2063" y="432"/>
                  <a:pt x="2064" y="432"/>
                  <a:pt x="2065" y="431"/>
                </a:cubicBezTo>
                <a:cubicBezTo>
                  <a:pt x="2066" y="431"/>
                  <a:pt x="2069" y="431"/>
                  <a:pt x="2072" y="431"/>
                </a:cubicBezTo>
                <a:cubicBezTo>
                  <a:pt x="2076" y="431"/>
                  <a:pt x="2079" y="431"/>
                  <a:pt x="2082" y="432"/>
                </a:cubicBezTo>
                <a:cubicBezTo>
                  <a:pt x="2083" y="432"/>
                  <a:pt x="2084" y="433"/>
                  <a:pt x="2084" y="433"/>
                </a:cubicBezTo>
                <a:cubicBezTo>
                  <a:pt x="2084" y="433"/>
                  <a:pt x="2084" y="433"/>
                  <a:pt x="2084" y="433"/>
                </a:cubicBezTo>
                <a:cubicBezTo>
                  <a:pt x="2086" y="440"/>
                  <a:pt x="2092" y="448"/>
                  <a:pt x="2103" y="448"/>
                </a:cubicBezTo>
                <a:cubicBezTo>
                  <a:pt x="2103" y="448"/>
                  <a:pt x="2103" y="448"/>
                  <a:pt x="2103" y="448"/>
                </a:cubicBezTo>
                <a:cubicBezTo>
                  <a:pt x="2106" y="448"/>
                  <a:pt x="2110" y="447"/>
                  <a:pt x="2113" y="446"/>
                </a:cubicBezTo>
                <a:cubicBezTo>
                  <a:pt x="2120" y="444"/>
                  <a:pt x="2126" y="442"/>
                  <a:pt x="2131" y="440"/>
                </a:cubicBezTo>
                <a:cubicBezTo>
                  <a:pt x="2136" y="438"/>
                  <a:pt x="2140" y="435"/>
                  <a:pt x="2143" y="431"/>
                </a:cubicBezTo>
                <a:close/>
                <a:moveTo>
                  <a:pt x="3068" y="1676"/>
                </a:moveTo>
                <a:cubicBezTo>
                  <a:pt x="3066" y="1668"/>
                  <a:pt x="3063" y="1661"/>
                  <a:pt x="3055" y="1658"/>
                </a:cubicBezTo>
                <a:cubicBezTo>
                  <a:pt x="3053" y="1664"/>
                  <a:pt x="3053" y="1664"/>
                  <a:pt x="3053" y="1664"/>
                </a:cubicBezTo>
                <a:cubicBezTo>
                  <a:pt x="3055" y="1658"/>
                  <a:pt x="3055" y="1658"/>
                  <a:pt x="3055" y="1658"/>
                </a:cubicBezTo>
                <a:cubicBezTo>
                  <a:pt x="3053" y="1657"/>
                  <a:pt x="3051" y="1657"/>
                  <a:pt x="3049" y="1657"/>
                </a:cubicBezTo>
                <a:cubicBezTo>
                  <a:pt x="3045" y="1657"/>
                  <a:pt x="3041" y="1659"/>
                  <a:pt x="3038" y="1662"/>
                </a:cubicBezTo>
                <a:cubicBezTo>
                  <a:pt x="3031" y="1671"/>
                  <a:pt x="3028" y="1684"/>
                  <a:pt x="3021" y="1693"/>
                </a:cubicBezTo>
                <a:cubicBezTo>
                  <a:pt x="3015" y="1700"/>
                  <a:pt x="3010" y="1707"/>
                  <a:pt x="3005" y="1711"/>
                </a:cubicBezTo>
                <a:cubicBezTo>
                  <a:pt x="3003" y="1713"/>
                  <a:pt x="3001" y="1715"/>
                  <a:pt x="2999" y="1716"/>
                </a:cubicBezTo>
                <a:cubicBezTo>
                  <a:pt x="2998" y="1717"/>
                  <a:pt x="2998" y="1717"/>
                  <a:pt x="2997" y="1717"/>
                </a:cubicBezTo>
                <a:cubicBezTo>
                  <a:pt x="2997" y="1717"/>
                  <a:pt x="2996" y="1717"/>
                  <a:pt x="2996" y="1717"/>
                </a:cubicBezTo>
                <a:cubicBezTo>
                  <a:pt x="2991" y="1717"/>
                  <a:pt x="2985" y="1720"/>
                  <a:pt x="2979" y="1724"/>
                </a:cubicBezTo>
                <a:cubicBezTo>
                  <a:pt x="2973" y="1728"/>
                  <a:pt x="2967" y="1736"/>
                  <a:pt x="2967" y="1746"/>
                </a:cubicBezTo>
                <a:cubicBezTo>
                  <a:pt x="2967" y="1749"/>
                  <a:pt x="2968" y="1752"/>
                  <a:pt x="2969" y="1756"/>
                </a:cubicBezTo>
                <a:cubicBezTo>
                  <a:pt x="2973" y="1765"/>
                  <a:pt x="2974" y="1773"/>
                  <a:pt x="2974" y="1781"/>
                </a:cubicBezTo>
                <a:cubicBezTo>
                  <a:pt x="2974" y="1790"/>
                  <a:pt x="2972" y="1797"/>
                  <a:pt x="2969" y="1801"/>
                </a:cubicBezTo>
                <a:cubicBezTo>
                  <a:pt x="2966" y="1804"/>
                  <a:pt x="2965" y="1809"/>
                  <a:pt x="2965" y="1813"/>
                </a:cubicBezTo>
                <a:cubicBezTo>
                  <a:pt x="2966" y="1826"/>
                  <a:pt x="2973" y="1843"/>
                  <a:pt x="2973" y="1853"/>
                </a:cubicBezTo>
                <a:cubicBezTo>
                  <a:pt x="2973" y="1854"/>
                  <a:pt x="2972" y="1855"/>
                  <a:pt x="2972" y="1856"/>
                </a:cubicBezTo>
                <a:cubicBezTo>
                  <a:pt x="2972" y="1858"/>
                  <a:pt x="2972" y="1861"/>
                  <a:pt x="2972" y="1863"/>
                </a:cubicBezTo>
                <a:cubicBezTo>
                  <a:pt x="2972" y="1870"/>
                  <a:pt x="2974" y="1876"/>
                  <a:pt x="2978" y="1881"/>
                </a:cubicBezTo>
                <a:cubicBezTo>
                  <a:pt x="2983" y="1886"/>
                  <a:pt x="2990" y="1888"/>
                  <a:pt x="2998" y="1888"/>
                </a:cubicBezTo>
                <a:cubicBezTo>
                  <a:pt x="2998" y="1888"/>
                  <a:pt x="2998" y="1888"/>
                  <a:pt x="2998" y="1888"/>
                </a:cubicBezTo>
                <a:cubicBezTo>
                  <a:pt x="3007" y="1888"/>
                  <a:pt x="3014" y="1886"/>
                  <a:pt x="3020" y="1881"/>
                </a:cubicBezTo>
                <a:cubicBezTo>
                  <a:pt x="3025" y="1875"/>
                  <a:pt x="3029" y="1868"/>
                  <a:pt x="3032" y="1859"/>
                </a:cubicBezTo>
                <a:cubicBezTo>
                  <a:pt x="3040" y="1840"/>
                  <a:pt x="3041" y="1822"/>
                  <a:pt x="3047" y="1808"/>
                </a:cubicBezTo>
                <a:cubicBezTo>
                  <a:pt x="3051" y="1800"/>
                  <a:pt x="3054" y="1788"/>
                  <a:pt x="3057" y="1777"/>
                </a:cubicBezTo>
                <a:cubicBezTo>
                  <a:pt x="3060" y="1766"/>
                  <a:pt x="3062" y="1756"/>
                  <a:pt x="3063" y="1753"/>
                </a:cubicBezTo>
                <a:cubicBezTo>
                  <a:pt x="3067" y="1744"/>
                  <a:pt x="3073" y="1722"/>
                  <a:pt x="3073" y="1705"/>
                </a:cubicBezTo>
                <a:cubicBezTo>
                  <a:pt x="3073" y="1703"/>
                  <a:pt x="3073" y="1702"/>
                  <a:pt x="3073" y="1701"/>
                </a:cubicBezTo>
                <a:cubicBezTo>
                  <a:pt x="3072" y="1693"/>
                  <a:pt x="3071" y="1684"/>
                  <a:pt x="3068" y="1676"/>
                </a:cubicBezTo>
                <a:close/>
                <a:moveTo>
                  <a:pt x="4007" y="1637"/>
                </a:moveTo>
                <a:cubicBezTo>
                  <a:pt x="4007" y="1637"/>
                  <a:pt x="4008" y="1637"/>
                  <a:pt x="4008" y="1637"/>
                </a:cubicBezTo>
                <a:cubicBezTo>
                  <a:pt x="4014" y="1637"/>
                  <a:pt x="4021" y="1631"/>
                  <a:pt x="4021" y="1623"/>
                </a:cubicBezTo>
                <a:cubicBezTo>
                  <a:pt x="4021" y="1622"/>
                  <a:pt x="4021" y="1622"/>
                  <a:pt x="4021" y="1621"/>
                </a:cubicBezTo>
                <a:cubicBezTo>
                  <a:pt x="4021" y="1616"/>
                  <a:pt x="4019" y="1612"/>
                  <a:pt x="4016" y="1609"/>
                </a:cubicBezTo>
                <a:cubicBezTo>
                  <a:pt x="4013" y="1606"/>
                  <a:pt x="4010" y="1605"/>
                  <a:pt x="4006" y="1605"/>
                </a:cubicBezTo>
                <a:cubicBezTo>
                  <a:pt x="3999" y="1605"/>
                  <a:pt x="3992" y="1609"/>
                  <a:pt x="3991" y="1617"/>
                </a:cubicBezTo>
                <a:cubicBezTo>
                  <a:pt x="3991" y="1617"/>
                  <a:pt x="3991" y="1617"/>
                  <a:pt x="3991" y="1617"/>
                </a:cubicBezTo>
                <a:cubicBezTo>
                  <a:pt x="3991" y="1618"/>
                  <a:pt x="3990" y="1619"/>
                  <a:pt x="3990" y="1621"/>
                </a:cubicBezTo>
                <a:cubicBezTo>
                  <a:pt x="3991" y="1631"/>
                  <a:pt x="3999" y="1637"/>
                  <a:pt x="4007" y="1637"/>
                </a:cubicBezTo>
                <a:close/>
                <a:moveTo>
                  <a:pt x="1369" y="1135"/>
                </a:moveTo>
                <a:cubicBezTo>
                  <a:pt x="1368" y="1129"/>
                  <a:pt x="1365" y="1124"/>
                  <a:pt x="1360" y="1119"/>
                </a:cubicBezTo>
                <a:cubicBezTo>
                  <a:pt x="1355" y="1115"/>
                  <a:pt x="1350" y="1111"/>
                  <a:pt x="1343" y="1111"/>
                </a:cubicBezTo>
                <a:cubicBezTo>
                  <a:pt x="1342" y="1111"/>
                  <a:pt x="1342" y="1112"/>
                  <a:pt x="1341" y="1112"/>
                </a:cubicBezTo>
                <a:cubicBezTo>
                  <a:pt x="1341" y="1112"/>
                  <a:pt x="1341" y="1112"/>
                  <a:pt x="1341" y="1112"/>
                </a:cubicBezTo>
                <a:cubicBezTo>
                  <a:pt x="1339" y="1112"/>
                  <a:pt x="1333" y="1109"/>
                  <a:pt x="1327" y="1106"/>
                </a:cubicBezTo>
                <a:cubicBezTo>
                  <a:pt x="1322" y="1102"/>
                  <a:pt x="1316" y="1097"/>
                  <a:pt x="1312" y="1093"/>
                </a:cubicBezTo>
                <a:cubicBezTo>
                  <a:pt x="1300" y="1081"/>
                  <a:pt x="1281" y="1082"/>
                  <a:pt x="1274" y="1082"/>
                </a:cubicBezTo>
                <a:cubicBezTo>
                  <a:pt x="1269" y="1082"/>
                  <a:pt x="1261" y="1084"/>
                  <a:pt x="1253" y="1087"/>
                </a:cubicBezTo>
                <a:cubicBezTo>
                  <a:pt x="1245" y="1089"/>
                  <a:pt x="1238" y="1092"/>
                  <a:pt x="1238" y="1092"/>
                </a:cubicBezTo>
                <a:cubicBezTo>
                  <a:pt x="1235" y="1092"/>
                  <a:pt x="1234" y="1094"/>
                  <a:pt x="1234" y="1097"/>
                </a:cubicBezTo>
                <a:cubicBezTo>
                  <a:pt x="1233" y="1098"/>
                  <a:pt x="1233" y="1098"/>
                  <a:pt x="1233" y="1099"/>
                </a:cubicBezTo>
                <a:cubicBezTo>
                  <a:pt x="1233" y="1104"/>
                  <a:pt x="1235" y="1108"/>
                  <a:pt x="1239" y="1111"/>
                </a:cubicBezTo>
                <a:cubicBezTo>
                  <a:pt x="1243" y="1113"/>
                  <a:pt x="1246" y="1113"/>
                  <a:pt x="1250" y="1114"/>
                </a:cubicBezTo>
                <a:cubicBezTo>
                  <a:pt x="1254" y="1114"/>
                  <a:pt x="1259" y="1113"/>
                  <a:pt x="1264" y="1113"/>
                </a:cubicBezTo>
                <a:cubicBezTo>
                  <a:pt x="1270" y="1113"/>
                  <a:pt x="1278" y="1112"/>
                  <a:pt x="1286" y="1112"/>
                </a:cubicBezTo>
                <a:cubicBezTo>
                  <a:pt x="1290" y="1112"/>
                  <a:pt x="1294" y="1113"/>
                  <a:pt x="1298" y="1113"/>
                </a:cubicBezTo>
                <a:cubicBezTo>
                  <a:pt x="1299" y="1113"/>
                  <a:pt x="1300" y="1114"/>
                  <a:pt x="1301" y="1114"/>
                </a:cubicBezTo>
                <a:cubicBezTo>
                  <a:pt x="1301" y="1114"/>
                  <a:pt x="1301" y="1114"/>
                  <a:pt x="1301" y="1114"/>
                </a:cubicBezTo>
                <a:cubicBezTo>
                  <a:pt x="1301" y="1114"/>
                  <a:pt x="1301" y="1114"/>
                  <a:pt x="1301" y="1114"/>
                </a:cubicBezTo>
                <a:cubicBezTo>
                  <a:pt x="1301" y="1114"/>
                  <a:pt x="1301" y="1114"/>
                  <a:pt x="1301" y="1114"/>
                </a:cubicBezTo>
                <a:cubicBezTo>
                  <a:pt x="1305" y="1120"/>
                  <a:pt x="1312" y="1124"/>
                  <a:pt x="1318" y="1128"/>
                </a:cubicBezTo>
                <a:cubicBezTo>
                  <a:pt x="1325" y="1133"/>
                  <a:pt x="1331" y="1137"/>
                  <a:pt x="1333" y="1139"/>
                </a:cubicBezTo>
                <a:cubicBezTo>
                  <a:pt x="1339" y="1144"/>
                  <a:pt x="1347" y="1145"/>
                  <a:pt x="1354" y="1145"/>
                </a:cubicBezTo>
                <a:cubicBezTo>
                  <a:pt x="1357" y="1145"/>
                  <a:pt x="1359" y="1145"/>
                  <a:pt x="1362" y="1144"/>
                </a:cubicBezTo>
                <a:cubicBezTo>
                  <a:pt x="1364" y="1143"/>
                  <a:pt x="1368" y="1141"/>
                  <a:pt x="1369" y="1137"/>
                </a:cubicBezTo>
                <a:cubicBezTo>
                  <a:pt x="1363" y="1136"/>
                  <a:pt x="1363" y="1136"/>
                  <a:pt x="1363" y="1136"/>
                </a:cubicBezTo>
                <a:cubicBezTo>
                  <a:pt x="1369" y="1137"/>
                  <a:pt x="1369" y="1137"/>
                  <a:pt x="1369" y="1137"/>
                </a:cubicBezTo>
                <a:cubicBezTo>
                  <a:pt x="1369" y="1136"/>
                  <a:pt x="1369" y="1136"/>
                  <a:pt x="1369" y="1135"/>
                </a:cubicBezTo>
                <a:close/>
                <a:moveTo>
                  <a:pt x="1328" y="1167"/>
                </a:moveTo>
                <a:cubicBezTo>
                  <a:pt x="1328" y="1167"/>
                  <a:pt x="1328" y="1167"/>
                  <a:pt x="1328" y="1167"/>
                </a:cubicBezTo>
                <a:cubicBezTo>
                  <a:pt x="1319" y="1169"/>
                  <a:pt x="1317" y="1178"/>
                  <a:pt x="1317" y="1184"/>
                </a:cubicBezTo>
                <a:cubicBezTo>
                  <a:pt x="1317" y="1188"/>
                  <a:pt x="1318" y="1191"/>
                  <a:pt x="1320" y="1194"/>
                </a:cubicBezTo>
                <a:cubicBezTo>
                  <a:pt x="1322" y="1198"/>
                  <a:pt x="1326" y="1200"/>
                  <a:pt x="1331" y="1200"/>
                </a:cubicBezTo>
                <a:cubicBezTo>
                  <a:pt x="1331" y="1200"/>
                  <a:pt x="1331" y="1200"/>
                  <a:pt x="1331" y="1200"/>
                </a:cubicBezTo>
                <a:cubicBezTo>
                  <a:pt x="1333" y="1200"/>
                  <a:pt x="1334" y="1201"/>
                  <a:pt x="1336" y="1200"/>
                </a:cubicBezTo>
                <a:cubicBezTo>
                  <a:pt x="1343" y="1198"/>
                  <a:pt x="1347" y="1191"/>
                  <a:pt x="1347" y="1185"/>
                </a:cubicBezTo>
                <a:cubicBezTo>
                  <a:pt x="1347" y="1176"/>
                  <a:pt x="1342" y="1167"/>
                  <a:pt x="1331" y="1166"/>
                </a:cubicBezTo>
                <a:cubicBezTo>
                  <a:pt x="1330" y="1166"/>
                  <a:pt x="1329" y="1167"/>
                  <a:pt x="1328" y="1167"/>
                </a:cubicBezTo>
                <a:close/>
                <a:moveTo>
                  <a:pt x="1341" y="1066"/>
                </a:moveTo>
                <a:cubicBezTo>
                  <a:pt x="1341" y="1058"/>
                  <a:pt x="1334" y="1053"/>
                  <a:pt x="1325" y="1053"/>
                </a:cubicBezTo>
                <a:cubicBezTo>
                  <a:pt x="1324" y="1053"/>
                  <a:pt x="1324" y="1053"/>
                  <a:pt x="1323" y="1053"/>
                </a:cubicBezTo>
                <a:cubicBezTo>
                  <a:pt x="1316" y="1053"/>
                  <a:pt x="1311" y="1060"/>
                  <a:pt x="1311" y="1065"/>
                </a:cubicBezTo>
                <a:cubicBezTo>
                  <a:pt x="1311" y="1069"/>
                  <a:pt x="1312" y="1073"/>
                  <a:pt x="1315" y="1075"/>
                </a:cubicBezTo>
                <a:cubicBezTo>
                  <a:pt x="1317" y="1078"/>
                  <a:pt x="1321" y="1080"/>
                  <a:pt x="1325" y="1080"/>
                </a:cubicBezTo>
                <a:cubicBezTo>
                  <a:pt x="1325" y="1080"/>
                  <a:pt x="1325" y="1080"/>
                  <a:pt x="1325" y="1080"/>
                </a:cubicBezTo>
                <a:cubicBezTo>
                  <a:pt x="1327" y="1080"/>
                  <a:pt x="1328" y="1079"/>
                  <a:pt x="1329" y="1079"/>
                </a:cubicBezTo>
                <a:cubicBezTo>
                  <a:pt x="1328" y="1073"/>
                  <a:pt x="1328" y="1073"/>
                  <a:pt x="1328" y="1073"/>
                </a:cubicBezTo>
                <a:cubicBezTo>
                  <a:pt x="1329" y="1079"/>
                  <a:pt x="1329" y="1079"/>
                  <a:pt x="1329" y="1079"/>
                </a:cubicBezTo>
                <a:cubicBezTo>
                  <a:pt x="1336" y="1077"/>
                  <a:pt x="1341" y="1072"/>
                  <a:pt x="1341" y="1066"/>
                </a:cubicBezTo>
                <a:close/>
                <a:moveTo>
                  <a:pt x="3938" y="1610"/>
                </a:moveTo>
                <a:cubicBezTo>
                  <a:pt x="3940" y="1609"/>
                  <a:pt x="3943" y="1606"/>
                  <a:pt x="3943" y="1603"/>
                </a:cubicBezTo>
                <a:cubicBezTo>
                  <a:pt x="3937" y="1602"/>
                  <a:pt x="3937" y="1602"/>
                  <a:pt x="3937" y="1602"/>
                </a:cubicBezTo>
                <a:cubicBezTo>
                  <a:pt x="3943" y="1603"/>
                  <a:pt x="3943" y="1603"/>
                  <a:pt x="3943" y="1603"/>
                </a:cubicBezTo>
                <a:cubicBezTo>
                  <a:pt x="3943" y="1602"/>
                  <a:pt x="3943" y="1601"/>
                  <a:pt x="3943" y="1601"/>
                </a:cubicBezTo>
                <a:cubicBezTo>
                  <a:pt x="3943" y="1594"/>
                  <a:pt x="3938" y="1588"/>
                  <a:pt x="3934" y="1584"/>
                </a:cubicBezTo>
                <a:cubicBezTo>
                  <a:pt x="3929" y="1579"/>
                  <a:pt x="3925" y="1575"/>
                  <a:pt x="3919" y="1575"/>
                </a:cubicBezTo>
                <a:cubicBezTo>
                  <a:pt x="3917" y="1575"/>
                  <a:pt x="3908" y="1573"/>
                  <a:pt x="3901" y="1571"/>
                </a:cubicBezTo>
                <a:cubicBezTo>
                  <a:pt x="3893" y="1569"/>
                  <a:pt x="3886" y="1567"/>
                  <a:pt x="3886" y="1567"/>
                </a:cubicBezTo>
                <a:cubicBezTo>
                  <a:pt x="3884" y="1567"/>
                  <a:pt x="3883" y="1567"/>
                  <a:pt x="3881" y="1567"/>
                </a:cubicBezTo>
                <a:cubicBezTo>
                  <a:pt x="3878" y="1569"/>
                  <a:pt x="3874" y="1570"/>
                  <a:pt x="3870" y="1573"/>
                </a:cubicBezTo>
                <a:cubicBezTo>
                  <a:pt x="3870" y="1573"/>
                  <a:pt x="3869" y="1572"/>
                  <a:pt x="3869" y="1572"/>
                </a:cubicBezTo>
                <a:cubicBezTo>
                  <a:pt x="3861" y="1567"/>
                  <a:pt x="3852" y="1567"/>
                  <a:pt x="3847" y="1566"/>
                </a:cubicBezTo>
                <a:cubicBezTo>
                  <a:pt x="3844" y="1566"/>
                  <a:pt x="3842" y="1566"/>
                  <a:pt x="3841" y="1566"/>
                </a:cubicBezTo>
                <a:cubicBezTo>
                  <a:pt x="3840" y="1565"/>
                  <a:pt x="3840" y="1565"/>
                  <a:pt x="3839" y="1564"/>
                </a:cubicBezTo>
                <a:cubicBezTo>
                  <a:pt x="3836" y="1557"/>
                  <a:pt x="3831" y="1551"/>
                  <a:pt x="3824" y="1551"/>
                </a:cubicBezTo>
                <a:cubicBezTo>
                  <a:pt x="3823" y="1551"/>
                  <a:pt x="3822" y="1551"/>
                  <a:pt x="3821" y="1552"/>
                </a:cubicBezTo>
                <a:cubicBezTo>
                  <a:pt x="3821" y="1538"/>
                  <a:pt x="3824" y="1522"/>
                  <a:pt x="3828" y="1517"/>
                </a:cubicBezTo>
                <a:cubicBezTo>
                  <a:pt x="3828" y="1517"/>
                  <a:pt x="3828" y="1517"/>
                  <a:pt x="3828" y="1517"/>
                </a:cubicBezTo>
                <a:cubicBezTo>
                  <a:pt x="3831" y="1513"/>
                  <a:pt x="3832" y="1508"/>
                  <a:pt x="3832" y="1504"/>
                </a:cubicBezTo>
                <a:cubicBezTo>
                  <a:pt x="3832" y="1500"/>
                  <a:pt x="3831" y="1496"/>
                  <a:pt x="3829" y="1493"/>
                </a:cubicBezTo>
                <a:cubicBezTo>
                  <a:pt x="3827" y="1490"/>
                  <a:pt x="3823" y="1488"/>
                  <a:pt x="3819" y="1488"/>
                </a:cubicBezTo>
                <a:cubicBezTo>
                  <a:pt x="3818" y="1488"/>
                  <a:pt x="3817" y="1488"/>
                  <a:pt x="3816" y="1488"/>
                </a:cubicBezTo>
                <a:cubicBezTo>
                  <a:pt x="3816" y="1488"/>
                  <a:pt x="3816" y="1488"/>
                  <a:pt x="3816" y="1488"/>
                </a:cubicBezTo>
                <a:cubicBezTo>
                  <a:pt x="3816" y="1488"/>
                  <a:pt x="3815" y="1488"/>
                  <a:pt x="3814" y="1487"/>
                </a:cubicBezTo>
                <a:cubicBezTo>
                  <a:pt x="3808" y="1482"/>
                  <a:pt x="3801" y="1469"/>
                  <a:pt x="3789" y="1459"/>
                </a:cubicBezTo>
                <a:cubicBezTo>
                  <a:pt x="3774" y="1447"/>
                  <a:pt x="3763" y="1439"/>
                  <a:pt x="3750" y="1422"/>
                </a:cubicBezTo>
                <a:cubicBezTo>
                  <a:pt x="3735" y="1403"/>
                  <a:pt x="3717" y="1391"/>
                  <a:pt x="3709" y="1383"/>
                </a:cubicBezTo>
                <a:cubicBezTo>
                  <a:pt x="3699" y="1373"/>
                  <a:pt x="3687" y="1368"/>
                  <a:pt x="3678" y="1368"/>
                </a:cubicBezTo>
                <a:cubicBezTo>
                  <a:pt x="3677" y="1368"/>
                  <a:pt x="3676" y="1368"/>
                  <a:pt x="3674" y="1368"/>
                </a:cubicBezTo>
                <a:cubicBezTo>
                  <a:pt x="3670" y="1369"/>
                  <a:pt x="3666" y="1374"/>
                  <a:pt x="3666" y="1378"/>
                </a:cubicBezTo>
                <a:cubicBezTo>
                  <a:pt x="3666" y="1383"/>
                  <a:pt x="3669" y="1386"/>
                  <a:pt x="3671" y="1390"/>
                </a:cubicBezTo>
                <a:cubicBezTo>
                  <a:pt x="3675" y="1396"/>
                  <a:pt x="3681" y="1401"/>
                  <a:pt x="3686" y="1406"/>
                </a:cubicBezTo>
                <a:cubicBezTo>
                  <a:pt x="3690" y="1411"/>
                  <a:pt x="3695" y="1415"/>
                  <a:pt x="3695" y="1415"/>
                </a:cubicBezTo>
                <a:cubicBezTo>
                  <a:pt x="3697" y="1418"/>
                  <a:pt x="3706" y="1427"/>
                  <a:pt x="3714" y="1437"/>
                </a:cubicBezTo>
                <a:cubicBezTo>
                  <a:pt x="3722" y="1446"/>
                  <a:pt x="3729" y="1459"/>
                  <a:pt x="3728" y="1463"/>
                </a:cubicBezTo>
                <a:cubicBezTo>
                  <a:pt x="3729" y="1473"/>
                  <a:pt x="3734" y="1485"/>
                  <a:pt x="3740" y="1497"/>
                </a:cubicBezTo>
                <a:cubicBezTo>
                  <a:pt x="3746" y="1509"/>
                  <a:pt x="3752" y="1519"/>
                  <a:pt x="3757" y="1523"/>
                </a:cubicBezTo>
                <a:cubicBezTo>
                  <a:pt x="3760" y="1527"/>
                  <a:pt x="3769" y="1533"/>
                  <a:pt x="3777" y="1540"/>
                </a:cubicBezTo>
                <a:cubicBezTo>
                  <a:pt x="3785" y="1547"/>
                  <a:pt x="3793" y="1556"/>
                  <a:pt x="3794" y="1559"/>
                </a:cubicBezTo>
                <a:cubicBezTo>
                  <a:pt x="3797" y="1565"/>
                  <a:pt x="3801" y="1570"/>
                  <a:pt x="3808" y="1571"/>
                </a:cubicBezTo>
                <a:cubicBezTo>
                  <a:pt x="3808" y="1583"/>
                  <a:pt x="3816" y="1589"/>
                  <a:pt x="3819" y="1591"/>
                </a:cubicBezTo>
                <a:cubicBezTo>
                  <a:pt x="3825" y="1595"/>
                  <a:pt x="3834" y="1597"/>
                  <a:pt x="3844" y="1597"/>
                </a:cubicBezTo>
                <a:cubicBezTo>
                  <a:pt x="3847" y="1597"/>
                  <a:pt x="3849" y="1597"/>
                  <a:pt x="3851" y="1597"/>
                </a:cubicBezTo>
                <a:cubicBezTo>
                  <a:pt x="3855" y="1596"/>
                  <a:pt x="3859" y="1596"/>
                  <a:pt x="3863" y="1594"/>
                </a:cubicBezTo>
                <a:cubicBezTo>
                  <a:pt x="3865" y="1594"/>
                  <a:pt x="3866" y="1594"/>
                  <a:pt x="3868" y="1593"/>
                </a:cubicBezTo>
                <a:cubicBezTo>
                  <a:pt x="3868" y="1593"/>
                  <a:pt x="3868" y="1593"/>
                  <a:pt x="3868" y="1594"/>
                </a:cubicBezTo>
                <a:cubicBezTo>
                  <a:pt x="3876" y="1602"/>
                  <a:pt x="3884" y="1608"/>
                  <a:pt x="3896" y="1608"/>
                </a:cubicBezTo>
                <a:cubicBezTo>
                  <a:pt x="3898" y="1608"/>
                  <a:pt x="3900" y="1608"/>
                  <a:pt x="3902" y="1608"/>
                </a:cubicBezTo>
                <a:cubicBezTo>
                  <a:pt x="3903" y="1608"/>
                  <a:pt x="3903" y="1608"/>
                  <a:pt x="3904" y="1608"/>
                </a:cubicBezTo>
                <a:cubicBezTo>
                  <a:pt x="3912" y="1608"/>
                  <a:pt x="3923" y="1611"/>
                  <a:pt x="3931" y="1611"/>
                </a:cubicBezTo>
                <a:cubicBezTo>
                  <a:pt x="3933" y="1611"/>
                  <a:pt x="3936" y="1611"/>
                  <a:pt x="3938" y="1610"/>
                </a:cubicBezTo>
                <a:close/>
                <a:moveTo>
                  <a:pt x="4119" y="1427"/>
                </a:moveTo>
                <a:cubicBezTo>
                  <a:pt x="4111" y="1436"/>
                  <a:pt x="4105" y="1453"/>
                  <a:pt x="4104" y="1466"/>
                </a:cubicBezTo>
                <a:cubicBezTo>
                  <a:pt x="4104" y="1469"/>
                  <a:pt x="4105" y="1472"/>
                  <a:pt x="4106" y="1475"/>
                </a:cubicBezTo>
                <a:cubicBezTo>
                  <a:pt x="4107" y="1478"/>
                  <a:pt x="4110" y="1481"/>
                  <a:pt x="4114" y="1482"/>
                </a:cubicBezTo>
                <a:cubicBezTo>
                  <a:pt x="4115" y="1483"/>
                  <a:pt x="4116" y="1483"/>
                  <a:pt x="4117" y="1483"/>
                </a:cubicBezTo>
                <a:cubicBezTo>
                  <a:pt x="4128" y="1482"/>
                  <a:pt x="4131" y="1473"/>
                  <a:pt x="4135" y="1464"/>
                </a:cubicBezTo>
                <a:cubicBezTo>
                  <a:pt x="4138" y="1455"/>
                  <a:pt x="4140" y="1445"/>
                  <a:pt x="4140" y="1436"/>
                </a:cubicBezTo>
                <a:cubicBezTo>
                  <a:pt x="4140" y="1434"/>
                  <a:pt x="4140" y="1431"/>
                  <a:pt x="4139" y="1429"/>
                </a:cubicBezTo>
                <a:cubicBezTo>
                  <a:pt x="4139" y="1426"/>
                  <a:pt x="4138" y="1423"/>
                  <a:pt x="4134" y="1421"/>
                </a:cubicBezTo>
                <a:cubicBezTo>
                  <a:pt x="4134" y="1421"/>
                  <a:pt x="4134" y="1421"/>
                  <a:pt x="4134" y="1421"/>
                </a:cubicBezTo>
                <a:cubicBezTo>
                  <a:pt x="4133" y="1421"/>
                  <a:pt x="4131" y="1420"/>
                  <a:pt x="4130" y="1420"/>
                </a:cubicBezTo>
                <a:cubicBezTo>
                  <a:pt x="4124" y="1420"/>
                  <a:pt x="4121" y="1423"/>
                  <a:pt x="4119" y="1427"/>
                </a:cubicBezTo>
                <a:close/>
                <a:moveTo>
                  <a:pt x="4266" y="830"/>
                </a:moveTo>
                <a:cubicBezTo>
                  <a:pt x="4263" y="839"/>
                  <a:pt x="4260" y="846"/>
                  <a:pt x="4257" y="852"/>
                </a:cubicBezTo>
                <a:cubicBezTo>
                  <a:pt x="4256" y="855"/>
                  <a:pt x="4254" y="857"/>
                  <a:pt x="4253" y="858"/>
                </a:cubicBezTo>
                <a:cubicBezTo>
                  <a:pt x="4253" y="858"/>
                  <a:pt x="4253" y="858"/>
                  <a:pt x="4253" y="858"/>
                </a:cubicBezTo>
                <a:cubicBezTo>
                  <a:pt x="4251" y="859"/>
                  <a:pt x="4249" y="859"/>
                  <a:pt x="4246" y="860"/>
                </a:cubicBezTo>
                <a:cubicBezTo>
                  <a:pt x="4236" y="864"/>
                  <a:pt x="4221" y="872"/>
                  <a:pt x="4214" y="880"/>
                </a:cubicBezTo>
                <a:cubicBezTo>
                  <a:pt x="4214" y="880"/>
                  <a:pt x="4213" y="880"/>
                  <a:pt x="4211" y="880"/>
                </a:cubicBezTo>
                <a:cubicBezTo>
                  <a:pt x="4203" y="880"/>
                  <a:pt x="4189" y="876"/>
                  <a:pt x="4180" y="876"/>
                </a:cubicBezTo>
                <a:cubicBezTo>
                  <a:pt x="4176" y="876"/>
                  <a:pt x="4172" y="876"/>
                  <a:pt x="4169" y="880"/>
                </a:cubicBezTo>
                <a:cubicBezTo>
                  <a:pt x="4165" y="886"/>
                  <a:pt x="4156" y="894"/>
                  <a:pt x="4150" y="900"/>
                </a:cubicBezTo>
                <a:cubicBezTo>
                  <a:pt x="4150" y="900"/>
                  <a:pt x="4146" y="901"/>
                  <a:pt x="4141" y="903"/>
                </a:cubicBezTo>
                <a:cubicBezTo>
                  <a:pt x="4136" y="904"/>
                  <a:pt x="4129" y="909"/>
                  <a:pt x="4130" y="918"/>
                </a:cubicBezTo>
                <a:cubicBezTo>
                  <a:pt x="4130" y="920"/>
                  <a:pt x="4130" y="922"/>
                  <a:pt x="4130" y="924"/>
                </a:cubicBezTo>
                <a:cubicBezTo>
                  <a:pt x="4132" y="932"/>
                  <a:pt x="4135" y="941"/>
                  <a:pt x="4139" y="947"/>
                </a:cubicBezTo>
                <a:cubicBezTo>
                  <a:pt x="4142" y="954"/>
                  <a:pt x="4146" y="959"/>
                  <a:pt x="4154" y="960"/>
                </a:cubicBezTo>
                <a:cubicBezTo>
                  <a:pt x="4159" y="960"/>
                  <a:pt x="4165" y="958"/>
                  <a:pt x="4169" y="953"/>
                </a:cubicBezTo>
                <a:cubicBezTo>
                  <a:pt x="4173" y="949"/>
                  <a:pt x="4176" y="942"/>
                  <a:pt x="4176" y="933"/>
                </a:cubicBezTo>
                <a:cubicBezTo>
                  <a:pt x="4176" y="933"/>
                  <a:pt x="4176" y="933"/>
                  <a:pt x="4176" y="933"/>
                </a:cubicBezTo>
                <a:cubicBezTo>
                  <a:pt x="4176" y="933"/>
                  <a:pt x="4180" y="934"/>
                  <a:pt x="4182" y="935"/>
                </a:cubicBezTo>
                <a:cubicBezTo>
                  <a:pt x="4185" y="936"/>
                  <a:pt x="4189" y="938"/>
                  <a:pt x="4193" y="938"/>
                </a:cubicBezTo>
                <a:cubicBezTo>
                  <a:pt x="4194" y="938"/>
                  <a:pt x="4195" y="938"/>
                  <a:pt x="4195" y="938"/>
                </a:cubicBezTo>
                <a:cubicBezTo>
                  <a:pt x="4204" y="936"/>
                  <a:pt x="4209" y="930"/>
                  <a:pt x="4212" y="922"/>
                </a:cubicBezTo>
                <a:cubicBezTo>
                  <a:pt x="4214" y="924"/>
                  <a:pt x="4216" y="925"/>
                  <a:pt x="4218" y="925"/>
                </a:cubicBezTo>
                <a:cubicBezTo>
                  <a:pt x="4221" y="926"/>
                  <a:pt x="4223" y="926"/>
                  <a:pt x="4226" y="926"/>
                </a:cubicBezTo>
                <a:cubicBezTo>
                  <a:pt x="4232" y="926"/>
                  <a:pt x="4238" y="923"/>
                  <a:pt x="4240" y="919"/>
                </a:cubicBezTo>
                <a:cubicBezTo>
                  <a:pt x="4243" y="916"/>
                  <a:pt x="4244" y="914"/>
                  <a:pt x="4244" y="911"/>
                </a:cubicBezTo>
                <a:cubicBezTo>
                  <a:pt x="4246" y="910"/>
                  <a:pt x="4251" y="907"/>
                  <a:pt x="4256" y="905"/>
                </a:cubicBezTo>
                <a:cubicBezTo>
                  <a:pt x="4263" y="903"/>
                  <a:pt x="4268" y="901"/>
                  <a:pt x="4272" y="898"/>
                </a:cubicBezTo>
                <a:cubicBezTo>
                  <a:pt x="4273" y="897"/>
                  <a:pt x="4279" y="894"/>
                  <a:pt x="4285" y="891"/>
                </a:cubicBezTo>
                <a:cubicBezTo>
                  <a:pt x="4287" y="889"/>
                  <a:pt x="4290" y="888"/>
                  <a:pt x="4293" y="886"/>
                </a:cubicBezTo>
                <a:cubicBezTo>
                  <a:pt x="4295" y="884"/>
                  <a:pt x="4297" y="882"/>
                  <a:pt x="4298" y="878"/>
                </a:cubicBezTo>
                <a:cubicBezTo>
                  <a:pt x="4299" y="874"/>
                  <a:pt x="4299" y="865"/>
                  <a:pt x="4300" y="856"/>
                </a:cubicBezTo>
                <a:cubicBezTo>
                  <a:pt x="4300" y="852"/>
                  <a:pt x="4300" y="848"/>
                  <a:pt x="4301" y="845"/>
                </a:cubicBezTo>
                <a:cubicBezTo>
                  <a:pt x="4301" y="843"/>
                  <a:pt x="4302" y="842"/>
                  <a:pt x="4302" y="842"/>
                </a:cubicBezTo>
                <a:cubicBezTo>
                  <a:pt x="4303" y="841"/>
                  <a:pt x="4305" y="841"/>
                  <a:pt x="4308" y="839"/>
                </a:cubicBezTo>
                <a:cubicBezTo>
                  <a:pt x="4310" y="837"/>
                  <a:pt x="4313" y="833"/>
                  <a:pt x="4313" y="828"/>
                </a:cubicBezTo>
                <a:cubicBezTo>
                  <a:pt x="4313" y="824"/>
                  <a:pt x="4312" y="819"/>
                  <a:pt x="4308" y="812"/>
                </a:cubicBezTo>
                <a:cubicBezTo>
                  <a:pt x="4305" y="805"/>
                  <a:pt x="4303" y="797"/>
                  <a:pt x="4300" y="791"/>
                </a:cubicBezTo>
                <a:cubicBezTo>
                  <a:pt x="4300" y="789"/>
                  <a:pt x="4299" y="788"/>
                  <a:pt x="4298" y="786"/>
                </a:cubicBezTo>
                <a:cubicBezTo>
                  <a:pt x="4303" y="785"/>
                  <a:pt x="4308" y="783"/>
                  <a:pt x="4313" y="783"/>
                </a:cubicBezTo>
                <a:cubicBezTo>
                  <a:pt x="4327" y="782"/>
                  <a:pt x="4340" y="780"/>
                  <a:pt x="4344" y="776"/>
                </a:cubicBezTo>
                <a:cubicBezTo>
                  <a:pt x="4344" y="776"/>
                  <a:pt x="4345" y="776"/>
                  <a:pt x="4345" y="776"/>
                </a:cubicBezTo>
                <a:cubicBezTo>
                  <a:pt x="4348" y="776"/>
                  <a:pt x="4353" y="776"/>
                  <a:pt x="4358" y="775"/>
                </a:cubicBezTo>
                <a:cubicBezTo>
                  <a:pt x="4363" y="773"/>
                  <a:pt x="4370" y="769"/>
                  <a:pt x="4370" y="761"/>
                </a:cubicBezTo>
                <a:cubicBezTo>
                  <a:pt x="4370" y="759"/>
                  <a:pt x="4370" y="758"/>
                  <a:pt x="4370" y="757"/>
                </a:cubicBezTo>
                <a:cubicBezTo>
                  <a:pt x="4367" y="748"/>
                  <a:pt x="4360" y="744"/>
                  <a:pt x="4354" y="741"/>
                </a:cubicBezTo>
                <a:cubicBezTo>
                  <a:pt x="4347" y="739"/>
                  <a:pt x="4340" y="738"/>
                  <a:pt x="4335" y="738"/>
                </a:cubicBezTo>
                <a:cubicBezTo>
                  <a:pt x="4333" y="738"/>
                  <a:pt x="4332" y="738"/>
                  <a:pt x="4330" y="738"/>
                </a:cubicBezTo>
                <a:cubicBezTo>
                  <a:pt x="4329" y="737"/>
                  <a:pt x="4327" y="735"/>
                  <a:pt x="4325" y="732"/>
                </a:cubicBezTo>
                <a:cubicBezTo>
                  <a:pt x="4321" y="729"/>
                  <a:pt x="4317" y="726"/>
                  <a:pt x="4311" y="726"/>
                </a:cubicBezTo>
                <a:cubicBezTo>
                  <a:pt x="4309" y="726"/>
                  <a:pt x="4308" y="726"/>
                  <a:pt x="4307" y="726"/>
                </a:cubicBezTo>
                <a:cubicBezTo>
                  <a:pt x="4300" y="728"/>
                  <a:pt x="4296" y="734"/>
                  <a:pt x="4294" y="739"/>
                </a:cubicBezTo>
                <a:cubicBezTo>
                  <a:pt x="4292" y="743"/>
                  <a:pt x="4292" y="747"/>
                  <a:pt x="4291" y="750"/>
                </a:cubicBezTo>
                <a:cubicBezTo>
                  <a:pt x="4289" y="751"/>
                  <a:pt x="4284" y="754"/>
                  <a:pt x="4280" y="756"/>
                </a:cubicBezTo>
                <a:cubicBezTo>
                  <a:pt x="4275" y="760"/>
                  <a:pt x="4268" y="763"/>
                  <a:pt x="4267" y="772"/>
                </a:cubicBezTo>
                <a:cubicBezTo>
                  <a:pt x="4267" y="775"/>
                  <a:pt x="4269" y="778"/>
                  <a:pt x="4271" y="780"/>
                </a:cubicBezTo>
                <a:cubicBezTo>
                  <a:pt x="4272" y="782"/>
                  <a:pt x="4274" y="783"/>
                  <a:pt x="4275" y="784"/>
                </a:cubicBezTo>
                <a:cubicBezTo>
                  <a:pt x="4271" y="790"/>
                  <a:pt x="4271" y="797"/>
                  <a:pt x="4270" y="805"/>
                </a:cubicBezTo>
                <a:cubicBezTo>
                  <a:pt x="4270" y="814"/>
                  <a:pt x="4269" y="824"/>
                  <a:pt x="4266" y="830"/>
                </a:cubicBezTo>
                <a:close/>
                <a:moveTo>
                  <a:pt x="3920" y="1392"/>
                </a:moveTo>
                <a:cubicBezTo>
                  <a:pt x="3917" y="1395"/>
                  <a:pt x="3916" y="1398"/>
                  <a:pt x="3915" y="1401"/>
                </a:cubicBezTo>
                <a:cubicBezTo>
                  <a:pt x="3914" y="1402"/>
                  <a:pt x="3914" y="1403"/>
                  <a:pt x="3914" y="1404"/>
                </a:cubicBezTo>
                <a:cubicBezTo>
                  <a:pt x="3914" y="1404"/>
                  <a:pt x="3913" y="1404"/>
                  <a:pt x="3913" y="1404"/>
                </a:cubicBezTo>
                <a:cubicBezTo>
                  <a:pt x="3910" y="1407"/>
                  <a:pt x="3907" y="1408"/>
                  <a:pt x="3897" y="1411"/>
                </a:cubicBezTo>
                <a:cubicBezTo>
                  <a:pt x="3886" y="1415"/>
                  <a:pt x="3883" y="1425"/>
                  <a:pt x="3881" y="1432"/>
                </a:cubicBezTo>
                <a:cubicBezTo>
                  <a:pt x="3880" y="1431"/>
                  <a:pt x="3878" y="1430"/>
                  <a:pt x="3877" y="1429"/>
                </a:cubicBezTo>
                <a:cubicBezTo>
                  <a:pt x="3873" y="1427"/>
                  <a:pt x="3870" y="1424"/>
                  <a:pt x="3864" y="1424"/>
                </a:cubicBezTo>
                <a:cubicBezTo>
                  <a:pt x="3862" y="1424"/>
                  <a:pt x="3859" y="1425"/>
                  <a:pt x="3857" y="1427"/>
                </a:cubicBezTo>
                <a:cubicBezTo>
                  <a:pt x="3854" y="1431"/>
                  <a:pt x="3854" y="1436"/>
                  <a:pt x="3854" y="1441"/>
                </a:cubicBezTo>
                <a:cubicBezTo>
                  <a:pt x="3854" y="1453"/>
                  <a:pt x="3857" y="1471"/>
                  <a:pt x="3863" y="1487"/>
                </a:cubicBezTo>
                <a:cubicBezTo>
                  <a:pt x="3868" y="1499"/>
                  <a:pt x="3876" y="1509"/>
                  <a:pt x="3883" y="1515"/>
                </a:cubicBezTo>
                <a:cubicBezTo>
                  <a:pt x="3891" y="1522"/>
                  <a:pt x="3897" y="1526"/>
                  <a:pt x="3903" y="1527"/>
                </a:cubicBezTo>
                <a:cubicBezTo>
                  <a:pt x="3909" y="1526"/>
                  <a:pt x="3920" y="1527"/>
                  <a:pt x="3927" y="1529"/>
                </a:cubicBezTo>
                <a:cubicBezTo>
                  <a:pt x="3931" y="1530"/>
                  <a:pt x="3938" y="1532"/>
                  <a:pt x="3946" y="1532"/>
                </a:cubicBezTo>
                <a:cubicBezTo>
                  <a:pt x="3950" y="1532"/>
                  <a:pt x="3955" y="1531"/>
                  <a:pt x="3959" y="1529"/>
                </a:cubicBezTo>
                <a:cubicBezTo>
                  <a:pt x="3964" y="1528"/>
                  <a:pt x="3968" y="1523"/>
                  <a:pt x="3968" y="1517"/>
                </a:cubicBezTo>
                <a:cubicBezTo>
                  <a:pt x="3968" y="1517"/>
                  <a:pt x="3968" y="1516"/>
                  <a:pt x="3968" y="1516"/>
                </a:cubicBezTo>
                <a:cubicBezTo>
                  <a:pt x="3968" y="1511"/>
                  <a:pt x="3967" y="1506"/>
                  <a:pt x="3967" y="1501"/>
                </a:cubicBezTo>
                <a:cubicBezTo>
                  <a:pt x="3967" y="1491"/>
                  <a:pt x="3969" y="1482"/>
                  <a:pt x="3975" y="1476"/>
                </a:cubicBezTo>
                <a:cubicBezTo>
                  <a:pt x="3979" y="1472"/>
                  <a:pt x="3984" y="1467"/>
                  <a:pt x="3988" y="1462"/>
                </a:cubicBezTo>
                <a:cubicBezTo>
                  <a:pt x="3992" y="1458"/>
                  <a:pt x="3995" y="1451"/>
                  <a:pt x="3995" y="1444"/>
                </a:cubicBezTo>
                <a:cubicBezTo>
                  <a:pt x="3995" y="1440"/>
                  <a:pt x="3995" y="1437"/>
                  <a:pt x="3993" y="1433"/>
                </a:cubicBezTo>
                <a:cubicBezTo>
                  <a:pt x="3988" y="1419"/>
                  <a:pt x="3981" y="1408"/>
                  <a:pt x="3982" y="1404"/>
                </a:cubicBezTo>
                <a:cubicBezTo>
                  <a:pt x="3982" y="1403"/>
                  <a:pt x="3982" y="1403"/>
                  <a:pt x="3983" y="1402"/>
                </a:cubicBezTo>
                <a:cubicBezTo>
                  <a:pt x="3986" y="1398"/>
                  <a:pt x="3990" y="1396"/>
                  <a:pt x="3994" y="1393"/>
                </a:cubicBezTo>
                <a:cubicBezTo>
                  <a:pt x="3997" y="1390"/>
                  <a:pt x="4002" y="1386"/>
                  <a:pt x="4002" y="1380"/>
                </a:cubicBezTo>
                <a:cubicBezTo>
                  <a:pt x="4002" y="1379"/>
                  <a:pt x="4002" y="1377"/>
                  <a:pt x="4000" y="1375"/>
                </a:cubicBezTo>
                <a:cubicBezTo>
                  <a:pt x="3999" y="1373"/>
                  <a:pt x="3996" y="1373"/>
                  <a:pt x="3995" y="1373"/>
                </a:cubicBezTo>
                <a:cubicBezTo>
                  <a:pt x="3991" y="1373"/>
                  <a:pt x="3990" y="1374"/>
                  <a:pt x="3989" y="1374"/>
                </a:cubicBezTo>
                <a:cubicBezTo>
                  <a:pt x="3987" y="1375"/>
                  <a:pt x="3986" y="1375"/>
                  <a:pt x="3985" y="1375"/>
                </a:cubicBezTo>
                <a:cubicBezTo>
                  <a:pt x="3985" y="1375"/>
                  <a:pt x="3985" y="1375"/>
                  <a:pt x="3985" y="1375"/>
                </a:cubicBezTo>
                <a:cubicBezTo>
                  <a:pt x="3985" y="1375"/>
                  <a:pt x="3985" y="1375"/>
                  <a:pt x="3983" y="1373"/>
                </a:cubicBezTo>
                <a:cubicBezTo>
                  <a:pt x="3982" y="1370"/>
                  <a:pt x="3980" y="1364"/>
                  <a:pt x="3980" y="1353"/>
                </a:cubicBezTo>
                <a:cubicBezTo>
                  <a:pt x="3980" y="1351"/>
                  <a:pt x="3979" y="1349"/>
                  <a:pt x="3977" y="1347"/>
                </a:cubicBezTo>
                <a:cubicBezTo>
                  <a:pt x="3975" y="1345"/>
                  <a:pt x="3973" y="1344"/>
                  <a:pt x="3971" y="1344"/>
                </a:cubicBezTo>
                <a:cubicBezTo>
                  <a:pt x="3965" y="1344"/>
                  <a:pt x="3961" y="1347"/>
                  <a:pt x="3957" y="1351"/>
                </a:cubicBezTo>
                <a:cubicBezTo>
                  <a:pt x="3953" y="1355"/>
                  <a:pt x="3949" y="1359"/>
                  <a:pt x="3948" y="1365"/>
                </a:cubicBezTo>
                <a:cubicBezTo>
                  <a:pt x="3948" y="1366"/>
                  <a:pt x="3948" y="1367"/>
                  <a:pt x="3948" y="1367"/>
                </a:cubicBezTo>
                <a:cubicBezTo>
                  <a:pt x="3948" y="1371"/>
                  <a:pt x="3949" y="1374"/>
                  <a:pt x="3950" y="1376"/>
                </a:cubicBezTo>
                <a:cubicBezTo>
                  <a:pt x="3950" y="1377"/>
                  <a:pt x="3950" y="1377"/>
                  <a:pt x="3951" y="1378"/>
                </a:cubicBezTo>
                <a:cubicBezTo>
                  <a:pt x="3949" y="1378"/>
                  <a:pt x="3947" y="1378"/>
                  <a:pt x="3945" y="1378"/>
                </a:cubicBezTo>
                <a:cubicBezTo>
                  <a:pt x="3932" y="1378"/>
                  <a:pt x="3924" y="1385"/>
                  <a:pt x="3920" y="1392"/>
                </a:cubicBezTo>
                <a:close/>
                <a:moveTo>
                  <a:pt x="4009" y="1068"/>
                </a:moveTo>
                <a:cubicBezTo>
                  <a:pt x="4005" y="1076"/>
                  <a:pt x="4003" y="1085"/>
                  <a:pt x="4003" y="1093"/>
                </a:cubicBezTo>
                <a:cubicBezTo>
                  <a:pt x="4003" y="1096"/>
                  <a:pt x="4003" y="1099"/>
                  <a:pt x="4005" y="1102"/>
                </a:cubicBezTo>
                <a:cubicBezTo>
                  <a:pt x="4006" y="1106"/>
                  <a:pt x="4010" y="1108"/>
                  <a:pt x="4014" y="1108"/>
                </a:cubicBezTo>
                <a:cubicBezTo>
                  <a:pt x="4014" y="1108"/>
                  <a:pt x="4014" y="1108"/>
                  <a:pt x="4015" y="1108"/>
                </a:cubicBezTo>
                <a:cubicBezTo>
                  <a:pt x="4015" y="1108"/>
                  <a:pt x="4015" y="1108"/>
                  <a:pt x="4016" y="1108"/>
                </a:cubicBezTo>
                <a:cubicBezTo>
                  <a:pt x="4025" y="1107"/>
                  <a:pt x="4030" y="1099"/>
                  <a:pt x="4034" y="1091"/>
                </a:cubicBezTo>
                <a:cubicBezTo>
                  <a:pt x="4038" y="1083"/>
                  <a:pt x="4041" y="1073"/>
                  <a:pt x="4041" y="1065"/>
                </a:cubicBezTo>
                <a:cubicBezTo>
                  <a:pt x="4041" y="1062"/>
                  <a:pt x="4041" y="1059"/>
                  <a:pt x="4039" y="1056"/>
                </a:cubicBezTo>
                <a:cubicBezTo>
                  <a:pt x="4038" y="1053"/>
                  <a:pt x="4034" y="1051"/>
                  <a:pt x="4030" y="1051"/>
                </a:cubicBezTo>
                <a:cubicBezTo>
                  <a:pt x="4029" y="1051"/>
                  <a:pt x="4029" y="1051"/>
                  <a:pt x="4028" y="1051"/>
                </a:cubicBezTo>
                <a:cubicBezTo>
                  <a:pt x="4028" y="1051"/>
                  <a:pt x="4028" y="1051"/>
                  <a:pt x="4028" y="1051"/>
                </a:cubicBezTo>
                <a:cubicBezTo>
                  <a:pt x="4019" y="1053"/>
                  <a:pt x="4013" y="1061"/>
                  <a:pt x="4009" y="1068"/>
                </a:cubicBezTo>
                <a:close/>
                <a:moveTo>
                  <a:pt x="3994" y="1206"/>
                </a:moveTo>
                <a:cubicBezTo>
                  <a:pt x="3994" y="1209"/>
                  <a:pt x="3995" y="1213"/>
                  <a:pt x="3997" y="1217"/>
                </a:cubicBezTo>
                <a:cubicBezTo>
                  <a:pt x="3997" y="1217"/>
                  <a:pt x="3997" y="1217"/>
                  <a:pt x="3997" y="1217"/>
                </a:cubicBezTo>
                <a:cubicBezTo>
                  <a:pt x="4001" y="1226"/>
                  <a:pt x="4008" y="1233"/>
                  <a:pt x="4014" y="1238"/>
                </a:cubicBezTo>
                <a:cubicBezTo>
                  <a:pt x="4017" y="1241"/>
                  <a:pt x="4019" y="1244"/>
                  <a:pt x="4021" y="1246"/>
                </a:cubicBezTo>
                <a:cubicBezTo>
                  <a:pt x="4021" y="1246"/>
                  <a:pt x="4022" y="1247"/>
                  <a:pt x="4022" y="1247"/>
                </a:cubicBezTo>
                <a:cubicBezTo>
                  <a:pt x="4017" y="1254"/>
                  <a:pt x="4000" y="1267"/>
                  <a:pt x="3997" y="1282"/>
                </a:cubicBezTo>
                <a:cubicBezTo>
                  <a:pt x="3996" y="1283"/>
                  <a:pt x="3996" y="1284"/>
                  <a:pt x="3996" y="1285"/>
                </a:cubicBezTo>
                <a:cubicBezTo>
                  <a:pt x="3996" y="1286"/>
                  <a:pt x="3997" y="1288"/>
                  <a:pt x="3998" y="1289"/>
                </a:cubicBezTo>
                <a:cubicBezTo>
                  <a:pt x="3999" y="1291"/>
                  <a:pt x="4002" y="1292"/>
                  <a:pt x="4003" y="1292"/>
                </a:cubicBezTo>
                <a:cubicBezTo>
                  <a:pt x="4003" y="1292"/>
                  <a:pt x="4004" y="1292"/>
                  <a:pt x="4004" y="1292"/>
                </a:cubicBezTo>
                <a:cubicBezTo>
                  <a:pt x="4009" y="1292"/>
                  <a:pt x="4011" y="1289"/>
                  <a:pt x="4014" y="1287"/>
                </a:cubicBezTo>
                <a:cubicBezTo>
                  <a:pt x="4024" y="1279"/>
                  <a:pt x="4038" y="1264"/>
                  <a:pt x="4043" y="1255"/>
                </a:cubicBezTo>
                <a:cubicBezTo>
                  <a:pt x="4046" y="1251"/>
                  <a:pt x="4049" y="1250"/>
                  <a:pt x="4054" y="1249"/>
                </a:cubicBezTo>
                <a:cubicBezTo>
                  <a:pt x="4057" y="1249"/>
                  <a:pt x="4060" y="1249"/>
                  <a:pt x="4063" y="1248"/>
                </a:cubicBezTo>
                <a:cubicBezTo>
                  <a:pt x="4065" y="1248"/>
                  <a:pt x="4069" y="1246"/>
                  <a:pt x="4071" y="1242"/>
                </a:cubicBezTo>
                <a:cubicBezTo>
                  <a:pt x="4075" y="1235"/>
                  <a:pt x="4075" y="1235"/>
                  <a:pt x="4075" y="1235"/>
                </a:cubicBezTo>
                <a:cubicBezTo>
                  <a:pt x="4076" y="1233"/>
                  <a:pt x="4076" y="1231"/>
                  <a:pt x="4075" y="1230"/>
                </a:cubicBezTo>
                <a:cubicBezTo>
                  <a:pt x="4074" y="1228"/>
                  <a:pt x="4072" y="1227"/>
                  <a:pt x="4071" y="1226"/>
                </a:cubicBezTo>
                <a:cubicBezTo>
                  <a:pt x="4071" y="1226"/>
                  <a:pt x="4058" y="1224"/>
                  <a:pt x="4048" y="1220"/>
                </a:cubicBezTo>
                <a:cubicBezTo>
                  <a:pt x="4046" y="1219"/>
                  <a:pt x="4044" y="1219"/>
                  <a:pt x="4042" y="1219"/>
                </a:cubicBezTo>
                <a:cubicBezTo>
                  <a:pt x="4039" y="1219"/>
                  <a:pt x="4036" y="1219"/>
                  <a:pt x="4034" y="1220"/>
                </a:cubicBezTo>
                <a:cubicBezTo>
                  <a:pt x="4034" y="1219"/>
                  <a:pt x="4034" y="1218"/>
                  <a:pt x="4035" y="1216"/>
                </a:cubicBezTo>
                <a:cubicBezTo>
                  <a:pt x="4037" y="1207"/>
                  <a:pt x="4041" y="1204"/>
                  <a:pt x="4045" y="1201"/>
                </a:cubicBezTo>
                <a:cubicBezTo>
                  <a:pt x="4049" y="1198"/>
                  <a:pt x="4055" y="1193"/>
                  <a:pt x="4055" y="1184"/>
                </a:cubicBezTo>
                <a:cubicBezTo>
                  <a:pt x="4055" y="1182"/>
                  <a:pt x="4055" y="1181"/>
                  <a:pt x="4054" y="1179"/>
                </a:cubicBezTo>
                <a:cubicBezTo>
                  <a:pt x="4053" y="1169"/>
                  <a:pt x="4048" y="1163"/>
                  <a:pt x="4043" y="1159"/>
                </a:cubicBezTo>
                <a:cubicBezTo>
                  <a:pt x="4038" y="1155"/>
                  <a:pt x="4034" y="1153"/>
                  <a:pt x="4030" y="1153"/>
                </a:cubicBezTo>
                <a:cubicBezTo>
                  <a:pt x="4026" y="1153"/>
                  <a:pt x="4021" y="1157"/>
                  <a:pt x="4021" y="1160"/>
                </a:cubicBezTo>
                <a:cubicBezTo>
                  <a:pt x="4019" y="1169"/>
                  <a:pt x="4022" y="1175"/>
                  <a:pt x="4016" y="1179"/>
                </a:cubicBezTo>
                <a:cubicBezTo>
                  <a:pt x="4012" y="1183"/>
                  <a:pt x="4007" y="1186"/>
                  <a:pt x="4003" y="1190"/>
                </a:cubicBezTo>
                <a:cubicBezTo>
                  <a:pt x="3998" y="1193"/>
                  <a:pt x="3994" y="1199"/>
                  <a:pt x="3994" y="120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5264655" y="3429000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5265771" y="4324352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301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íś1ïḓê">
            <a:extLst>
              <a:ext uri="{FF2B5EF4-FFF2-40B4-BE49-F238E27FC236}">
                <a16:creationId xmlns:a16="http://schemas.microsoft.com/office/drawing/2014/main" id="{5ADE2628-DD5C-424A-994B-20033B3F68A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37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7" name="iSḷïďê">
            <a:extLst>
              <a:ext uri="{FF2B5EF4-FFF2-40B4-BE49-F238E27FC236}">
                <a16:creationId xmlns:a16="http://schemas.microsoft.com/office/drawing/2014/main" id="{3357DF0B-152E-4704-BBD8-578790D24E0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61232" y="688977"/>
            <a:ext cx="11069536" cy="5442156"/>
          </a:xfrm>
          <a:custGeom>
            <a:avLst/>
            <a:gdLst>
              <a:gd name="T0" fmla="*/ 1302 w 4832"/>
              <a:gd name="T1" fmla="*/ 472 h 2374"/>
              <a:gd name="T2" fmla="*/ 92 w 4832"/>
              <a:gd name="T3" fmla="*/ 600 h 2374"/>
              <a:gd name="T4" fmla="*/ 1495 w 4832"/>
              <a:gd name="T5" fmla="*/ 1292 h 2374"/>
              <a:gd name="T6" fmla="*/ 1140 w 4832"/>
              <a:gd name="T7" fmla="*/ 1152 h 2374"/>
              <a:gd name="T8" fmla="*/ 1388 w 4832"/>
              <a:gd name="T9" fmla="*/ 822 h 2374"/>
              <a:gd name="T10" fmla="*/ 1513 w 4832"/>
              <a:gd name="T11" fmla="*/ 658 h 2374"/>
              <a:gd name="T12" fmla="*/ 1510 w 4832"/>
              <a:gd name="T13" fmla="*/ 476 h 2374"/>
              <a:gd name="T14" fmla="*/ 1245 w 4832"/>
              <a:gd name="T15" fmla="*/ 556 h 2374"/>
              <a:gd name="T16" fmla="*/ 1284 w 4832"/>
              <a:gd name="T17" fmla="*/ 342 h 2374"/>
              <a:gd name="T18" fmla="*/ 1483 w 4832"/>
              <a:gd name="T19" fmla="*/ 457 h 2374"/>
              <a:gd name="T20" fmla="*/ 1210 w 4832"/>
              <a:gd name="T21" fmla="*/ 260 h 2374"/>
              <a:gd name="T22" fmla="*/ 1115 w 4832"/>
              <a:gd name="T23" fmla="*/ 248 h 2374"/>
              <a:gd name="T24" fmla="*/ 972 w 4832"/>
              <a:gd name="T25" fmla="*/ 264 h 2374"/>
              <a:gd name="T26" fmla="*/ 897 w 4832"/>
              <a:gd name="T27" fmla="*/ 188 h 2374"/>
              <a:gd name="T28" fmla="*/ 782 w 4832"/>
              <a:gd name="T29" fmla="*/ 326 h 2374"/>
              <a:gd name="T30" fmla="*/ 208 w 4832"/>
              <a:gd name="T31" fmla="*/ 312 h 2374"/>
              <a:gd name="T32" fmla="*/ 196 w 4832"/>
              <a:gd name="T33" fmla="*/ 519 h 2374"/>
              <a:gd name="T34" fmla="*/ 417 w 4832"/>
              <a:gd name="T35" fmla="*/ 484 h 2374"/>
              <a:gd name="T36" fmla="*/ 813 w 4832"/>
              <a:gd name="T37" fmla="*/ 1027 h 2374"/>
              <a:gd name="T38" fmla="*/ 1225 w 4832"/>
              <a:gd name="T39" fmla="*/ 1313 h 2374"/>
              <a:gd name="T40" fmla="*/ 1402 w 4832"/>
              <a:gd name="T41" fmla="*/ 1972 h 2374"/>
              <a:gd name="T42" fmla="*/ 1500 w 4832"/>
              <a:gd name="T43" fmla="*/ 2229 h 2374"/>
              <a:gd name="T44" fmla="*/ 1858 w 4832"/>
              <a:gd name="T45" fmla="*/ 1697 h 2374"/>
              <a:gd name="T46" fmla="*/ 1242 w 4832"/>
              <a:gd name="T47" fmla="*/ 708 h 2374"/>
              <a:gd name="T48" fmla="*/ 1197 w 4832"/>
              <a:gd name="T49" fmla="*/ 354 h 2374"/>
              <a:gd name="T50" fmla="*/ 1678 w 4832"/>
              <a:gd name="T51" fmla="*/ 1473 h 2374"/>
              <a:gd name="T52" fmla="*/ 4069 w 4832"/>
              <a:gd name="T53" fmla="*/ 1312 h 2374"/>
              <a:gd name="T54" fmla="*/ 4372 w 4832"/>
              <a:gd name="T55" fmla="*/ 1753 h 2374"/>
              <a:gd name="T56" fmla="*/ 4278 w 4832"/>
              <a:gd name="T57" fmla="*/ 1604 h 2374"/>
              <a:gd name="T58" fmla="*/ 3915 w 4832"/>
              <a:gd name="T59" fmla="*/ 1902 h 2374"/>
              <a:gd name="T60" fmla="*/ 4355 w 4832"/>
              <a:gd name="T61" fmla="*/ 2105 h 2374"/>
              <a:gd name="T62" fmla="*/ 4769 w 4832"/>
              <a:gd name="T63" fmla="*/ 2066 h 2374"/>
              <a:gd name="T64" fmla="*/ 2422 w 4832"/>
              <a:gd name="T65" fmla="*/ 804 h 2374"/>
              <a:gd name="T66" fmla="*/ 4823 w 4832"/>
              <a:gd name="T67" fmla="*/ 362 h 2374"/>
              <a:gd name="T68" fmla="*/ 4216 w 4832"/>
              <a:gd name="T69" fmla="*/ 296 h 2374"/>
              <a:gd name="T70" fmla="*/ 3529 w 4832"/>
              <a:gd name="T71" fmla="*/ 259 h 2374"/>
              <a:gd name="T72" fmla="*/ 3291 w 4832"/>
              <a:gd name="T73" fmla="*/ 342 h 2374"/>
              <a:gd name="T74" fmla="*/ 2474 w 4832"/>
              <a:gd name="T75" fmla="*/ 531 h 2374"/>
              <a:gd name="T76" fmla="*/ 2305 w 4832"/>
              <a:gd name="T77" fmla="*/ 617 h 2374"/>
              <a:gd name="T78" fmla="*/ 2144 w 4832"/>
              <a:gd name="T79" fmla="*/ 1215 h 2374"/>
              <a:gd name="T80" fmla="*/ 2625 w 4832"/>
              <a:gd name="T81" fmla="*/ 2014 h 2374"/>
              <a:gd name="T82" fmla="*/ 2980 w 4832"/>
              <a:gd name="T83" fmla="*/ 1294 h 2374"/>
              <a:gd name="T84" fmla="*/ 3319 w 4832"/>
              <a:gd name="T85" fmla="*/ 1093 h 2374"/>
              <a:gd name="T86" fmla="*/ 3704 w 4832"/>
              <a:gd name="T87" fmla="*/ 1197 h 2374"/>
              <a:gd name="T88" fmla="*/ 3889 w 4832"/>
              <a:gd name="T89" fmla="*/ 1144 h 2374"/>
              <a:gd name="T90" fmla="*/ 4171 w 4832"/>
              <a:gd name="T91" fmla="*/ 771 h 2374"/>
              <a:gd name="T92" fmla="*/ 4460 w 4832"/>
              <a:gd name="T93" fmla="*/ 517 h 2374"/>
              <a:gd name="T94" fmla="*/ 2804 w 4832"/>
              <a:gd name="T95" fmla="*/ 472 h 2374"/>
              <a:gd name="T96" fmla="*/ 2604 w 4832"/>
              <a:gd name="T97" fmla="*/ 555 h 2374"/>
              <a:gd name="T98" fmla="*/ 2520 w 4832"/>
              <a:gd name="T99" fmla="*/ 531 h 2374"/>
              <a:gd name="T100" fmla="*/ 2577 w 4832"/>
              <a:gd name="T101" fmla="*/ 935 h 2374"/>
              <a:gd name="T102" fmla="*/ 2607 w 4832"/>
              <a:gd name="T103" fmla="*/ 851 h 2374"/>
              <a:gd name="T104" fmla="*/ 2929 w 4832"/>
              <a:gd name="T105" fmla="*/ 1150 h 2374"/>
              <a:gd name="T106" fmla="*/ 3433 w 4832"/>
              <a:gd name="T107" fmla="*/ 335 h 2374"/>
              <a:gd name="T108" fmla="*/ 2048 w 4832"/>
              <a:gd name="T109" fmla="*/ 113 h 2374"/>
              <a:gd name="T110" fmla="*/ 1424 w 4832"/>
              <a:gd name="T111" fmla="*/ 188 h 2374"/>
              <a:gd name="T112" fmla="*/ 1778 w 4832"/>
              <a:gd name="T113" fmla="*/ 447 h 2374"/>
              <a:gd name="T114" fmla="*/ 1978 w 4832"/>
              <a:gd name="T115" fmla="*/ 315 h 2374"/>
              <a:gd name="T116" fmla="*/ 3020 w 4832"/>
              <a:gd name="T117" fmla="*/ 1881 h 2374"/>
              <a:gd name="T118" fmla="*/ 1328 w 4832"/>
              <a:gd name="T119" fmla="*/ 1167 h 2374"/>
              <a:gd name="T120" fmla="*/ 3863 w 4832"/>
              <a:gd name="T121" fmla="*/ 1594 h 2374"/>
              <a:gd name="T122" fmla="*/ 4308 w 4832"/>
              <a:gd name="T123" fmla="*/ 812 h 2374"/>
              <a:gd name="T124" fmla="*/ 3980 w 4832"/>
              <a:gd name="T125" fmla="*/ 1353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832" h="2374">
                <a:moveTo>
                  <a:pt x="3080" y="309"/>
                </a:moveTo>
                <a:cubicBezTo>
                  <a:pt x="3080" y="309"/>
                  <a:pt x="3080" y="309"/>
                  <a:pt x="3080" y="309"/>
                </a:cubicBezTo>
                <a:cubicBezTo>
                  <a:pt x="3088" y="312"/>
                  <a:pt x="3102" y="313"/>
                  <a:pt x="3113" y="320"/>
                </a:cubicBezTo>
                <a:cubicBezTo>
                  <a:pt x="3121" y="325"/>
                  <a:pt x="3131" y="328"/>
                  <a:pt x="3140" y="328"/>
                </a:cubicBezTo>
                <a:cubicBezTo>
                  <a:pt x="3140" y="328"/>
                  <a:pt x="3140" y="328"/>
                  <a:pt x="3140" y="328"/>
                </a:cubicBezTo>
                <a:cubicBezTo>
                  <a:pt x="3148" y="328"/>
                  <a:pt x="3155" y="326"/>
                  <a:pt x="3160" y="320"/>
                </a:cubicBezTo>
                <a:cubicBezTo>
                  <a:pt x="3163" y="316"/>
                  <a:pt x="3165" y="312"/>
                  <a:pt x="3165" y="307"/>
                </a:cubicBezTo>
                <a:cubicBezTo>
                  <a:pt x="3165" y="303"/>
                  <a:pt x="3163" y="299"/>
                  <a:pt x="3161" y="295"/>
                </a:cubicBezTo>
                <a:cubicBezTo>
                  <a:pt x="3159" y="292"/>
                  <a:pt x="3156" y="289"/>
                  <a:pt x="3152" y="288"/>
                </a:cubicBezTo>
                <a:cubicBezTo>
                  <a:pt x="3152" y="288"/>
                  <a:pt x="3152" y="288"/>
                  <a:pt x="3152" y="288"/>
                </a:cubicBezTo>
                <a:cubicBezTo>
                  <a:pt x="3152" y="287"/>
                  <a:pt x="3152" y="287"/>
                  <a:pt x="3152" y="286"/>
                </a:cubicBezTo>
                <a:cubicBezTo>
                  <a:pt x="3152" y="285"/>
                  <a:pt x="3153" y="281"/>
                  <a:pt x="3160" y="277"/>
                </a:cubicBezTo>
                <a:cubicBezTo>
                  <a:pt x="3175" y="267"/>
                  <a:pt x="3191" y="255"/>
                  <a:pt x="3206" y="253"/>
                </a:cubicBezTo>
                <a:cubicBezTo>
                  <a:pt x="3215" y="251"/>
                  <a:pt x="3231" y="250"/>
                  <a:pt x="3245" y="250"/>
                </a:cubicBezTo>
                <a:cubicBezTo>
                  <a:pt x="3257" y="250"/>
                  <a:pt x="3269" y="251"/>
                  <a:pt x="3273" y="253"/>
                </a:cubicBezTo>
                <a:cubicBezTo>
                  <a:pt x="3275" y="253"/>
                  <a:pt x="3277" y="253"/>
                  <a:pt x="3279" y="253"/>
                </a:cubicBezTo>
                <a:cubicBezTo>
                  <a:pt x="3288" y="253"/>
                  <a:pt x="3297" y="247"/>
                  <a:pt x="3304" y="241"/>
                </a:cubicBezTo>
                <a:cubicBezTo>
                  <a:pt x="3312" y="235"/>
                  <a:pt x="3318" y="228"/>
                  <a:pt x="3321" y="222"/>
                </a:cubicBezTo>
                <a:cubicBezTo>
                  <a:pt x="3322" y="220"/>
                  <a:pt x="3322" y="218"/>
                  <a:pt x="3322" y="216"/>
                </a:cubicBezTo>
                <a:cubicBezTo>
                  <a:pt x="3322" y="211"/>
                  <a:pt x="3319" y="207"/>
                  <a:pt x="3315" y="205"/>
                </a:cubicBezTo>
                <a:cubicBezTo>
                  <a:pt x="3311" y="203"/>
                  <a:pt x="3307" y="202"/>
                  <a:pt x="3302" y="202"/>
                </a:cubicBezTo>
                <a:cubicBezTo>
                  <a:pt x="3296" y="202"/>
                  <a:pt x="3289" y="204"/>
                  <a:pt x="3285" y="210"/>
                </a:cubicBezTo>
                <a:cubicBezTo>
                  <a:pt x="3285" y="213"/>
                  <a:pt x="3274" y="216"/>
                  <a:pt x="3263" y="216"/>
                </a:cubicBezTo>
                <a:cubicBezTo>
                  <a:pt x="3255" y="216"/>
                  <a:pt x="3247" y="214"/>
                  <a:pt x="3245" y="214"/>
                </a:cubicBezTo>
                <a:cubicBezTo>
                  <a:pt x="3243" y="213"/>
                  <a:pt x="3242" y="213"/>
                  <a:pt x="3240" y="213"/>
                </a:cubicBezTo>
                <a:cubicBezTo>
                  <a:pt x="3232" y="213"/>
                  <a:pt x="3217" y="216"/>
                  <a:pt x="3202" y="218"/>
                </a:cubicBezTo>
                <a:cubicBezTo>
                  <a:pt x="3188" y="221"/>
                  <a:pt x="3173" y="224"/>
                  <a:pt x="3169" y="224"/>
                </a:cubicBezTo>
                <a:cubicBezTo>
                  <a:pt x="3160" y="224"/>
                  <a:pt x="3155" y="230"/>
                  <a:pt x="3151" y="235"/>
                </a:cubicBezTo>
                <a:cubicBezTo>
                  <a:pt x="3146" y="241"/>
                  <a:pt x="3141" y="246"/>
                  <a:pt x="3134" y="250"/>
                </a:cubicBezTo>
                <a:cubicBezTo>
                  <a:pt x="3118" y="258"/>
                  <a:pt x="3096" y="270"/>
                  <a:pt x="3088" y="274"/>
                </a:cubicBezTo>
                <a:cubicBezTo>
                  <a:pt x="3080" y="279"/>
                  <a:pt x="3074" y="289"/>
                  <a:pt x="3073" y="299"/>
                </a:cubicBezTo>
                <a:cubicBezTo>
                  <a:pt x="3073" y="302"/>
                  <a:pt x="3075" y="307"/>
                  <a:pt x="3080" y="309"/>
                </a:cubicBezTo>
                <a:close/>
                <a:moveTo>
                  <a:pt x="969" y="199"/>
                </a:moveTo>
                <a:cubicBezTo>
                  <a:pt x="977" y="199"/>
                  <a:pt x="989" y="196"/>
                  <a:pt x="995" y="196"/>
                </a:cubicBezTo>
                <a:cubicBezTo>
                  <a:pt x="995" y="196"/>
                  <a:pt x="995" y="196"/>
                  <a:pt x="995" y="196"/>
                </a:cubicBezTo>
                <a:cubicBezTo>
                  <a:pt x="995" y="200"/>
                  <a:pt x="995" y="199"/>
                  <a:pt x="996" y="201"/>
                </a:cubicBezTo>
                <a:cubicBezTo>
                  <a:pt x="999" y="206"/>
                  <a:pt x="1003" y="208"/>
                  <a:pt x="1009" y="209"/>
                </a:cubicBezTo>
                <a:cubicBezTo>
                  <a:pt x="1019" y="210"/>
                  <a:pt x="1024" y="213"/>
                  <a:pt x="1031" y="213"/>
                </a:cubicBezTo>
                <a:cubicBezTo>
                  <a:pt x="1031" y="213"/>
                  <a:pt x="1032" y="213"/>
                  <a:pt x="1032" y="213"/>
                </a:cubicBezTo>
                <a:cubicBezTo>
                  <a:pt x="1035" y="213"/>
                  <a:pt x="1038" y="211"/>
                  <a:pt x="1039" y="209"/>
                </a:cubicBezTo>
                <a:cubicBezTo>
                  <a:pt x="1041" y="206"/>
                  <a:pt x="1041" y="204"/>
                  <a:pt x="1041" y="202"/>
                </a:cubicBezTo>
                <a:cubicBezTo>
                  <a:pt x="1041" y="195"/>
                  <a:pt x="1039" y="189"/>
                  <a:pt x="1035" y="183"/>
                </a:cubicBezTo>
                <a:cubicBezTo>
                  <a:pt x="1032" y="179"/>
                  <a:pt x="1031" y="177"/>
                  <a:pt x="1028" y="174"/>
                </a:cubicBezTo>
                <a:cubicBezTo>
                  <a:pt x="1024" y="172"/>
                  <a:pt x="1021" y="171"/>
                  <a:pt x="1014" y="169"/>
                </a:cubicBezTo>
                <a:cubicBezTo>
                  <a:pt x="1004" y="165"/>
                  <a:pt x="994" y="164"/>
                  <a:pt x="985" y="164"/>
                </a:cubicBezTo>
                <a:cubicBezTo>
                  <a:pt x="981" y="164"/>
                  <a:pt x="978" y="165"/>
                  <a:pt x="975" y="165"/>
                </a:cubicBezTo>
                <a:cubicBezTo>
                  <a:pt x="971" y="165"/>
                  <a:pt x="966" y="165"/>
                  <a:pt x="960" y="166"/>
                </a:cubicBezTo>
                <a:cubicBezTo>
                  <a:pt x="955" y="167"/>
                  <a:pt x="949" y="173"/>
                  <a:pt x="948" y="181"/>
                </a:cubicBezTo>
                <a:cubicBezTo>
                  <a:pt x="948" y="182"/>
                  <a:pt x="948" y="182"/>
                  <a:pt x="948" y="183"/>
                </a:cubicBezTo>
                <a:cubicBezTo>
                  <a:pt x="948" y="194"/>
                  <a:pt x="959" y="199"/>
                  <a:pt x="969" y="199"/>
                </a:cubicBezTo>
                <a:close/>
                <a:moveTo>
                  <a:pt x="1296" y="449"/>
                </a:moveTo>
                <a:cubicBezTo>
                  <a:pt x="1294" y="449"/>
                  <a:pt x="1292" y="449"/>
                  <a:pt x="1290" y="450"/>
                </a:cubicBezTo>
                <a:cubicBezTo>
                  <a:pt x="1290" y="450"/>
                  <a:pt x="1290" y="450"/>
                  <a:pt x="1290" y="450"/>
                </a:cubicBezTo>
                <a:cubicBezTo>
                  <a:pt x="1285" y="452"/>
                  <a:pt x="1281" y="455"/>
                  <a:pt x="1281" y="461"/>
                </a:cubicBezTo>
                <a:cubicBezTo>
                  <a:pt x="1282" y="470"/>
                  <a:pt x="1289" y="473"/>
                  <a:pt x="1296" y="474"/>
                </a:cubicBezTo>
                <a:cubicBezTo>
                  <a:pt x="1298" y="474"/>
                  <a:pt x="1300" y="473"/>
                  <a:pt x="1302" y="472"/>
                </a:cubicBezTo>
                <a:cubicBezTo>
                  <a:pt x="1306" y="470"/>
                  <a:pt x="1309" y="466"/>
                  <a:pt x="1309" y="461"/>
                </a:cubicBezTo>
                <a:cubicBezTo>
                  <a:pt x="1309" y="458"/>
                  <a:pt x="1308" y="455"/>
                  <a:pt x="1305" y="452"/>
                </a:cubicBezTo>
                <a:cubicBezTo>
                  <a:pt x="1303" y="450"/>
                  <a:pt x="1300" y="449"/>
                  <a:pt x="1296" y="449"/>
                </a:cubicBezTo>
                <a:close/>
                <a:moveTo>
                  <a:pt x="1480" y="1152"/>
                </a:moveTo>
                <a:cubicBezTo>
                  <a:pt x="1480" y="1152"/>
                  <a:pt x="1480" y="1152"/>
                  <a:pt x="1480" y="1152"/>
                </a:cubicBezTo>
                <a:cubicBezTo>
                  <a:pt x="1480" y="1152"/>
                  <a:pt x="1480" y="1152"/>
                  <a:pt x="1480" y="1152"/>
                </a:cubicBezTo>
                <a:cubicBezTo>
                  <a:pt x="1471" y="1152"/>
                  <a:pt x="1469" y="1162"/>
                  <a:pt x="1469" y="1169"/>
                </a:cubicBezTo>
                <a:cubicBezTo>
                  <a:pt x="1469" y="1173"/>
                  <a:pt x="1470" y="1177"/>
                  <a:pt x="1472" y="1181"/>
                </a:cubicBezTo>
                <a:cubicBezTo>
                  <a:pt x="1474" y="1184"/>
                  <a:pt x="1478" y="1188"/>
                  <a:pt x="1483" y="1188"/>
                </a:cubicBezTo>
                <a:cubicBezTo>
                  <a:pt x="1483" y="1188"/>
                  <a:pt x="1483" y="1188"/>
                  <a:pt x="1483" y="1188"/>
                </a:cubicBezTo>
                <a:cubicBezTo>
                  <a:pt x="1485" y="1188"/>
                  <a:pt x="1486" y="1187"/>
                  <a:pt x="1488" y="1186"/>
                </a:cubicBezTo>
                <a:cubicBezTo>
                  <a:pt x="1495" y="1184"/>
                  <a:pt x="1499" y="1176"/>
                  <a:pt x="1499" y="1170"/>
                </a:cubicBezTo>
                <a:cubicBezTo>
                  <a:pt x="1499" y="1162"/>
                  <a:pt x="1494" y="1152"/>
                  <a:pt x="1483" y="1152"/>
                </a:cubicBezTo>
                <a:cubicBezTo>
                  <a:pt x="1482" y="1152"/>
                  <a:pt x="1481" y="1152"/>
                  <a:pt x="1480" y="1152"/>
                </a:cubicBezTo>
                <a:cubicBezTo>
                  <a:pt x="1480" y="1152"/>
                  <a:pt x="1480" y="1152"/>
                  <a:pt x="1480" y="1152"/>
                </a:cubicBezTo>
                <a:cubicBezTo>
                  <a:pt x="1480" y="1152"/>
                  <a:pt x="1480" y="1152"/>
                  <a:pt x="1480" y="1152"/>
                </a:cubicBezTo>
                <a:close/>
                <a:moveTo>
                  <a:pt x="54" y="612"/>
                </a:moveTo>
                <a:cubicBezTo>
                  <a:pt x="51" y="611"/>
                  <a:pt x="38" y="605"/>
                  <a:pt x="38" y="605"/>
                </a:cubicBezTo>
                <a:cubicBezTo>
                  <a:pt x="37" y="605"/>
                  <a:pt x="37" y="605"/>
                  <a:pt x="37" y="605"/>
                </a:cubicBezTo>
                <a:cubicBezTo>
                  <a:pt x="33" y="604"/>
                  <a:pt x="30" y="604"/>
                  <a:pt x="26" y="604"/>
                </a:cubicBezTo>
                <a:cubicBezTo>
                  <a:pt x="21" y="604"/>
                  <a:pt x="16" y="605"/>
                  <a:pt x="12" y="606"/>
                </a:cubicBezTo>
                <a:cubicBezTo>
                  <a:pt x="7" y="607"/>
                  <a:pt x="3" y="609"/>
                  <a:pt x="0" y="614"/>
                </a:cubicBezTo>
                <a:cubicBezTo>
                  <a:pt x="0" y="615"/>
                  <a:pt x="0" y="616"/>
                  <a:pt x="0" y="617"/>
                </a:cubicBezTo>
                <a:cubicBezTo>
                  <a:pt x="0" y="622"/>
                  <a:pt x="2" y="624"/>
                  <a:pt x="4" y="626"/>
                </a:cubicBezTo>
                <a:cubicBezTo>
                  <a:pt x="11" y="630"/>
                  <a:pt x="20" y="632"/>
                  <a:pt x="28" y="632"/>
                </a:cubicBezTo>
                <a:cubicBezTo>
                  <a:pt x="33" y="632"/>
                  <a:pt x="40" y="630"/>
                  <a:pt x="45" y="628"/>
                </a:cubicBezTo>
                <a:cubicBezTo>
                  <a:pt x="48" y="627"/>
                  <a:pt x="50" y="627"/>
                  <a:pt x="53" y="626"/>
                </a:cubicBezTo>
                <a:cubicBezTo>
                  <a:pt x="54" y="625"/>
                  <a:pt x="54" y="624"/>
                  <a:pt x="55" y="624"/>
                </a:cubicBezTo>
                <a:cubicBezTo>
                  <a:pt x="56" y="623"/>
                  <a:pt x="58" y="622"/>
                  <a:pt x="59" y="618"/>
                </a:cubicBezTo>
                <a:cubicBezTo>
                  <a:pt x="59" y="614"/>
                  <a:pt x="55" y="612"/>
                  <a:pt x="54" y="612"/>
                </a:cubicBezTo>
                <a:close/>
                <a:moveTo>
                  <a:pt x="1421" y="1133"/>
                </a:moveTo>
                <a:cubicBezTo>
                  <a:pt x="1413" y="1133"/>
                  <a:pt x="1406" y="1135"/>
                  <a:pt x="1402" y="1135"/>
                </a:cubicBezTo>
                <a:cubicBezTo>
                  <a:pt x="1395" y="1137"/>
                  <a:pt x="1389" y="1143"/>
                  <a:pt x="1383" y="1148"/>
                </a:cubicBezTo>
                <a:cubicBezTo>
                  <a:pt x="1377" y="1154"/>
                  <a:pt x="1372" y="1159"/>
                  <a:pt x="1372" y="1159"/>
                </a:cubicBezTo>
                <a:cubicBezTo>
                  <a:pt x="1371" y="1161"/>
                  <a:pt x="1370" y="1163"/>
                  <a:pt x="1371" y="1165"/>
                </a:cubicBezTo>
                <a:cubicBezTo>
                  <a:pt x="1371" y="1167"/>
                  <a:pt x="1373" y="1169"/>
                  <a:pt x="1375" y="1169"/>
                </a:cubicBezTo>
                <a:cubicBezTo>
                  <a:pt x="1376" y="1169"/>
                  <a:pt x="1388" y="1172"/>
                  <a:pt x="1397" y="1172"/>
                </a:cubicBezTo>
                <a:cubicBezTo>
                  <a:pt x="1402" y="1172"/>
                  <a:pt x="1406" y="1176"/>
                  <a:pt x="1414" y="1181"/>
                </a:cubicBezTo>
                <a:cubicBezTo>
                  <a:pt x="1416" y="1182"/>
                  <a:pt x="1419" y="1183"/>
                  <a:pt x="1421" y="1183"/>
                </a:cubicBezTo>
                <a:cubicBezTo>
                  <a:pt x="1426" y="1183"/>
                  <a:pt x="1431" y="1181"/>
                  <a:pt x="1435" y="1179"/>
                </a:cubicBezTo>
                <a:cubicBezTo>
                  <a:pt x="1437" y="1178"/>
                  <a:pt x="1438" y="1178"/>
                  <a:pt x="1440" y="1177"/>
                </a:cubicBezTo>
                <a:cubicBezTo>
                  <a:pt x="1440" y="1177"/>
                  <a:pt x="1440" y="1177"/>
                  <a:pt x="1440" y="1177"/>
                </a:cubicBezTo>
                <a:cubicBezTo>
                  <a:pt x="1441" y="1177"/>
                  <a:pt x="1441" y="1178"/>
                  <a:pt x="1442" y="1179"/>
                </a:cubicBezTo>
                <a:cubicBezTo>
                  <a:pt x="1444" y="1180"/>
                  <a:pt x="1444" y="1183"/>
                  <a:pt x="1450" y="1183"/>
                </a:cubicBezTo>
                <a:cubicBezTo>
                  <a:pt x="1454" y="1183"/>
                  <a:pt x="1457" y="1179"/>
                  <a:pt x="1457" y="1178"/>
                </a:cubicBezTo>
                <a:cubicBezTo>
                  <a:pt x="1458" y="1175"/>
                  <a:pt x="1458" y="1173"/>
                  <a:pt x="1459" y="1169"/>
                </a:cubicBezTo>
                <a:cubicBezTo>
                  <a:pt x="1459" y="1169"/>
                  <a:pt x="1459" y="1168"/>
                  <a:pt x="1459" y="1167"/>
                </a:cubicBezTo>
                <a:cubicBezTo>
                  <a:pt x="1458" y="1146"/>
                  <a:pt x="1441" y="1137"/>
                  <a:pt x="1431" y="1134"/>
                </a:cubicBezTo>
                <a:cubicBezTo>
                  <a:pt x="1428" y="1133"/>
                  <a:pt x="1424" y="1133"/>
                  <a:pt x="1421" y="1133"/>
                </a:cubicBezTo>
                <a:close/>
                <a:moveTo>
                  <a:pt x="128" y="575"/>
                </a:moveTo>
                <a:cubicBezTo>
                  <a:pt x="128" y="575"/>
                  <a:pt x="128" y="575"/>
                  <a:pt x="128" y="575"/>
                </a:cubicBezTo>
                <a:cubicBezTo>
                  <a:pt x="124" y="574"/>
                  <a:pt x="124" y="574"/>
                  <a:pt x="122" y="574"/>
                </a:cubicBezTo>
                <a:cubicBezTo>
                  <a:pt x="118" y="573"/>
                  <a:pt x="114" y="577"/>
                  <a:pt x="113" y="580"/>
                </a:cubicBezTo>
                <a:cubicBezTo>
                  <a:pt x="111" y="584"/>
                  <a:pt x="110" y="588"/>
                  <a:pt x="109" y="591"/>
                </a:cubicBezTo>
                <a:cubicBezTo>
                  <a:pt x="108" y="594"/>
                  <a:pt x="107" y="595"/>
                  <a:pt x="106" y="595"/>
                </a:cubicBezTo>
                <a:cubicBezTo>
                  <a:pt x="101" y="596"/>
                  <a:pt x="96" y="598"/>
                  <a:pt x="92" y="600"/>
                </a:cubicBezTo>
                <a:cubicBezTo>
                  <a:pt x="90" y="601"/>
                  <a:pt x="88" y="602"/>
                  <a:pt x="86" y="604"/>
                </a:cubicBezTo>
                <a:cubicBezTo>
                  <a:pt x="85" y="605"/>
                  <a:pt x="82" y="607"/>
                  <a:pt x="82" y="611"/>
                </a:cubicBezTo>
                <a:cubicBezTo>
                  <a:pt x="82" y="613"/>
                  <a:pt x="84" y="616"/>
                  <a:pt x="85" y="617"/>
                </a:cubicBezTo>
                <a:cubicBezTo>
                  <a:pt x="87" y="618"/>
                  <a:pt x="88" y="619"/>
                  <a:pt x="89" y="619"/>
                </a:cubicBezTo>
                <a:cubicBezTo>
                  <a:pt x="92" y="620"/>
                  <a:pt x="96" y="620"/>
                  <a:pt x="99" y="620"/>
                </a:cubicBezTo>
                <a:cubicBezTo>
                  <a:pt x="104" y="620"/>
                  <a:pt x="110" y="620"/>
                  <a:pt x="116" y="618"/>
                </a:cubicBezTo>
                <a:cubicBezTo>
                  <a:pt x="121" y="616"/>
                  <a:pt x="125" y="616"/>
                  <a:pt x="129" y="611"/>
                </a:cubicBezTo>
                <a:cubicBezTo>
                  <a:pt x="130" y="608"/>
                  <a:pt x="131" y="605"/>
                  <a:pt x="131" y="601"/>
                </a:cubicBezTo>
                <a:cubicBezTo>
                  <a:pt x="132" y="597"/>
                  <a:pt x="132" y="592"/>
                  <a:pt x="132" y="588"/>
                </a:cubicBezTo>
                <a:cubicBezTo>
                  <a:pt x="132" y="586"/>
                  <a:pt x="133" y="584"/>
                  <a:pt x="132" y="582"/>
                </a:cubicBezTo>
                <a:cubicBezTo>
                  <a:pt x="132" y="580"/>
                  <a:pt x="132" y="577"/>
                  <a:pt x="128" y="575"/>
                </a:cubicBezTo>
                <a:close/>
                <a:moveTo>
                  <a:pt x="1894" y="1537"/>
                </a:moveTo>
                <a:cubicBezTo>
                  <a:pt x="1894" y="1537"/>
                  <a:pt x="1894" y="1537"/>
                  <a:pt x="1894" y="1537"/>
                </a:cubicBezTo>
                <a:cubicBezTo>
                  <a:pt x="1884" y="1532"/>
                  <a:pt x="1868" y="1530"/>
                  <a:pt x="1864" y="1523"/>
                </a:cubicBezTo>
                <a:cubicBezTo>
                  <a:pt x="1860" y="1517"/>
                  <a:pt x="1854" y="1511"/>
                  <a:pt x="1847" y="1507"/>
                </a:cubicBezTo>
                <a:cubicBezTo>
                  <a:pt x="1841" y="1503"/>
                  <a:pt x="1834" y="1500"/>
                  <a:pt x="1828" y="1500"/>
                </a:cubicBezTo>
                <a:cubicBezTo>
                  <a:pt x="1826" y="1500"/>
                  <a:pt x="1825" y="1500"/>
                  <a:pt x="1823" y="1501"/>
                </a:cubicBezTo>
                <a:cubicBezTo>
                  <a:pt x="1820" y="1502"/>
                  <a:pt x="1816" y="1504"/>
                  <a:pt x="1811" y="1504"/>
                </a:cubicBezTo>
                <a:cubicBezTo>
                  <a:pt x="1808" y="1504"/>
                  <a:pt x="1804" y="1503"/>
                  <a:pt x="1801" y="1500"/>
                </a:cubicBezTo>
                <a:cubicBezTo>
                  <a:pt x="1792" y="1493"/>
                  <a:pt x="1777" y="1485"/>
                  <a:pt x="1772" y="1480"/>
                </a:cubicBezTo>
                <a:cubicBezTo>
                  <a:pt x="1764" y="1473"/>
                  <a:pt x="1749" y="1469"/>
                  <a:pt x="1740" y="1469"/>
                </a:cubicBezTo>
                <a:cubicBezTo>
                  <a:pt x="1739" y="1469"/>
                  <a:pt x="1739" y="1468"/>
                  <a:pt x="1734" y="1468"/>
                </a:cubicBezTo>
                <a:cubicBezTo>
                  <a:pt x="1732" y="1468"/>
                  <a:pt x="1730" y="1469"/>
                  <a:pt x="1728" y="1470"/>
                </a:cubicBezTo>
                <a:cubicBezTo>
                  <a:pt x="1728" y="1466"/>
                  <a:pt x="1726" y="1463"/>
                  <a:pt x="1723" y="1460"/>
                </a:cubicBezTo>
                <a:cubicBezTo>
                  <a:pt x="1720" y="1457"/>
                  <a:pt x="1715" y="1456"/>
                  <a:pt x="1711" y="1456"/>
                </a:cubicBezTo>
                <a:cubicBezTo>
                  <a:pt x="1711" y="1456"/>
                  <a:pt x="1710" y="1456"/>
                  <a:pt x="1710" y="1456"/>
                </a:cubicBezTo>
                <a:cubicBezTo>
                  <a:pt x="1712" y="1453"/>
                  <a:pt x="1715" y="1451"/>
                  <a:pt x="1715" y="1446"/>
                </a:cubicBezTo>
                <a:cubicBezTo>
                  <a:pt x="1715" y="1442"/>
                  <a:pt x="1715" y="1437"/>
                  <a:pt x="1712" y="1431"/>
                </a:cubicBezTo>
                <a:cubicBezTo>
                  <a:pt x="1711" y="1426"/>
                  <a:pt x="1706" y="1419"/>
                  <a:pt x="1698" y="1419"/>
                </a:cubicBezTo>
                <a:cubicBezTo>
                  <a:pt x="1697" y="1419"/>
                  <a:pt x="1697" y="1419"/>
                  <a:pt x="1697" y="1419"/>
                </a:cubicBezTo>
                <a:cubicBezTo>
                  <a:pt x="1697" y="1419"/>
                  <a:pt x="1697" y="1419"/>
                  <a:pt x="1697" y="1419"/>
                </a:cubicBezTo>
                <a:cubicBezTo>
                  <a:pt x="1695" y="1417"/>
                  <a:pt x="1693" y="1404"/>
                  <a:pt x="1682" y="1390"/>
                </a:cubicBezTo>
                <a:cubicBezTo>
                  <a:pt x="1669" y="1373"/>
                  <a:pt x="1653" y="1361"/>
                  <a:pt x="1636" y="1361"/>
                </a:cubicBezTo>
                <a:cubicBezTo>
                  <a:pt x="1635" y="1361"/>
                  <a:pt x="1633" y="1361"/>
                  <a:pt x="1631" y="1362"/>
                </a:cubicBezTo>
                <a:cubicBezTo>
                  <a:pt x="1625" y="1363"/>
                  <a:pt x="1619" y="1364"/>
                  <a:pt x="1616" y="1364"/>
                </a:cubicBezTo>
                <a:cubicBezTo>
                  <a:pt x="1612" y="1364"/>
                  <a:pt x="1610" y="1364"/>
                  <a:pt x="1606" y="1357"/>
                </a:cubicBezTo>
                <a:cubicBezTo>
                  <a:pt x="1599" y="1340"/>
                  <a:pt x="1590" y="1336"/>
                  <a:pt x="1587" y="1330"/>
                </a:cubicBezTo>
                <a:cubicBezTo>
                  <a:pt x="1584" y="1325"/>
                  <a:pt x="1578" y="1323"/>
                  <a:pt x="1574" y="1323"/>
                </a:cubicBezTo>
                <a:cubicBezTo>
                  <a:pt x="1570" y="1323"/>
                  <a:pt x="1567" y="1324"/>
                  <a:pt x="1566" y="1324"/>
                </a:cubicBezTo>
                <a:cubicBezTo>
                  <a:pt x="1563" y="1321"/>
                  <a:pt x="1563" y="1321"/>
                  <a:pt x="1563" y="1321"/>
                </a:cubicBezTo>
                <a:cubicBezTo>
                  <a:pt x="1562" y="1319"/>
                  <a:pt x="1559" y="1318"/>
                  <a:pt x="1557" y="1319"/>
                </a:cubicBezTo>
                <a:cubicBezTo>
                  <a:pt x="1564" y="1308"/>
                  <a:pt x="1567" y="1294"/>
                  <a:pt x="1567" y="1285"/>
                </a:cubicBezTo>
                <a:cubicBezTo>
                  <a:pt x="1567" y="1284"/>
                  <a:pt x="1567" y="1283"/>
                  <a:pt x="1566" y="1281"/>
                </a:cubicBezTo>
                <a:cubicBezTo>
                  <a:pt x="1566" y="1280"/>
                  <a:pt x="1566" y="1279"/>
                  <a:pt x="1565" y="1278"/>
                </a:cubicBezTo>
                <a:cubicBezTo>
                  <a:pt x="1564" y="1277"/>
                  <a:pt x="1562" y="1276"/>
                  <a:pt x="1560" y="1276"/>
                </a:cubicBezTo>
                <a:cubicBezTo>
                  <a:pt x="1559" y="1276"/>
                  <a:pt x="1558" y="1276"/>
                  <a:pt x="1557" y="1277"/>
                </a:cubicBezTo>
                <a:cubicBezTo>
                  <a:pt x="1557" y="1277"/>
                  <a:pt x="1557" y="1277"/>
                  <a:pt x="1557" y="1277"/>
                </a:cubicBezTo>
                <a:cubicBezTo>
                  <a:pt x="1553" y="1279"/>
                  <a:pt x="1553" y="1281"/>
                  <a:pt x="1551" y="1283"/>
                </a:cubicBezTo>
                <a:cubicBezTo>
                  <a:pt x="1550" y="1286"/>
                  <a:pt x="1548" y="1290"/>
                  <a:pt x="1546" y="1292"/>
                </a:cubicBezTo>
                <a:cubicBezTo>
                  <a:pt x="1546" y="1293"/>
                  <a:pt x="1545" y="1293"/>
                  <a:pt x="1545" y="1294"/>
                </a:cubicBezTo>
                <a:cubicBezTo>
                  <a:pt x="1544" y="1291"/>
                  <a:pt x="1541" y="1288"/>
                  <a:pt x="1535" y="1284"/>
                </a:cubicBezTo>
                <a:cubicBezTo>
                  <a:pt x="1530" y="1280"/>
                  <a:pt x="1525" y="1279"/>
                  <a:pt x="1519" y="1279"/>
                </a:cubicBezTo>
                <a:cubicBezTo>
                  <a:pt x="1514" y="1279"/>
                  <a:pt x="1509" y="1280"/>
                  <a:pt x="1504" y="1283"/>
                </a:cubicBezTo>
                <a:cubicBezTo>
                  <a:pt x="1500" y="1285"/>
                  <a:pt x="1496" y="1288"/>
                  <a:pt x="1496" y="1294"/>
                </a:cubicBezTo>
                <a:cubicBezTo>
                  <a:pt x="1496" y="1294"/>
                  <a:pt x="1496" y="1294"/>
                  <a:pt x="1496" y="1294"/>
                </a:cubicBezTo>
                <a:cubicBezTo>
                  <a:pt x="1496" y="1294"/>
                  <a:pt x="1495" y="1293"/>
                  <a:pt x="1495" y="1292"/>
                </a:cubicBezTo>
                <a:cubicBezTo>
                  <a:pt x="1491" y="1284"/>
                  <a:pt x="1483" y="1281"/>
                  <a:pt x="1476" y="1281"/>
                </a:cubicBezTo>
                <a:cubicBezTo>
                  <a:pt x="1470" y="1281"/>
                  <a:pt x="1464" y="1283"/>
                  <a:pt x="1459" y="1287"/>
                </a:cubicBezTo>
                <a:cubicBezTo>
                  <a:pt x="1458" y="1285"/>
                  <a:pt x="1456" y="1282"/>
                  <a:pt x="1455" y="1279"/>
                </a:cubicBezTo>
                <a:cubicBezTo>
                  <a:pt x="1454" y="1276"/>
                  <a:pt x="1453" y="1274"/>
                  <a:pt x="1452" y="1272"/>
                </a:cubicBezTo>
                <a:cubicBezTo>
                  <a:pt x="1450" y="1270"/>
                  <a:pt x="1449" y="1267"/>
                  <a:pt x="1443" y="1266"/>
                </a:cubicBezTo>
                <a:cubicBezTo>
                  <a:pt x="1434" y="1267"/>
                  <a:pt x="1422" y="1275"/>
                  <a:pt x="1415" y="1289"/>
                </a:cubicBezTo>
                <a:cubicBezTo>
                  <a:pt x="1414" y="1290"/>
                  <a:pt x="1414" y="1292"/>
                  <a:pt x="1413" y="1293"/>
                </a:cubicBezTo>
                <a:cubicBezTo>
                  <a:pt x="1413" y="1291"/>
                  <a:pt x="1413" y="1289"/>
                  <a:pt x="1414" y="1288"/>
                </a:cubicBezTo>
                <a:cubicBezTo>
                  <a:pt x="1414" y="1287"/>
                  <a:pt x="1415" y="1283"/>
                  <a:pt x="1417" y="1280"/>
                </a:cubicBezTo>
                <a:cubicBezTo>
                  <a:pt x="1419" y="1276"/>
                  <a:pt x="1421" y="1272"/>
                  <a:pt x="1422" y="1267"/>
                </a:cubicBezTo>
                <a:cubicBezTo>
                  <a:pt x="1422" y="1263"/>
                  <a:pt x="1418" y="1258"/>
                  <a:pt x="1414" y="1257"/>
                </a:cubicBezTo>
                <a:cubicBezTo>
                  <a:pt x="1413" y="1257"/>
                  <a:pt x="1411" y="1256"/>
                  <a:pt x="1410" y="1256"/>
                </a:cubicBezTo>
                <a:cubicBezTo>
                  <a:pt x="1402" y="1257"/>
                  <a:pt x="1397" y="1261"/>
                  <a:pt x="1392" y="1265"/>
                </a:cubicBezTo>
                <a:cubicBezTo>
                  <a:pt x="1389" y="1267"/>
                  <a:pt x="1387" y="1269"/>
                  <a:pt x="1385" y="1270"/>
                </a:cubicBezTo>
                <a:cubicBezTo>
                  <a:pt x="1384" y="1271"/>
                  <a:pt x="1383" y="1271"/>
                  <a:pt x="1383" y="1272"/>
                </a:cubicBezTo>
                <a:cubicBezTo>
                  <a:pt x="1382" y="1272"/>
                  <a:pt x="1382" y="1272"/>
                  <a:pt x="1382" y="1272"/>
                </a:cubicBezTo>
                <a:cubicBezTo>
                  <a:pt x="1382" y="1272"/>
                  <a:pt x="1382" y="1272"/>
                  <a:pt x="1382" y="1272"/>
                </a:cubicBezTo>
                <a:cubicBezTo>
                  <a:pt x="1373" y="1275"/>
                  <a:pt x="1362" y="1284"/>
                  <a:pt x="1354" y="1297"/>
                </a:cubicBezTo>
                <a:cubicBezTo>
                  <a:pt x="1347" y="1308"/>
                  <a:pt x="1344" y="1314"/>
                  <a:pt x="1339" y="1317"/>
                </a:cubicBezTo>
                <a:cubicBezTo>
                  <a:pt x="1338" y="1317"/>
                  <a:pt x="1336" y="1318"/>
                  <a:pt x="1335" y="1318"/>
                </a:cubicBezTo>
                <a:cubicBezTo>
                  <a:pt x="1334" y="1318"/>
                  <a:pt x="1332" y="1318"/>
                  <a:pt x="1332" y="1317"/>
                </a:cubicBezTo>
                <a:cubicBezTo>
                  <a:pt x="1332" y="1317"/>
                  <a:pt x="1332" y="1317"/>
                  <a:pt x="1332" y="1317"/>
                </a:cubicBezTo>
                <a:cubicBezTo>
                  <a:pt x="1332" y="1313"/>
                  <a:pt x="1330" y="1311"/>
                  <a:pt x="1329" y="1309"/>
                </a:cubicBezTo>
                <a:cubicBezTo>
                  <a:pt x="1323" y="1303"/>
                  <a:pt x="1315" y="1297"/>
                  <a:pt x="1306" y="1297"/>
                </a:cubicBezTo>
                <a:cubicBezTo>
                  <a:pt x="1304" y="1297"/>
                  <a:pt x="1301" y="1298"/>
                  <a:pt x="1299" y="1301"/>
                </a:cubicBezTo>
                <a:cubicBezTo>
                  <a:pt x="1298" y="1303"/>
                  <a:pt x="1288" y="1308"/>
                  <a:pt x="1277" y="1314"/>
                </a:cubicBezTo>
                <a:cubicBezTo>
                  <a:pt x="1276" y="1314"/>
                  <a:pt x="1275" y="1315"/>
                  <a:pt x="1275" y="1315"/>
                </a:cubicBezTo>
                <a:cubicBezTo>
                  <a:pt x="1271" y="1315"/>
                  <a:pt x="1265" y="1308"/>
                  <a:pt x="1264" y="1304"/>
                </a:cubicBezTo>
                <a:cubicBezTo>
                  <a:pt x="1260" y="1296"/>
                  <a:pt x="1257" y="1299"/>
                  <a:pt x="1256" y="1282"/>
                </a:cubicBezTo>
                <a:cubicBezTo>
                  <a:pt x="1256" y="1279"/>
                  <a:pt x="1256" y="1277"/>
                  <a:pt x="1256" y="1275"/>
                </a:cubicBezTo>
                <a:cubicBezTo>
                  <a:pt x="1256" y="1260"/>
                  <a:pt x="1259" y="1244"/>
                  <a:pt x="1261" y="1236"/>
                </a:cubicBezTo>
                <a:cubicBezTo>
                  <a:pt x="1262" y="1234"/>
                  <a:pt x="1262" y="1232"/>
                  <a:pt x="1262" y="1231"/>
                </a:cubicBezTo>
                <a:cubicBezTo>
                  <a:pt x="1262" y="1223"/>
                  <a:pt x="1257" y="1215"/>
                  <a:pt x="1251" y="1208"/>
                </a:cubicBezTo>
                <a:cubicBezTo>
                  <a:pt x="1245" y="1202"/>
                  <a:pt x="1239" y="1196"/>
                  <a:pt x="1231" y="1196"/>
                </a:cubicBezTo>
                <a:cubicBezTo>
                  <a:pt x="1231" y="1196"/>
                  <a:pt x="1230" y="1196"/>
                  <a:pt x="1229" y="1196"/>
                </a:cubicBezTo>
                <a:cubicBezTo>
                  <a:pt x="1224" y="1197"/>
                  <a:pt x="1220" y="1200"/>
                  <a:pt x="1216" y="1202"/>
                </a:cubicBezTo>
                <a:cubicBezTo>
                  <a:pt x="1212" y="1205"/>
                  <a:pt x="1209" y="1206"/>
                  <a:pt x="1208" y="1206"/>
                </a:cubicBezTo>
                <a:cubicBezTo>
                  <a:pt x="1208" y="1206"/>
                  <a:pt x="1207" y="1206"/>
                  <a:pt x="1207" y="1206"/>
                </a:cubicBezTo>
                <a:cubicBezTo>
                  <a:pt x="1204" y="1205"/>
                  <a:pt x="1205" y="1205"/>
                  <a:pt x="1202" y="1204"/>
                </a:cubicBezTo>
                <a:cubicBezTo>
                  <a:pt x="1200" y="1203"/>
                  <a:pt x="1197" y="1202"/>
                  <a:pt x="1192" y="1202"/>
                </a:cubicBezTo>
                <a:cubicBezTo>
                  <a:pt x="1193" y="1199"/>
                  <a:pt x="1194" y="1197"/>
                  <a:pt x="1195" y="1194"/>
                </a:cubicBezTo>
                <a:cubicBezTo>
                  <a:pt x="1195" y="1191"/>
                  <a:pt x="1196" y="1188"/>
                  <a:pt x="1196" y="1186"/>
                </a:cubicBezTo>
                <a:cubicBezTo>
                  <a:pt x="1196" y="1181"/>
                  <a:pt x="1195" y="1177"/>
                  <a:pt x="1195" y="1173"/>
                </a:cubicBezTo>
                <a:cubicBezTo>
                  <a:pt x="1195" y="1166"/>
                  <a:pt x="1196" y="1161"/>
                  <a:pt x="1201" y="1157"/>
                </a:cubicBezTo>
                <a:cubicBezTo>
                  <a:pt x="1209" y="1150"/>
                  <a:pt x="1211" y="1141"/>
                  <a:pt x="1211" y="1132"/>
                </a:cubicBezTo>
                <a:cubicBezTo>
                  <a:pt x="1211" y="1127"/>
                  <a:pt x="1210" y="1122"/>
                  <a:pt x="1208" y="1117"/>
                </a:cubicBezTo>
                <a:cubicBezTo>
                  <a:pt x="1206" y="1113"/>
                  <a:pt x="1204" y="1109"/>
                  <a:pt x="1198" y="1108"/>
                </a:cubicBezTo>
                <a:cubicBezTo>
                  <a:pt x="1197" y="1108"/>
                  <a:pt x="1195" y="1108"/>
                  <a:pt x="1194" y="1108"/>
                </a:cubicBezTo>
                <a:cubicBezTo>
                  <a:pt x="1185" y="1108"/>
                  <a:pt x="1175" y="1111"/>
                  <a:pt x="1167" y="1111"/>
                </a:cubicBezTo>
                <a:cubicBezTo>
                  <a:pt x="1166" y="1111"/>
                  <a:pt x="1165" y="1111"/>
                  <a:pt x="1164" y="1111"/>
                </a:cubicBezTo>
                <a:cubicBezTo>
                  <a:pt x="1164" y="1110"/>
                  <a:pt x="1163" y="1110"/>
                  <a:pt x="1162" y="1110"/>
                </a:cubicBezTo>
                <a:cubicBezTo>
                  <a:pt x="1150" y="1111"/>
                  <a:pt x="1142" y="1121"/>
                  <a:pt x="1142" y="1133"/>
                </a:cubicBezTo>
                <a:cubicBezTo>
                  <a:pt x="1142" y="1135"/>
                  <a:pt x="1142" y="1138"/>
                  <a:pt x="1143" y="1140"/>
                </a:cubicBezTo>
                <a:cubicBezTo>
                  <a:pt x="1143" y="1142"/>
                  <a:pt x="1143" y="1143"/>
                  <a:pt x="1143" y="1144"/>
                </a:cubicBezTo>
                <a:cubicBezTo>
                  <a:pt x="1143" y="1147"/>
                  <a:pt x="1142" y="1149"/>
                  <a:pt x="1141" y="1151"/>
                </a:cubicBezTo>
                <a:cubicBezTo>
                  <a:pt x="1141" y="1151"/>
                  <a:pt x="1141" y="1151"/>
                  <a:pt x="1140" y="1152"/>
                </a:cubicBezTo>
                <a:cubicBezTo>
                  <a:pt x="1139" y="1150"/>
                  <a:pt x="1136" y="1148"/>
                  <a:pt x="1131" y="1148"/>
                </a:cubicBezTo>
                <a:cubicBezTo>
                  <a:pt x="1126" y="1148"/>
                  <a:pt x="1121" y="1151"/>
                  <a:pt x="1115" y="1156"/>
                </a:cubicBezTo>
                <a:cubicBezTo>
                  <a:pt x="1110" y="1160"/>
                  <a:pt x="1108" y="1161"/>
                  <a:pt x="1106" y="1161"/>
                </a:cubicBezTo>
                <a:cubicBezTo>
                  <a:pt x="1105" y="1161"/>
                  <a:pt x="1101" y="1159"/>
                  <a:pt x="1093" y="1151"/>
                </a:cubicBezTo>
                <a:cubicBezTo>
                  <a:pt x="1080" y="1138"/>
                  <a:pt x="1068" y="1127"/>
                  <a:pt x="1066" y="1110"/>
                </a:cubicBezTo>
                <a:cubicBezTo>
                  <a:pt x="1065" y="1101"/>
                  <a:pt x="1064" y="1091"/>
                  <a:pt x="1064" y="1083"/>
                </a:cubicBezTo>
                <a:cubicBezTo>
                  <a:pt x="1064" y="1075"/>
                  <a:pt x="1065" y="1068"/>
                  <a:pt x="1067" y="1064"/>
                </a:cubicBezTo>
                <a:cubicBezTo>
                  <a:pt x="1069" y="1058"/>
                  <a:pt x="1071" y="1051"/>
                  <a:pt x="1071" y="1044"/>
                </a:cubicBezTo>
                <a:cubicBezTo>
                  <a:pt x="1071" y="1040"/>
                  <a:pt x="1070" y="1036"/>
                  <a:pt x="1069" y="1032"/>
                </a:cubicBezTo>
                <a:cubicBezTo>
                  <a:pt x="1068" y="1029"/>
                  <a:pt x="1067" y="1027"/>
                  <a:pt x="1064" y="1025"/>
                </a:cubicBezTo>
                <a:cubicBezTo>
                  <a:pt x="1064" y="1025"/>
                  <a:pt x="1064" y="1024"/>
                  <a:pt x="1064" y="1024"/>
                </a:cubicBezTo>
                <a:cubicBezTo>
                  <a:pt x="1067" y="1021"/>
                  <a:pt x="1074" y="1016"/>
                  <a:pt x="1077" y="1015"/>
                </a:cubicBezTo>
                <a:cubicBezTo>
                  <a:pt x="1088" y="1010"/>
                  <a:pt x="1099" y="999"/>
                  <a:pt x="1104" y="991"/>
                </a:cubicBezTo>
                <a:cubicBezTo>
                  <a:pt x="1104" y="991"/>
                  <a:pt x="1108" y="990"/>
                  <a:pt x="1113" y="990"/>
                </a:cubicBezTo>
                <a:cubicBezTo>
                  <a:pt x="1116" y="990"/>
                  <a:pt x="1120" y="990"/>
                  <a:pt x="1125" y="990"/>
                </a:cubicBezTo>
                <a:cubicBezTo>
                  <a:pt x="1138" y="991"/>
                  <a:pt x="1136" y="990"/>
                  <a:pt x="1149" y="998"/>
                </a:cubicBezTo>
                <a:cubicBezTo>
                  <a:pt x="1153" y="1000"/>
                  <a:pt x="1156" y="1001"/>
                  <a:pt x="1160" y="1001"/>
                </a:cubicBezTo>
                <a:cubicBezTo>
                  <a:pt x="1166" y="1001"/>
                  <a:pt x="1170" y="997"/>
                  <a:pt x="1171" y="993"/>
                </a:cubicBezTo>
                <a:cubicBezTo>
                  <a:pt x="1173" y="990"/>
                  <a:pt x="1173" y="987"/>
                  <a:pt x="1173" y="984"/>
                </a:cubicBezTo>
                <a:cubicBezTo>
                  <a:pt x="1173" y="984"/>
                  <a:pt x="1174" y="979"/>
                  <a:pt x="1183" y="979"/>
                </a:cubicBezTo>
                <a:cubicBezTo>
                  <a:pt x="1183" y="979"/>
                  <a:pt x="1184" y="979"/>
                  <a:pt x="1185" y="979"/>
                </a:cubicBezTo>
                <a:cubicBezTo>
                  <a:pt x="1186" y="979"/>
                  <a:pt x="1188" y="979"/>
                  <a:pt x="1189" y="979"/>
                </a:cubicBezTo>
                <a:cubicBezTo>
                  <a:pt x="1200" y="979"/>
                  <a:pt x="1212" y="976"/>
                  <a:pt x="1217" y="977"/>
                </a:cubicBezTo>
                <a:cubicBezTo>
                  <a:pt x="1218" y="977"/>
                  <a:pt x="1218" y="977"/>
                  <a:pt x="1218" y="977"/>
                </a:cubicBezTo>
                <a:cubicBezTo>
                  <a:pt x="1219" y="978"/>
                  <a:pt x="1221" y="982"/>
                  <a:pt x="1223" y="985"/>
                </a:cubicBezTo>
                <a:cubicBezTo>
                  <a:pt x="1226" y="988"/>
                  <a:pt x="1229" y="993"/>
                  <a:pt x="1237" y="994"/>
                </a:cubicBezTo>
                <a:cubicBezTo>
                  <a:pt x="1239" y="994"/>
                  <a:pt x="1242" y="993"/>
                  <a:pt x="1243" y="992"/>
                </a:cubicBezTo>
                <a:cubicBezTo>
                  <a:pt x="1244" y="991"/>
                  <a:pt x="1245" y="991"/>
                  <a:pt x="1245" y="990"/>
                </a:cubicBezTo>
                <a:cubicBezTo>
                  <a:pt x="1246" y="998"/>
                  <a:pt x="1248" y="1009"/>
                  <a:pt x="1252" y="1018"/>
                </a:cubicBezTo>
                <a:cubicBezTo>
                  <a:pt x="1255" y="1027"/>
                  <a:pt x="1259" y="1036"/>
                  <a:pt x="1267" y="1040"/>
                </a:cubicBezTo>
                <a:cubicBezTo>
                  <a:pt x="1269" y="1040"/>
                  <a:pt x="1270" y="1042"/>
                  <a:pt x="1271" y="1047"/>
                </a:cubicBezTo>
                <a:cubicBezTo>
                  <a:pt x="1272" y="1050"/>
                  <a:pt x="1272" y="1053"/>
                  <a:pt x="1274" y="1056"/>
                </a:cubicBezTo>
                <a:cubicBezTo>
                  <a:pt x="1276" y="1059"/>
                  <a:pt x="1279" y="1062"/>
                  <a:pt x="1284" y="1062"/>
                </a:cubicBezTo>
                <a:cubicBezTo>
                  <a:pt x="1284" y="1062"/>
                  <a:pt x="1285" y="1062"/>
                  <a:pt x="1285" y="1062"/>
                </a:cubicBezTo>
                <a:cubicBezTo>
                  <a:pt x="1289" y="1062"/>
                  <a:pt x="1293" y="1060"/>
                  <a:pt x="1295" y="1057"/>
                </a:cubicBezTo>
                <a:cubicBezTo>
                  <a:pt x="1301" y="1050"/>
                  <a:pt x="1303" y="1038"/>
                  <a:pt x="1303" y="1029"/>
                </a:cubicBezTo>
                <a:cubicBezTo>
                  <a:pt x="1303" y="1025"/>
                  <a:pt x="1303" y="1021"/>
                  <a:pt x="1302" y="1018"/>
                </a:cubicBezTo>
                <a:cubicBezTo>
                  <a:pt x="1300" y="1014"/>
                  <a:pt x="1298" y="1004"/>
                  <a:pt x="1295" y="994"/>
                </a:cubicBezTo>
                <a:cubicBezTo>
                  <a:pt x="1292" y="985"/>
                  <a:pt x="1289" y="976"/>
                  <a:pt x="1285" y="971"/>
                </a:cubicBezTo>
                <a:cubicBezTo>
                  <a:pt x="1283" y="969"/>
                  <a:pt x="1282" y="966"/>
                  <a:pt x="1282" y="962"/>
                </a:cubicBezTo>
                <a:cubicBezTo>
                  <a:pt x="1282" y="956"/>
                  <a:pt x="1284" y="951"/>
                  <a:pt x="1288" y="950"/>
                </a:cubicBezTo>
                <a:cubicBezTo>
                  <a:pt x="1296" y="946"/>
                  <a:pt x="1305" y="938"/>
                  <a:pt x="1315" y="929"/>
                </a:cubicBezTo>
                <a:cubicBezTo>
                  <a:pt x="1324" y="920"/>
                  <a:pt x="1333" y="911"/>
                  <a:pt x="1337" y="907"/>
                </a:cubicBezTo>
                <a:cubicBezTo>
                  <a:pt x="1340" y="905"/>
                  <a:pt x="1345" y="901"/>
                  <a:pt x="1351" y="898"/>
                </a:cubicBezTo>
                <a:cubicBezTo>
                  <a:pt x="1356" y="894"/>
                  <a:pt x="1363" y="890"/>
                  <a:pt x="1363" y="881"/>
                </a:cubicBezTo>
                <a:cubicBezTo>
                  <a:pt x="1363" y="878"/>
                  <a:pt x="1362" y="876"/>
                  <a:pt x="1361" y="873"/>
                </a:cubicBezTo>
                <a:cubicBezTo>
                  <a:pt x="1356" y="865"/>
                  <a:pt x="1354" y="860"/>
                  <a:pt x="1353" y="855"/>
                </a:cubicBezTo>
                <a:cubicBezTo>
                  <a:pt x="1355" y="857"/>
                  <a:pt x="1357" y="858"/>
                  <a:pt x="1359" y="858"/>
                </a:cubicBezTo>
                <a:cubicBezTo>
                  <a:pt x="1365" y="857"/>
                  <a:pt x="1368" y="854"/>
                  <a:pt x="1371" y="851"/>
                </a:cubicBezTo>
                <a:cubicBezTo>
                  <a:pt x="1375" y="847"/>
                  <a:pt x="1377" y="843"/>
                  <a:pt x="1377" y="838"/>
                </a:cubicBezTo>
                <a:cubicBezTo>
                  <a:pt x="1377" y="836"/>
                  <a:pt x="1377" y="834"/>
                  <a:pt x="1376" y="833"/>
                </a:cubicBezTo>
                <a:cubicBezTo>
                  <a:pt x="1375" y="831"/>
                  <a:pt x="1375" y="829"/>
                  <a:pt x="1375" y="828"/>
                </a:cubicBezTo>
                <a:cubicBezTo>
                  <a:pt x="1375" y="827"/>
                  <a:pt x="1375" y="826"/>
                  <a:pt x="1375" y="826"/>
                </a:cubicBezTo>
                <a:cubicBezTo>
                  <a:pt x="1375" y="826"/>
                  <a:pt x="1375" y="826"/>
                  <a:pt x="1376" y="826"/>
                </a:cubicBezTo>
                <a:cubicBezTo>
                  <a:pt x="1376" y="826"/>
                  <a:pt x="1377" y="826"/>
                  <a:pt x="1378" y="826"/>
                </a:cubicBezTo>
                <a:cubicBezTo>
                  <a:pt x="1382" y="826"/>
                  <a:pt x="1386" y="825"/>
                  <a:pt x="1388" y="822"/>
                </a:cubicBezTo>
                <a:cubicBezTo>
                  <a:pt x="1390" y="819"/>
                  <a:pt x="1391" y="816"/>
                  <a:pt x="1391" y="813"/>
                </a:cubicBezTo>
                <a:cubicBezTo>
                  <a:pt x="1391" y="811"/>
                  <a:pt x="1390" y="808"/>
                  <a:pt x="1389" y="806"/>
                </a:cubicBezTo>
                <a:cubicBezTo>
                  <a:pt x="1390" y="805"/>
                  <a:pt x="1393" y="803"/>
                  <a:pt x="1396" y="804"/>
                </a:cubicBezTo>
                <a:cubicBezTo>
                  <a:pt x="1396" y="804"/>
                  <a:pt x="1397" y="804"/>
                  <a:pt x="1398" y="804"/>
                </a:cubicBezTo>
                <a:cubicBezTo>
                  <a:pt x="1400" y="805"/>
                  <a:pt x="1403" y="805"/>
                  <a:pt x="1406" y="805"/>
                </a:cubicBezTo>
                <a:cubicBezTo>
                  <a:pt x="1412" y="805"/>
                  <a:pt x="1418" y="804"/>
                  <a:pt x="1423" y="803"/>
                </a:cubicBezTo>
                <a:cubicBezTo>
                  <a:pt x="1429" y="801"/>
                  <a:pt x="1433" y="799"/>
                  <a:pt x="1437" y="794"/>
                </a:cubicBezTo>
                <a:cubicBezTo>
                  <a:pt x="1438" y="793"/>
                  <a:pt x="1439" y="791"/>
                  <a:pt x="1439" y="789"/>
                </a:cubicBezTo>
                <a:cubicBezTo>
                  <a:pt x="1438" y="783"/>
                  <a:pt x="1435" y="781"/>
                  <a:pt x="1434" y="778"/>
                </a:cubicBezTo>
                <a:cubicBezTo>
                  <a:pt x="1432" y="775"/>
                  <a:pt x="1431" y="772"/>
                  <a:pt x="1431" y="769"/>
                </a:cubicBezTo>
                <a:cubicBezTo>
                  <a:pt x="1431" y="766"/>
                  <a:pt x="1433" y="762"/>
                  <a:pt x="1437" y="759"/>
                </a:cubicBezTo>
                <a:cubicBezTo>
                  <a:pt x="1440" y="756"/>
                  <a:pt x="1445" y="753"/>
                  <a:pt x="1448" y="753"/>
                </a:cubicBezTo>
                <a:cubicBezTo>
                  <a:pt x="1451" y="753"/>
                  <a:pt x="1456" y="752"/>
                  <a:pt x="1460" y="752"/>
                </a:cubicBezTo>
                <a:cubicBezTo>
                  <a:pt x="1462" y="752"/>
                  <a:pt x="1464" y="752"/>
                  <a:pt x="1466" y="751"/>
                </a:cubicBezTo>
                <a:cubicBezTo>
                  <a:pt x="1468" y="750"/>
                  <a:pt x="1471" y="748"/>
                  <a:pt x="1472" y="745"/>
                </a:cubicBezTo>
                <a:cubicBezTo>
                  <a:pt x="1472" y="745"/>
                  <a:pt x="1472" y="745"/>
                  <a:pt x="1472" y="745"/>
                </a:cubicBezTo>
                <a:cubicBezTo>
                  <a:pt x="1472" y="744"/>
                  <a:pt x="1473" y="743"/>
                  <a:pt x="1474" y="742"/>
                </a:cubicBezTo>
                <a:cubicBezTo>
                  <a:pt x="1475" y="746"/>
                  <a:pt x="1475" y="751"/>
                  <a:pt x="1476" y="755"/>
                </a:cubicBezTo>
                <a:cubicBezTo>
                  <a:pt x="1476" y="758"/>
                  <a:pt x="1477" y="762"/>
                  <a:pt x="1479" y="764"/>
                </a:cubicBezTo>
                <a:cubicBezTo>
                  <a:pt x="1481" y="767"/>
                  <a:pt x="1485" y="770"/>
                  <a:pt x="1489" y="770"/>
                </a:cubicBezTo>
                <a:cubicBezTo>
                  <a:pt x="1497" y="770"/>
                  <a:pt x="1502" y="766"/>
                  <a:pt x="1507" y="762"/>
                </a:cubicBezTo>
                <a:cubicBezTo>
                  <a:pt x="1510" y="760"/>
                  <a:pt x="1512" y="759"/>
                  <a:pt x="1513" y="757"/>
                </a:cubicBezTo>
                <a:cubicBezTo>
                  <a:pt x="1514" y="757"/>
                  <a:pt x="1515" y="756"/>
                  <a:pt x="1515" y="756"/>
                </a:cubicBezTo>
                <a:cubicBezTo>
                  <a:pt x="1516" y="756"/>
                  <a:pt x="1516" y="756"/>
                  <a:pt x="1516" y="756"/>
                </a:cubicBezTo>
                <a:cubicBezTo>
                  <a:pt x="1516" y="755"/>
                  <a:pt x="1516" y="755"/>
                  <a:pt x="1516" y="755"/>
                </a:cubicBezTo>
                <a:cubicBezTo>
                  <a:pt x="1520" y="754"/>
                  <a:pt x="1541" y="749"/>
                  <a:pt x="1545" y="747"/>
                </a:cubicBezTo>
                <a:cubicBezTo>
                  <a:pt x="1546" y="747"/>
                  <a:pt x="1554" y="746"/>
                  <a:pt x="1561" y="744"/>
                </a:cubicBezTo>
                <a:cubicBezTo>
                  <a:pt x="1565" y="743"/>
                  <a:pt x="1568" y="742"/>
                  <a:pt x="1572" y="740"/>
                </a:cubicBezTo>
                <a:cubicBezTo>
                  <a:pt x="1575" y="738"/>
                  <a:pt x="1578" y="735"/>
                  <a:pt x="1579" y="729"/>
                </a:cubicBezTo>
                <a:cubicBezTo>
                  <a:pt x="1579" y="728"/>
                  <a:pt x="1578" y="727"/>
                  <a:pt x="1578" y="726"/>
                </a:cubicBezTo>
                <a:cubicBezTo>
                  <a:pt x="1574" y="716"/>
                  <a:pt x="1571" y="706"/>
                  <a:pt x="1566" y="701"/>
                </a:cubicBezTo>
                <a:cubicBezTo>
                  <a:pt x="1565" y="699"/>
                  <a:pt x="1562" y="697"/>
                  <a:pt x="1559" y="697"/>
                </a:cubicBezTo>
                <a:cubicBezTo>
                  <a:pt x="1554" y="697"/>
                  <a:pt x="1552" y="700"/>
                  <a:pt x="1551" y="702"/>
                </a:cubicBezTo>
                <a:cubicBezTo>
                  <a:pt x="1549" y="704"/>
                  <a:pt x="1547" y="707"/>
                  <a:pt x="1545" y="709"/>
                </a:cubicBezTo>
                <a:cubicBezTo>
                  <a:pt x="1544" y="712"/>
                  <a:pt x="1542" y="712"/>
                  <a:pt x="1542" y="712"/>
                </a:cubicBezTo>
                <a:cubicBezTo>
                  <a:pt x="1541" y="712"/>
                  <a:pt x="1541" y="712"/>
                  <a:pt x="1541" y="712"/>
                </a:cubicBezTo>
                <a:cubicBezTo>
                  <a:pt x="1541" y="712"/>
                  <a:pt x="1540" y="707"/>
                  <a:pt x="1540" y="703"/>
                </a:cubicBezTo>
                <a:cubicBezTo>
                  <a:pt x="1540" y="701"/>
                  <a:pt x="1540" y="699"/>
                  <a:pt x="1539" y="697"/>
                </a:cubicBezTo>
                <a:cubicBezTo>
                  <a:pt x="1539" y="694"/>
                  <a:pt x="1536" y="690"/>
                  <a:pt x="1531" y="690"/>
                </a:cubicBezTo>
                <a:cubicBezTo>
                  <a:pt x="1529" y="690"/>
                  <a:pt x="1527" y="691"/>
                  <a:pt x="1525" y="693"/>
                </a:cubicBezTo>
                <a:cubicBezTo>
                  <a:pt x="1521" y="695"/>
                  <a:pt x="1519" y="698"/>
                  <a:pt x="1517" y="699"/>
                </a:cubicBezTo>
                <a:cubicBezTo>
                  <a:pt x="1517" y="699"/>
                  <a:pt x="1517" y="700"/>
                  <a:pt x="1517" y="700"/>
                </a:cubicBezTo>
                <a:cubicBezTo>
                  <a:pt x="1516" y="699"/>
                  <a:pt x="1514" y="697"/>
                  <a:pt x="1513" y="695"/>
                </a:cubicBezTo>
                <a:cubicBezTo>
                  <a:pt x="1513" y="695"/>
                  <a:pt x="1513" y="695"/>
                  <a:pt x="1513" y="695"/>
                </a:cubicBezTo>
                <a:cubicBezTo>
                  <a:pt x="1515" y="692"/>
                  <a:pt x="1518" y="688"/>
                  <a:pt x="1518" y="683"/>
                </a:cubicBezTo>
                <a:cubicBezTo>
                  <a:pt x="1518" y="679"/>
                  <a:pt x="1517" y="675"/>
                  <a:pt x="1514" y="671"/>
                </a:cubicBezTo>
                <a:cubicBezTo>
                  <a:pt x="1509" y="663"/>
                  <a:pt x="1502" y="659"/>
                  <a:pt x="1495" y="659"/>
                </a:cubicBezTo>
                <a:cubicBezTo>
                  <a:pt x="1487" y="659"/>
                  <a:pt x="1481" y="662"/>
                  <a:pt x="1475" y="666"/>
                </a:cubicBezTo>
                <a:cubicBezTo>
                  <a:pt x="1468" y="670"/>
                  <a:pt x="1466" y="671"/>
                  <a:pt x="1463" y="672"/>
                </a:cubicBezTo>
                <a:cubicBezTo>
                  <a:pt x="1463" y="672"/>
                  <a:pt x="1464" y="672"/>
                  <a:pt x="1464" y="671"/>
                </a:cubicBezTo>
                <a:cubicBezTo>
                  <a:pt x="1471" y="664"/>
                  <a:pt x="1481" y="660"/>
                  <a:pt x="1489" y="650"/>
                </a:cubicBezTo>
                <a:cubicBezTo>
                  <a:pt x="1490" y="650"/>
                  <a:pt x="1490" y="650"/>
                  <a:pt x="1492" y="650"/>
                </a:cubicBezTo>
                <a:cubicBezTo>
                  <a:pt x="1494" y="650"/>
                  <a:pt x="1498" y="651"/>
                  <a:pt x="1501" y="653"/>
                </a:cubicBezTo>
                <a:cubicBezTo>
                  <a:pt x="1504" y="654"/>
                  <a:pt x="1507" y="656"/>
                  <a:pt x="1507" y="656"/>
                </a:cubicBezTo>
                <a:cubicBezTo>
                  <a:pt x="1509" y="657"/>
                  <a:pt x="1511" y="657"/>
                  <a:pt x="1513" y="656"/>
                </a:cubicBezTo>
                <a:cubicBezTo>
                  <a:pt x="1513" y="657"/>
                  <a:pt x="1513" y="657"/>
                  <a:pt x="1513" y="658"/>
                </a:cubicBezTo>
                <a:cubicBezTo>
                  <a:pt x="1513" y="662"/>
                  <a:pt x="1513" y="665"/>
                  <a:pt x="1514" y="669"/>
                </a:cubicBezTo>
                <a:cubicBezTo>
                  <a:pt x="1515" y="672"/>
                  <a:pt x="1518" y="677"/>
                  <a:pt x="1524" y="677"/>
                </a:cubicBezTo>
                <a:cubicBezTo>
                  <a:pt x="1529" y="677"/>
                  <a:pt x="1534" y="675"/>
                  <a:pt x="1539" y="672"/>
                </a:cubicBezTo>
                <a:cubicBezTo>
                  <a:pt x="1542" y="671"/>
                  <a:pt x="1544" y="669"/>
                  <a:pt x="1546" y="668"/>
                </a:cubicBezTo>
                <a:cubicBezTo>
                  <a:pt x="1547" y="666"/>
                  <a:pt x="1549" y="665"/>
                  <a:pt x="1550" y="661"/>
                </a:cubicBezTo>
                <a:cubicBezTo>
                  <a:pt x="1550" y="661"/>
                  <a:pt x="1551" y="661"/>
                  <a:pt x="1551" y="661"/>
                </a:cubicBezTo>
                <a:cubicBezTo>
                  <a:pt x="1556" y="660"/>
                  <a:pt x="1561" y="659"/>
                  <a:pt x="1566" y="655"/>
                </a:cubicBezTo>
                <a:cubicBezTo>
                  <a:pt x="1572" y="650"/>
                  <a:pt x="1579" y="650"/>
                  <a:pt x="1587" y="646"/>
                </a:cubicBezTo>
                <a:cubicBezTo>
                  <a:pt x="1592" y="643"/>
                  <a:pt x="1593" y="639"/>
                  <a:pt x="1595" y="636"/>
                </a:cubicBezTo>
                <a:cubicBezTo>
                  <a:pt x="1598" y="633"/>
                  <a:pt x="1599" y="632"/>
                  <a:pt x="1600" y="632"/>
                </a:cubicBezTo>
                <a:cubicBezTo>
                  <a:pt x="1600" y="632"/>
                  <a:pt x="1601" y="632"/>
                  <a:pt x="1601" y="634"/>
                </a:cubicBezTo>
                <a:cubicBezTo>
                  <a:pt x="1601" y="636"/>
                  <a:pt x="1600" y="639"/>
                  <a:pt x="1596" y="642"/>
                </a:cubicBezTo>
                <a:cubicBezTo>
                  <a:pt x="1589" y="647"/>
                  <a:pt x="1585" y="656"/>
                  <a:pt x="1583" y="663"/>
                </a:cubicBezTo>
                <a:cubicBezTo>
                  <a:pt x="1580" y="670"/>
                  <a:pt x="1578" y="676"/>
                  <a:pt x="1577" y="677"/>
                </a:cubicBezTo>
                <a:cubicBezTo>
                  <a:pt x="1574" y="679"/>
                  <a:pt x="1573" y="683"/>
                  <a:pt x="1573" y="687"/>
                </a:cubicBezTo>
                <a:cubicBezTo>
                  <a:pt x="1572" y="690"/>
                  <a:pt x="1574" y="693"/>
                  <a:pt x="1577" y="695"/>
                </a:cubicBezTo>
                <a:cubicBezTo>
                  <a:pt x="1579" y="697"/>
                  <a:pt x="1583" y="698"/>
                  <a:pt x="1586" y="698"/>
                </a:cubicBezTo>
                <a:cubicBezTo>
                  <a:pt x="1587" y="698"/>
                  <a:pt x="1588" y="698"/>
                  <a:pt x="1589" y="698"/>
                </a:cubicBezTo>
                <a:cubicBezTo>
                  <a:pt x="1591" y="698"/>
                  <a:pt x="1593" y="698"/>
                  <a:pt x="1594" y="698"/>
                </a:cubicBezTo>
                <a:cubicBezTo>
                  <a:pt x="1598" y="698"/>
                  <a:pt x="1601" y="698"/>
                  <a:pt x="1605" y="698"/>
                </a:cubicBezTo>
                <a:cubicBezTo>
                  <a:pt x="1608" y="698"/>
                  <a:pt x="1612" y="698"/>
                  <a:pt x="1616" y="696"/>
                </a:cubicBezTo>
                <a:cubicBezTo>
                  <a:pt x="1617" y="696"/>
                  <a:pt x="1617" y="696"/>
                  <a:pt x="1618" y="696"/>
                </a:cubicBezTo>
                <a:cubicBezTo>
                  <a:pt x="1620" y="696"/>
                  <a:pt x="1622" y="698"/>
                  <a:pt x="1623" y="700"/>
                </a:cubicBezTo>
                <a:cubicBezTo>
                  <a:pt x="1624" y="703"/>
                  <a:pt x="1628" y="705"/>
                  <a:pt x="1630" y="705"/>
                </a:cubicBezTo>
                <a:cubicBezTo>
                  <a:pt x="1635" y="704"/>
                  <a:pt x="1637" y="702"/>
                  <a:pt x="1639" y="701"/>
                </a:cubicBezTo>
                <a:cubicBezTo>
                  <a:pt x="1640" y="700"/>
                  <a:pt x="1641" y="699"/>
                  <a:pt x="1641" y="699"/>
                </a:cubicBezTo>
                <a:cubicBezTo>
                  <a:pt x="1641" y="699"/>
                  <a:pt x="1641" y="699"/>
                  <a:pt x="1642" y="699"/>
                </a:cubicBezTo>
                <a:cubicBezTo>
                  <a:pt x="1643" y="698"/>
                  <a:pt x="1645" y="698"/>
                  <a:pt x="1647" y="698"/>
                </a:cubicBezTo>
                <a:cubicBezTo>
                  <a:pt x="1650" y="698"/>
                  <a:pt x="1652" y="699"/>
                  <a:pt x="1652" y="699"/>
                </a:cubicBezTo>
                <a:cubicBezTo>
                  <a:pt x="1654" y="702"/>
                  <a:pt x="1656" y="704"/>
                  <a:pt x="1660" y="704"/>
                </a:cubicBezTo>
                <a:cubicBezTo>
                  <a:pt x="1665" y="704"/>
                  <a:pt x="1667" y="701"/>
                  <a:pt x="1668" y="699"/>
                </a:cubicBezTo>
                <a:cubicBezTo>
                  <a:pt x="1669" y="696"/>
                  <a:pt x="1669" y="694"/>
                  <a:pt x="1669" y="691"/>
                </a:cubicBezTo>
                <a:cubicBezTo>
                  <a:pt x="1669" y="689"/>
                  <a:pt x="1669" y="685"/>
                  <a:pt x="1667" y="682"/>
                </a:cubicBezTo>
                <a:cubicBezTo>
                  <a:pt x="1664" y="675"/>
                  <a:pt x="1659" y="668"/>
                  <a:pt x="1656" y="661"/>
                </a:cubicBezTo>
                <a:cubicBezTo>
                  <a:pt x="1653" y="654"/>
                  <a:pt x="1647" y="647"/>
                  <a:pt x="1639" y="648"/>
                </a:cubicBezTo>
                <a:cubicBezTo>
                  <a:pt x="1637" y="648"/>
                  <a:pt x="1634" y="648"/>
                  <a:pt x="1631" y="649"/>
                </a:cubicBezTo>
                <a:cubicBezTo>
                  <a:pt x="1630" y="649"/>
                  <a:pt x="1629" y="649"/>
                  <a:pt x="1629" y="649"/>
                </a:cubicBezTo>
                <a:cubicBezTo>
                  <a:pt x="1627" y="649"/>
                  <a:pt x="1627" y="649"/>
                  <a:pt x="1626" y="648"/>
                </a:cubicBezTo>
                <a:cubicBezTo>
                  <a:pt x="1624" y="647"/>
                  <a:pt x="1622" y="645"/>
                  <a:pt x="1619" y="643"/>
                </a:cubicBezTo>
                <a:cubicBezTo>
                  <a:pt x="1619" y="643"/>
                  <a:pt x="1618" y="642"/>
                  <a:pt x="1618" y="642"/>
                </a:cubicBezTo>
                <a:cubicBezTo>
                  <a:pt x="1621" y="636"/>
                  <a:pt x="1623" y="633"/>
                  <a:pt x="1626" y="625"/>
                </a:cubicBezTo>
                <a:cubicBezTo>
                  <a:pt x="1627" y="624"/>
                  <a:pt x="1629" y="620"/>
                  <a:pt x="1632" y="616"/>
                </a:cubicBezTo>
                <a:cubicBezTo>
                  <a:pt x="1634" y="612"/>
                  <a:pt x="1636" y="608"/>
                  <a:pt x="1637" y="602"/>
                </a:cubicBezTo>
                <a:cubicBezTo>
                  <a:pt x="1637" y="597"/>
                  <a:pt x="1632" y="591"/>
                  <a:pt x="1626" y="590"/>
                </a:cubicBezTo>
                <a:cubicBezTo>
                  <a:pt x="1618" y="588"/>
                  <a:pt x="1614" y="586"/>
                  <a:pt x="1612" y="584"/>
                </a:cubicBezTo>
                <a:cubicBezTo>
                  <a:pt x="1610" y="583"/>
                  <a:pt x="1609" y="582"/>
                  <a:pt x="1608" y="579"/>
                </a:cubicBezTo>
                <a:cubicBezTo>
                  <a:pt x="1606" y="572"/>
                  <a:pt x="1601" y="566"/>
                  <a:pt x="1595" y="561"/>
                </a:cubicBezTo>
                <a:cubicBezTo>
                  <a:pt x="1592" y="558"/>
                  <a:pt x="1589" y="556"/>
                  <a:pt x="1587" y="554"/>
                </a:cubicBezTo>
                <a:cubicBezTo>
                  <a:pt x="1584" y="553"/>
                  <a:pt x="1582" y="551"/>
                  <a:pt x="1578" y="551"/>
                </a:cubicBezTo>
                <a:cubicBezTo>
                  <a:pt x="1576" y="551"/>
                  <a:pt x="1571" y="551"/>
                  <a:pt x="1567" y="550"/>
                </a:cubicBezTo>
                <a:cubicBezTo>
                  <a:pt x="1565" y="550"/>
                  <a:pt x="1563" y="549"/>
                  <a:pt x="1562" y="549"/>
                </a:cubicBezTo>
                <a:cubicBezTo>
                  <a:pt x="1562" y="549"/>
                  <a:pt x="1562" y="549"/>
                  <a:pt x="1562" y="548"/>
                </a:cubicBezTo>
                <a:cubicBezTo>
                  <a:pt x="1559" y="538"/>
                  <a:pt x="1548" y="525"/>
                  <a:pt x="1542" y="517"/>
                </a:cubicBezTo>
                <a:cubicBezTo>
                  <a:pt x="1540" y="514"/>
                  <a:pt x="1533" y="505"/>
                  <a:pt x="1526" y="496"/>
                </a:cubicBezTo>
                <a:cubicBezTo>
                  <a:pt x="1523" y="491"/>
                  <a:pt x="1520" y="487"/>
                  <a:pt x="1517" y="484"/>
                </a:cubicBezTo>
                <a:cubicBezTo>
                  <a:pt x="1514" y="480"/>
                  <a:pt x="1512" y="478"/>
                  <a:pt x="1510" y="476"/>
                </a:cubicBezTo>
                <a:cubicBezTo>
                  <a:pt x="1509" y="475"/>
                  <a:pt x="1506" y="474"/>
                  <a:pt x="1504" y="474"/>
                </a:cubicBezTo>
                <a:cubicBezTo>
                  <a:pt x="1495" y="475"/>
                  <a:pt x="1491" y="481"/>
                  <a:pt x="1483" y="493"/>
                </a:cubicBezTo>
                <a:cubicBezTo>
                  <a:pt x="1476" y="505"/>
                  <a:pt x="1470" y="507"/>
                  <a:pt x="1467" y="507"/>
                </a:cubicBezTo>
                <a:cubicBezTo>
                  <a:pt x="1466" y="507"/>
                  <a:pt x="1465" y="507"/>
                  <a:pt x="1463" y="506"/>
                </a:cubicBezTo>
                <a:cubicBezTo>
                  <a:pt x="1459" y="504"/>
                  <a:pt x="1457" y="503"/>
                  <a:pt x="1455" y="502"/>
                </a:cubicBezTo>
                <a:cubicBezTo>
                  <a:pt x="1454" y="501"/>
                  <a:pt x="1452" y="499"/>
                  <a:pt x="1448" y="494"/>
                </a:cubicBezTo>
                <a:cubicBezTo>
                  <a:pt x="1447" y="493"/>
                  <a:pt x="1447" y="492"/>
                  <a:pt x="1447" y="492"/>
                </a:cubicBezTo>
                <a:cubicBezTo>
                  <a:pt x="1447" y="492"/>
                  <a:pt x="1448" y="491"/>
                  <a:pt x="1450" y="489"/>
                </a:cubicBezTo>
                <a:cubicBezTo>
                  <a:pt x="1451" y="488"/>
                  <a:pt x="1454" y="486"/>
                  <a:pt x="1454" y="480"/>
                </a:cubicBezTo>
                <a:cubicBezTo>
                  <a:pt x="1454" y="479"/>
                  <a:pt x="1454" y="477"/>
                  <a:pt x="1453" y="476"/>
                </a:cubicBezTo>
                <a:cubicBezTo>
                  <a:pt x="1449" y="469"/>
                  <a:pt x="1443" y="467"/>
                  <a:pt x="1436" y="465"/>
                </a:cubicBezTo>
                <a:cubicBezTo>
                  <a:pt x="1429" y="463"/>
                  <a:pt x="1421" y="462"/>
                  <a:pt x="1415" y="461"/>
                </a:cubicBezTo>
                <a:cubicBezTo>
                  <a:pt x="1412" y="461"/>
                  <a:pt x="1408" y="458"/>
                  <a:pt x="1402" y="453"/>
                </a:cubicBezTo>
                <a:cubicBezTo>
                  <a:pt x="1396" y="449"/>
                  <a:pt x="1389" y="444"/>
                  <a:pt x="1378" y="443"/>
                </a:cubicBezTo>
                <a:cubicBezTo>
                  <a:pt x="1376" y="443"/>
                  <a:pt x="1373" y="443"/>
                  <a:pt x="1370" y="443"/>
                </a:cubicBezTo>
                <a:cubicBezTo>
                  <a:pt x="1354" y="443"/>
                  <a:pt x="1337" y="446"/>
                  <a:pt x="1334" y="446"/>
                </a:cubicBezTo>
                <a:cubicBezTo>
                  <a:pt x="1331" y="446"/>
                  <a:pt x="1327" y="448"/>
                  <a:pt x="1326" y="450"/>
                </a:cubicBezTo>
                <a:cubicBezTo>
                  <a:pt x="1321" y="457"/>
                  <a:pt x="1322" y="465"/>
                  <a:pt x="1320" y="476"/>
                </a:cubicBezTo>
                <a:cubicBezTo>
                  <a:pt x="1320" y="478"/>
                  <a:pt x="1320" y="480"/>
                  <a:pt x="1320" y="481"/>
                </a:cubicBezTo>
                <a:cubicBezTo>
                  <a:pt x="1320" y="486"/>
                  <a:pt x="1320" y="489"/>
                  <a:pt x="1321" y="492"/>
                </a:cubicBezTo>
                <a:cubicBezTo>
                  <a:pt x="1321" y="492"/>
                  <a:pt x="1322" y="493"/>
                  <a:pt x="1322" y="493"/>
                </a:cubicBezTo>
                <a:cubicBezTo>
                  <a:pt x="1319" y="494"/>
                  <a:pt x="1316" y="495"/>
                  <a:pt x="1314" y="496"/>
                </a:cubicBezTo>
                <a:cubicBezTo>
                  <a:pt x="1313" y="496"/>
                  <a:pt x="1311" y="497"/>
                  <a:pt x="1310" y="498"/>
                </a:cubicBezTo>
                <a:cubicBezTo>
                  <a:pt x="1309" y="499"/>
                  <a:pt x="1307" y="501"/>
                  <a:pt x="1307" y="504"/>
                </a:cubicBezTo>
                <a:cubicBezTo>
                  <a:pt x="1307" y="507"/>
                  <a:pt x="1309" y="509"/>
                  <a:pt x="1311" y="510"/>
                </a:cubicBezTo>
                <a:cubicBezTo>
                  <a:pt x="1312" y="512"/>
                  <a:pt x="1314" y="513"/>
                  <a:pt x="1316" y="514"/>
                </a:cubicBezTo>
                <a:cubicBezTo>
                  <a:pt x="1320" y="516"/>
                  <a:pt x="1326" y="522"/>
                  <a:pt x="1330" y="528"/>
                </a:cubicBezTo>
                <a:cubicBezTo>
                  <a:pt x="1333" y="532"/>
                  <a:pt x="1336" y="536"/>
                  <a:pt x="1337" y="538"/>
                </a:cubicBezTo>
                <a:cubicBezTo>
                  <a:pt x="1337" y="539"/>
                  <a:pt x="1337" y="540"/>
                  <a:pt x="1336" y="542"/>
                </a:cubicBezTo>
                <a:cubicBezTo>
                  <a:pt x="1335" y="545"/>
                  <a:pt x="1334" y="549"/>
                  <a:pt x="1331" y="551"/>
                </a:cubicBezTo>
                <a:cubicBezTo>
                  <a:pt x="1327" y="555"/>
                  <a:pt x="1321" y="558"/>
                  <a:pt x="1320" y="559"/>
                </a:cubicBezTo>
                <a:cubicBezTo>
                  <a:pt x="1320" y="559"/>
                  <a:pt x="1320" y="558"/>
                  <a:pt x="1320" y="558"/>
                </a:cubicBezTo>
                <a:cubicBezTo>
                  <a:pt x="1316" y="552"/>
                  <a:pt x="1311" y="549"/>
                  <a:pt x="1305" y="549"/>
                </a:cubicBezTo>
                <a:cubicBezTo>
                  <a:pt x="1303" y="549"/>
                  <a:pt x="1300" y="550"/>
                  <a:pt x="1298" y="552"/>
                </a:cubicBezTo>
                <a:cubicBezTo>
                  <a:pt x="1296" y="553"/>
                  <a:pt x="1294" y="557"/>
                  <a:pt x="1294" y="560"/>
                </a:cubicBezTo>
                <a:cubicBezTo>
                  <a:pt x="1294" y="561"/>
                  <a:pt x="1294" y="563"/>
                  <a:pt x="1295" y="565"/>
                </a:cubicBezTo>
                <a:cubicBezTo>
                  <a:pt x="1297" y="570"/>
                  <a:pt x="1300" y="573"/>
                  <a:pt x="1302" y="576"/>
                </a:cubicBezTo>
                <a:cubicBezTo>
                  <a:pt x="1304" y="579"/>
                  <a:pt x="1305" y="581"/>
                  <a:pt x="1305" y="583"/>
                </a:cubicBezTo>
                <a:cubicBezTo>
                  <a:pt x="1305" y="588"/>
                  <a:pt x="1307" y="593"/>
                  <a:pt x="1308" y="598"/>
                </a:cubicBezTo>
                <a:cubicBezTo>
                  <a:pt x="1310" y="603"/>
                  <a:pt x="1311" y="608"/>
                  <a:pt x="1311" y="612"/>
                </a:cubicBezTo>
                <a:cubicBezTo>
                  <a:pt x="1311" y="614"/>
                  <a:pt x="1310" y="615"/>
                  <a:pt x="1310" y="615"/>
                </a:cubicBezTo>
                <a:cubicBezTo>
                  <a:pt x="1308" y="616"/>
                  <a:pt x="1308" y="616"/>
                  <a:pt x="1306" y="616"/>
                </a:cubicBezTo>
                <a:cubicBezTo>
                  <a:pt x="1303" y="616"/>
                  <a:pt x="1300" y="615"/>
                  <a:pt x="1296" y="615"/>
                </a:cubicBezTo>
                <a:cubicBezTo>
                  <a:pt x="1295" y="615"/>
                  <a:pt x="1294" y="615"/>
                  <a:pt x="1293" y="616"/>
                </a:cubicBezTo>
                <a:cubicBezTo>
                  <a:pt x="1292" y="615"/>
                  <a:pt x="1291" y="613"/>
                  <a:pt x="1291" y="612"/>
                </a:cubicBezTo>
                <a:cubicBezTo>
                  <a:pt x="1295" y="609"/>
                  <a:pt x="1294" y="605"/>
                  <a:pt x="1295" y="602"/>
                </a:cubicBezTo>
                <a:cubicBezTo>
                  <a:pt x="1295" y="593"/>
                  <a:pt x="1292" y="583"/>
                  <a:pt x="1291" y="583"/>
                </a:cubicBezTo>
                <a:cubicBezTo>
                  <a:pt x="1291" y="581"/>
                  <a:pt x="1289" y="579"/>
                  <a:pt x="1286" y="578"/>
                </a:cubicBezTo>
                <a:cubicBezTo>
                  <a:pt x="1284" y="578"/>
                  <a:pt x="1282" y="579"/>
                  <a:pt x="1280" y="581"/>
                </a:cubicBezTo>
                <a:cubicBezTo>
                  <a:pt x="1280" y="581"/>
                  <a:pt x="1280" y="583"/>
                  <a:pt x="1278" y="585"/>
                </a:cubicBezTo>
                <a:cubicBezTo>
                  <a:pt x="1277" y="583"/>
                  <a:pt x="1276" y="581"/>
                  <a:pt x="1276" y="579"/>
                </a:cubicBezTo>
                <a:cubicBezTo>
                  <a:pt x="1274" y="576"/>
                  <a:pt x="1273" y="575"/>
                  <a:pt x="1273" y="572"/>
                </a:cubicBezTo>
                <a:cubicBezTo>
                  <a:pt x="1273" y="567"/>
                  <a:pt x="1272" y="562"/>
                  <a:pt x="1269" y="559"/>
                </a:cubicBezTo>
                <a:cubicBezTo>
                  <a:pt x="1265" y="556"/>
                  <a:pt x="1261" y="554"/>
                  <a:pt x="1256" y="554"/>
                </a:cubicBezTo>
                <a:cubicBezTo>
                  <a:pt x="1253" y="554"/>
                  <a:pt x="1251" y="555"/>
                  <a:pt x="1248" y="555"/>
                </a:cubicBezTo>
                <a:cubicBezTo>
                  <a:pt x="1247" y="555"/>
                  <a:pt x="1246" y="556"/>
                  <a:pt x="1245" y="556"/>
                </a:cubicBezTo>
                <a:cubicBezTo>
                  <a:pt x="1238" y="556"/>
                  <a:pt x="1226" y="550"/>
                  <a:pt x="1209" y="547"/>
                </a:cubicBezTo>
                <a:cubicBezTo>
                  <a:pt x="1189" y="543"/>
                  <a:pt x="1183" y="540"/>
                  <a:pt x="1167" y="531"/>
                </a:cubicBezTo>
                <a:cubicBezTo>
                  <a:pt x="1160" y="527"/>
                  <a:pt x="1154" y="525"/>
                  <a:pt x="1149" y="525"/>
                </a:cubicBezTo>
                <a:cubicBezTo>
                  <a:pt x="1142" y="525"/>
                  <a:pt x="1137" y="528"/>
                  <a:pt x="1134" y="529"/>
                </a:cubicBezTo>
                <a:cubicBezTo>
                  <a:pt x="1134" y="527"/>
                  <a:pt x="1133" y="523"/>
                  <a:pt x="1132" y="519"/>
                </a:cubicBezTo>
                <a:cubicBezTo>
                  <a:pt x="1130" y="515"/>
                  <a:pt x="1127" y="509"/>
                  <a:pt x="1120" y="507"/>
                </a:cubicBezTo>
                <a:cubicBezTo>
                  <a:pt x="1114" y="505"/>
                  <a:pt x="1109" y="506"/>
                  <a:pt x="1109" y="505"/>
                </a:cubicBezTo>
                <a:cubicBezTo>
                  <a:pt x="1109" y="505"/>
                  <a:pt x="1109" y="505"/>
                  <a:pt x="1108" y="504"/>
                </a:cubicBezTo>
                <a:cubicBezTo>
                  <a:pt x="1108" y="503"/>
                  <a:pt x="1107" y="501"/>
                  <a:pt x="1106" y="497"/>
                </a:cubicBezTo>
                <a:cubicBezTo>
                  <a:pt x="1106" y="495"/>
                  <a:pt x="1106" y="493"/>
                  <a:pt x="1106" y="491"/>
                </a:cubicBezTo>
                <a:cubicBezTo>
                  <a:pt x="1106" y="486"/>
                  <a:pt x="1107" y="484"/>
                  <a:pt x="1111" y="479"/>
                </a:cubicBezTo>
                <a:cubicBezTo>
                  <a:pt x="1115" y="475"/>
                  <a:pt x="1122" y="469"/>
                  <a:pt x="1133" y="461"/>
                </a:cubicBezTo>
                <a:cubicBezTo>
                  <a:pt x="1146" y="451"/>
                  <a:pt x="1152" y="444"/>
                  <a:pt x="1156" y="439"/>
                </a:cubicBezTo>
                <a:cubicBezTo>
                  <a:pt x="1161" y="435"/>
                  <a:pt x="1162" y="433"/>
                  <a:pt x="1171" y="432"/>
                </a:cubicBezTo>
                <a:cubicBezTo>
                  <a:pt x="1176" y="431"/>
                  <a:pt x="1180" y="431"/>
                  <a:pt x="1183" y="431"/>
                </a:cubicBezTo>
                <a:cubicBezTo>
                  <a:pt x="1187" y="431"/>
                  <a:pt x="1191" y="432"/>
                  <a:pt x="1194" y="432"/>
                </a:cubicBezTo>
                <a:cubicBezTo>
                  <a:pt x="1196" y="431"/>
                  <a:pt x="1198" y="432"/>
                  <a:pt x="1201" y="430"/>
                </a:cubicBezTo>
                <a:cubicBezTo>
                  <a:pt x="1204" y="428"/>
                  <a:pt x="1206" y="424"/>
                  <a:pt x="1205" y="422"/>
                </a:cubicBezTo>
                <a:cubicBezTo>
                  <a:pt x="1205" y="421"/>
                  <a:pt x="1206" y="419"/>
                  <a:pt x="1206" y="416"/>
                </a:cubicBezTo>
                <a:cubicBezTo>
                  <a:pt x="1207" y="417"/>
                  <a:pt x="1207" y="418"/>
                  <a:pt x="1208" y="418"/>
                </a:cubicBezTo>
                <a:cubicBezTo>
                  <a:pt x="1210" y="419"/>
                  <a:pt x="1212" y="421"/>
                  <a:pt x="1213" y="421"/>
                </a:cubicBezTo>
                <a:cubicBezTo>
                  <a:pt x="1212" y="421"/>
                  <a:pt x="1212" y="421"/>
                  <a:pt x="1212" y="421"/>
                </a:cubicBezTo>
                <a:cubicBezTo>
                  <a:pt x="1208" y="426"/>
                  <a:pt x="1205" y="428"/>
                  <a:pt x="1205" y="434"/>
                </a:cubicBezTo>
                <a:cubicBezTo>
                  <a:pt x="1205" y="439"/>
                  <a:pt x="1210" y="442"/>
                  <a:pt x="1212" y="442"/>
                </a:cubicBezTo>
                <a:cubicBezTo>
                  <a:pt x="1215" y="443"/>
                  <a:pt x="1217" y="443"/>
                  <a:pt x="1220" y="443"/>
                </a:cubicBezTo>
                <a:cubicBezTo>
                  <a:pt x="1226" y="443"/>
                  <a:pt x="1232" y="440"/>
                  <a:pt x="1237" y="438"/>
                </a:cubicBezTo>
                <a:cubicBezTo>
                  <a:pt x="1242" y="435"/>
                  <a:pt x="1245" y="433"/>
                  <a:pt x="1246" y="433"/>
                </a:cubicBezTo>
                <a:cubicBezTo>
                  <a:pt x="1247" y="432"/>
                  <a:pt x="1248" y="431"/>
                  <a:pt x="1251" y="431"/>
                </a:cubicBezTo>
                <a:cubicBezTo>
                  <a:pt x="1253" y="430"/>
                  <a:pt x="1257" y="429"/>
                  <a:pt x="1259" y="429"/>
                </a:cubicBezTo>
                <a:cubicBezTo>
                  <a:pt x="1260" y="429"/>
                  <a:pt x="1261" y="429"/>
                  <a:pt x="1261" y="429"/>
                </a:cubicBezTo>
                <a:cubicBezTo>
                  <a:pt x="1261" y="429"/>
                  <a:pt x="1261" y="429"/>
                  <a:pt x="1261" y="429"/>
                </a:cubicBezTo>
                <a:cubicBezTo>
                  <a:pt x="1263" y="432"/>
                  <a:pt x="1264" y="436"/>
                  <a:pt x="1266" y="440"/>
                </a:cubicBezTo>
                <a:cubicBezTo>
                  <a:pt x="1266" y="440"/>
                  <a:pt x="1266" y="440"/>
                  <a:pt x="1266" y="440"/>
                </a:cubicBezTo>
                <a:cubicBezTo>
                  <a:pt x="1263" y="438"/>
                  <a:pt x="1260" y="437"/>
                  <a:pt x="1256" y="437"/>
                </a:cubicBezTo>
                <a:cubicBezTo>
                  <a:pt x="1251" y="437"/>
                  <a:pt x="1246" y="439"/>
                  <a:pt x="1243" y="444"/>
                </a:cubicBezTo>
                <a:cubicBezTo>
                  <a:pt x="1243" y="444"/>
                  <a:pt x="1243" y="444"/>
                  <a:pt x="1243" y="444"/>
                </a:cubicBezTo>
                <a:cubicBezTo>
                  <a:pt x="1242" y="445"/>
                  <a:pt x="1241" y="447"/>
                  <a:pt x="1241" y="449"/>
                </a:cubicBezTo>
                <a:cubicBezTo>
                  <a:pt x="1242" y="455"/>
                  <a:pt x="1246" y="456"/>
                  <a:pt x="1249" y="458"/>
                </a:cubicBezTo>
                <a:cubicBezTo>
                  <a:pt x="1252" y="459"/>
                  <a:pt x="1256" y="460"/>
                  <a:pt x="1259" y="460"/>
                </a:cubicBezTo>
                <a:cubicBezTo>
                  <a:pt x="1262" y="460"/>
                  <a:pt x="1267" y="460"/>
                  <a:pt x="1270" y="455"/>
                </a:cubicBezTo>
                <a:cubicBezTo>
                  <a:pt x="1271" y="454"/>
                  <a:pt x="1271" y="452"/>
                  <a:pt x="1271" y="450"/>
                </a:cubicBezTo>
                <a:cubicBezTo>
                  <a:pt x="1271" y="448"/>
                  <a:pt x="1271" y="447"/>
                  <a:pt x="1270" y="445"/>
                </a:cubicBezTo>
                <a:cubicBezTo>
                  <a:pt x="1272" y="447"/>
                  <a:pt x="1275" y="449"/>
                  <a:pt x="1279" y="449"/>
                </a:cubicBezTo>
                <a:cubicBezTo>
                  <a:pt x="1284" y="448"/>
                  <a:pt x="1288" y="447"/>
                  <a:pt x="1292" y="444"/>
                </a:cubicBezTo>
                <a:cubicBezTo>
                  <a:pt x="1297" y="441"/>
                  <a:pt x="1301" y="437"/>
                  <a:pt x="1301" y="430"/>
                </a:cubicBezTo>
                <a:cubicBezTo>
                  <a:pt x="1301" y="425"/>
                  <a:pt x="1298" y="420"/>
                  <a:pt x="1292" y="417"/>
                </a:cubicBezTo>
                <a:cubicBezTo>
                  <a:pt x="1284" y="411"/>
                  <a:pt x="1278" y="409"/>
                  <a:pt x="1273" y="407"/>
                </a:cubicBezTo>
                <a:cubicBezTo>
                  <a:pt x="1267" y="405"/>
                  <a:pt x="1264" y="403"/>
                  <a:pt x="1260" y="399"/>
                </a:cubicBezTo>
                <a:cubicBezTo>
                  <a:pt x="1259" y="396"/>
                  <a:pt x="1257" y="395"/>
                  <a:pt x="1256" y="393"/>
                </a:cubicBezTo>
                <a:cubicBezTo>
                  <a:pt x="1260" y="392"/>
                  <a:pt x="1268" y="388"/>
                  <a:pt x="1271" y="387"/>
                </a:cubicBezTo>
                <a:cubicBezTo>
                  <a:pt x="1271" y="387"/>
                  <a:pt x="1277" y="386"/>
                  <a:pt x="1282" y="384"/>
                </a:cubicBezTo>
                <a:cubicBezTo>
                  <a:pt x="1286" y="382"/>
                  <a:pt x="1293" y="377"/>
                  <a:pt x="1293" y="368"/>
                </a:cubicBezTo>
                <a:cubicBezTo>
                  <a:pt x="1293" y="367"/>
                  <a:pt x="1293" y="365"/>
                  <a:pt x="1293" y="364"/>
                </a:cubicBezTo>
                <a:cubicBezTo>
                  <a:pt x="1290" y="356"/>
                  <a:pt x="1285" y="351"/>
                  <a:pt x="1281" y="349"/>
                </a:cubicBezTo>
                <a:cubicBezTo>
                  <a:pt x="1279" y="348"/>
                  <a:pt x="1277" y="347"/>
                  <a:pt x="1276" y="346"/>
                </a:cubicBezTo>
                <a:cubicBezTo>
                  <a:pt x="1278" y="345"/>
                  <a:pt x="1281" y="343"/>
                  <a:pt x="1284" y="342"/>
                </a:cubicBezTo>
                <a:cubicBezTo>
                  <a:pt x="1284" y="342"/>
                  <a:pt x="1286" y="341"/>
                  <a:pt x="1289" y="341"/>
                </a:cubicBezTo>
                <a:cubicBezTo>
                  <a:pt x="1292" y="341"/>
                  <a:pt x="1295" y="341"/>
                  <a:pt x="1298" y="342"/>
                </a:cubicBezTo>
                <a:cubicBezTo>
                  <a:pt x="1300" y="342"/>
                  <a:pt x="1302" y="342"/>
                  <a:pt x="1302" y="342"/>
                </a:cubicBezTo>
                <a:cubicBezTo>
                  <a:pt x="1302" y="342"/>
                  <a:pt x="1304" y="343"/>
                  <a:pt x="1306" y="343"/>
                </a:cubicBezTo>
                <a:cubicBezTo>
                  <a:pt x="1308" y="342"/>
                  <a:pt x="1310" y="342"/>
                  <a:pt x="1313" y="341"/>
                </a:cubicBezTo>
                <a:cubicBezTo>
                  <a:pt x="1314" y="341"/>
                  <a:pt x="1316" y="340"/>
                  <a:pt x="1317" y="339"/>
                </a:cubicBezTo>
                <a:cubicBezTo>
                  <a:pt x="1317" y="339"/>
                  <a:pt x="1318" y="340"/>
                  <a:pt x="1319" y="341"/>
                </a:cubicBezTo>
                <a:cubicBezTo>
                  <a:pt x="1320" y="343"/>
                  <a:pt x="1323" y="344"/>
                  <a:pt x="1326" y="344"/>
                </a:cubicBezTo>
                <a:cubicBezTo>
                  <a:pt x="1327" y="344"/>
                  <a:pt x="1328" y="344"/>
                  <a:pt x="1330" y="343"/>
                </a:cubicBezTo>
                <a:cubicBezTo>
                  <a:pt x="1332" y="343"/>
                  <a:pt x="1334" y="343"/>
                  <a:pt x="1335" y="343"/>
                </a:cubicBezTo>
                <a:cubicBezTo>
                  <a:pt x="1338" y="343"/>
                  <a:pt x="1338" y="343"/>
                  <a:pt x="1343" y="346"/>
                </a:cubicBezTo>
                <a:cubicBezTo>
                  <a:pt x="1343" y="347"/>
                  <a:pt x="1343" y="347"/>
                  <a:pt x="1343" y="347"/>
                </a:cubicBezTo>
                <a:cubicBezTo>
                  <a:pt x="1343" y="349"/>
                  <a:pt x="1342" y="353"/>
                  <a:pt x="1340" y="355"/>
                </a:cubicBezTo>
                <a:cubicBezTo>
                  <a:pt x="1340" y="357"/>
                  <a:pt x="1339" y="358"/>
                  <a:pt x="1338" y="359"/>
                </a:cubicBezTo>
                <a:cubicBezTo>
                  <a:pt x="1338" y="360"/>
                  <a:pt x="1337" y="360"/>
                  <a:pt x="1337" y="360"/>
                </a:cubicBezTo>
                <a:cubicBezTo>
                  <a:pt x="1335" y="361"/>
                  <a:pt x="1333" y="362"/>
                  <a:pt x="1331" y="364"/>
                </a:cubicBezTo>
                <a:cubicBezTo>
                  <a:pt x="1329" y="365"/>
                  <a:pt x="1326" y="366"/>
                  <a:pt x="1325" y="372"/>
                </a:cubicBezTo>
                <a:cubicBezTo>
                  <a:pt x="1325" y="376"/>
                  <a:pt x="1328" y="378"/>
                  <a:pt x="1330" y="379"/>
                </a:cubicBezTo>
                <a:cubicBezTo>
                  <a:pt x="1332" y="380"/>
                  <a:pt x="1334" y="381"/>
                  <a:pt x="1337" y="381"/>
                </a:cubicBezTo>
                <a:cubicBezTo>
                  <a:pt x="1350" y="382"/>
                  <a:pt x="1359" y="382"/>
                  <a:pt x="1359" y="382"/>
                </a:cubicBezTo>
                <a:cubicBezTo>
                  <a:pt x="1361" y="382"/>
                  <a:pt x="1363" y="382"/>
                  <a:pt x="1364" y="380"/>
                </a:cubicBezTo>
                <a:cubicBezTo>
                  <a:pt x="1364" y="380"/>
                  <a:pt x="1372" y="370"/>
                  <a:pt x="1376" y="361"/>
                </a:cubicBezTo>
                <a:cubicBezTo>
                  <a:pt x="1376" y="361"/>
                  <a:pt x="1376" y="361"/>
                  <a:pt x="1376" y="360"/>
                </a:cubicBezTo>
                <a:cubicBezTo>
                  <a:pt x="1378" y="361"/>
                  <a:pt x="1380" y="362"/>
                  <a:pt x="1382" y="364"/>
                </a:cubicBezTo>
                <a:cubicBezTo>
                  <a:pt x="1383" y="364"/>
                  <a:pt x="1385" y="365"/>
                  <a:pt x="1386" y="366"/>
                </a:cubicBezTo>
                <a:cubicBezTo>
                  <a:pt x="1371" y="371"/>
                  <a:pt x="1365" y="381"/>
                  <a:pt x="1362" y="387"/>
                </a:cubicBezTo>
                <a:cubicBezTo>
                  <a:pt x="1361" y="390"/>
                  <a:pt x="1360" y="392"/>
                  <a:pt x="1359" y="392"/>
                </a:cubicBezTo>
                <a:cubicBezTo>
                  <a:pt x="1359" y="392"/>
                  <a:pt x="1359" y="392"/>
                  <a:pt x="1357" y="393"/>
                </a:cubicBezTo>
                <a:cubicBezTo>
                  <a:pt x="1356" y="393"/>
                  <a:pt x="1353" y="392"/>
                  <a:pt x="1349" y="391"/>
                </a:cubicBezTo>
                <a:cubicBezTo>
                  <a:pt x="1343" y="389"/>
                  <a:pt x="1338" y="389"/>
                  <a:pt x="1334" y="389"/>
                </a:cubicBezTo>
                <a:cubicBezTo>
                  <a:pt x="1326" y="388"/>
                  <a:pt x="1319" y="392"/>
                  <a:pt x="1316" y="398"/>
                </a:cubicBezTo>
                <a:cubicBezTo>
                  <a:pt x="1314" y="402"/>
                  <a:pt x="1314" y="407"/>
                  <a:pt x="1314" y="411"/>
                </a:cubicBezTo>
                <a:cubicBezTo>
                  <a:pt x="1314" y="415"/>
                  <a:pt x="1314" y="420"/>
                  <a:pt x="1315" y="424"/>
                </a:cubicBezTo>
                <a:cubicBezTo>
                  <a:pt x="1316" y="426"/>
                  <a:pt x="1317" y="428"/>
                  <a:pt x="1318" y="429"/>
                </a:cubicBezTo>
                <a:cubicBezTo>
                  <a:pt x="1319" y="431"/>
                  <a:pt x="1321" y="433"/>
                  <a:pt x="1325" y="434"/>
                </a:cubicBezTo>
                <a:cubicBezTo>
                  <a:pt x="1326" y="434"/>
                  <a:pt x="1327" y="433"/>
                  <a:pt x="1328" y="433"/>
                </a:cubicBezTo>
                <a:cubicBezTo>
                  <a:pt x="1333" y="431"/>
                  <a:pt x="1338" y="431"/>
                  <a:pt x="1347" y="427"/>
                </a:cubicBezTo>
                <a:cubicBezTo>
                  <a:pt x="1347" y="427"/>
                  <a:pt x="1348" y="427"/>
                  <a:pt x="1351" y="427"/>
                </a:cubicBezTo>
                <a:cubicBezTo>
                  <a:pt x="1359" y="427"/>
                  <a:pt x="1374" y="429"/>
                  <a:pt x="1383" y="429"/>
                </a:cubicBezTo>
                <a:cubicBezTo>
                  <a:pt x="1384" y="429"/>
                  <a:pt x="1385" y="429"/>
                  <a:pt x="1387" y="429"/>
                </a:cubicBezTo>
                <a:cubicBezTo>
                  <a:pt x="1387" y="429"/>
                  <a:pt x="1388" y="429"/>
                  <a:pt x="1389" y="430"/>
                </a:cubicBezTo>
                <a:cubicBezTo>
                  <a:pt x="1391" y="431"/>
                  <a:pt x="1394" y="434"/>
                  <a:pt x="1396" y="436"/>
                </a:cubicBezTo>
                <a:cubicBezTo>
                  <a:pt x="1399" y="438"/>
                  <a:pt x="1401" y="440"/>
                  <a:pt x="1407" y="441"/>
                </a:cubicBezTo>
                <a:cubicBezTo>
                  <a:pt x="1408" y="441"/>
                  <a:pt x="1409" y="440"/>
                  <a:pt x="1410" y="440"/>
                </a:cubicBezTo>
                <a:cubicBezTo>
                  <a:pt x="1412" y="441"/>
                  <a:pt x="1417" y="446"/>
                  <a:pt x="1421" y="450"/>
                </a:cubicBezTo>
                <a:cubicBezTo>
                  <a:pt x="1423" y="451"/>
                  <a:pt x="1425" y="452"/>
                  <a:pt x="1427" y="452"/>
                </a:cubicBezTo>
                <a:cubicBezTo>
                  <a:pt x="1430" y="452"/>
                  <a:pt x="1433" y="451"/>
                  <a:pt x="1434" y="450"/>
                </a:cubicBezTo>
                <a:cubicBezTo>
                  <a:pt x="1435" y="448"/>
                  <a:pt x="1435" y="447"/>
                  <a:pt x="1436" y="447"/>
                </a:cubicBezTo>
                <a:cubicBezTo>
                  <a:pt x="1436" y="447"/>
                  <a:pt x="1437" y="448"/>
                  <a:pt x="1438" y="448"/>
                </a:cubicBezTo>
                <a:cubicBezTo>
                  <a:pt x="1444" y="454"/>
                  <a:pt x="1445" y="455"/>
                  <a:pt x="1445" y="456"/>
                </a:cubicBezTo>
                <a:cubicBezTo>
                  <a:pt x="1445" y="457"/>
                  <a:pt x="1447" y="459"/>
                  <a:pt x="1450" y="460"/>
                </a:cubicBezTo>
                <a:cubicBezTo>
                  <a:pt x="1452" y="460"/>
                  <a:pt x="1453" y="460"/>
                  <a:pt x="1454" y="460"/>
                </a:cubicBezTo>
                <a:cubicBezTo>
                  <a:pt x="1454" y="460"/>
                  <a:pt x="1454" y="460"/>
                  <a:pt x="1455" y="460"/>
                </a:cubicBezTo>
                <a:cubicBezTo>
                  <a:pt x="1461" y="460"/>
                  <a:pt x="1476" y="462"/>
                  <a:pt x="1476" y="462"/>
                </a:cubicBezTo>
                <a:cubicBezTo>
                  <a:pt x="1478" y="462"/>
                  <a:pt x="1479" y="462"/>
                  <a:pt x="1481" y="461"/>
                </a:cubicBezTo>
                <a:cubicBezTo>
                  <a:pt x="1482" y="460"/>
                  <a:pt x="1483" y="458"/>
                  <a:pt x="1483" y="457"/>
                </a:cubicBezTo>
                <a:cubicBezTo>
                  <a:pt x="1483" y="457"/>
                  <a:pt x="1483" y="456"/>
                  <a:pt x="1483" y="456"/>
                </a:cubicBezTo>
                <a:cubicBezTo>
                  <a:pt x="1483" y="455"/>
                  <a:pt x="1484" y="453"/>
                  <a:pt x="1484" y="452"/>
                </a:cubicBezTo>
                <a:cubicBezTo>
                  <a:pt x="1485" y="451"/>
                  <a:pt x="1485" y="451"/>
                  <a:pt x="1486" y="451"/>
                </a:cubicBezTo>
                <a:cubicBezTo>
                  <a:pt x="1487" y="451"/>
                  <a:pt x="1487" y="451"/>
                  <a:pt x="1488" y="451"/>
                </a:cubicBezTo>
                <a:cubicBezTo>
                  <a:pt x="1491" y="452"/>
                  <a:pt x="1494" y="454"/>
                  <a:pt x="1498" y="456"/>
                </a:cubicBezTo>
                <a:cubicBezTo>
                  <a:pt x="1499" y="458"/>
                  <a:pt x="1501" y="459"/>
                  <a:pt x="1502" y="460"/>
                </a:cubicBezTo>
                <a:cubicBezTo>
                  <a:pt x="1504" y="461"/>
                  <a:pt x="1505" y="462"/>
                  <a:pt x="1509" y="462"/>
                </a:cubicBezTo>
                <a:cubicBezTo>
                  <a:pt x="1511" y="462"/>
                  <a:pt x="1514" y="461"/>
                  <a:pt x="1515" y="459"/>
                </a:cubicBezTo>
                <a:cubicBezTo>
                  <a:pt x="1516" y="456"/>
                  <a:pt x="1516" y="455"/>
                  <a:pt x="1516" y="454"/>
                </a:cubicBezTo>
                <a:cubicBezTo>
                  <a:pt x="1516" y="453"/>
                  <a:pt x="1516" y="452"/>
                  <a:pt x="1516" y="452"/>
                </a:cubicBezTo>
                <a:cubicBezTo>
                  <a:pt x="1516" y="447"/>
                  <a:pt x="1516" y="442"/>
                  <a:pt x="1515" y="436"/>
                </a:cubicBezTo>
                <a:cubicBezTo>
                  <a:pt x="1514" y="431"/>
                  <a:pt x="1512" y="425"/>
                  <a:pt x="1506" y="420"/>
                </a:cubicBezTo>
                <a:cubicBezTo>
                  <a:pt x="1501" y="415"/>
                  <a:pt x="1494" y="412"/>
                  <a:pt x="1489" y="409"/>
                </a:cubicBezTo>
                <a:cubicBezTo>
                  <a:pt x="1487" y="407"/>
                  <a:pt x="1484" y="406"/>
                  <a:pt x="1483" y="405"/>
                </a:cubicBezTo>
                <a:cubicBezTo>
                  <a:pt x="1482" y="404"/>
                  <a:pt x="1481" y="404"/>
                  <a:pt x="1481" y="404"/>
                </a:cubicBezTo>
                <a:cubicBezTo>
                  <a:pt x="1481" y="404"/>
                  <a:pt x="1481" y="404"/>
                  <a:pt x="1481" y="404"/>
                </a:cubicBezTo>
                <a:cubicBezTo>
                  <a:pt x="1480" y="402"/>
                  <a:pt x="1479" y="401"/>
                  <a:pt x="1479" y="399"/>
                </a:cubicBezTo>
                <a:cubicBezTo>
                  <a:pt x="1484" y="400"/>
                  <a:pt x="1494" y="403"/>
                  <a:pt x="1499" y="407"/>
                </a:cubicBezTo>
                <a:cubicBezTo>
                  <a:pt x="1506" y="412"/>
                  <a:pt x="1512" y="418"/>
                  <a:pt x="1522" y="419"/>
                </a:cubicBezTo>
                <a:cubicBezTo>
                  <a:pt x="1525" y="419"/>
                  <a:pt x="1528" y="418"/>
                  <a:pt x="1531" y="415"/>
                </a:cubicBezTo>
                <a:cubicBezTo>
                  <a:pt x="1537" y="411"/>
                  <a:pt x="1545" y="408"/>
                  <a:pt x="1550" y="402"/>
                </a:cubicBezTo>
                <a:cubicBezTo>
                  <a:pt x="1554" y="397"/>
                  <a:pt x="1562" y="385"/>
                  <a:pt x="1562" y="385"/>
                </a:cubicBezTo>
                <a:cubicBezTo>
                  <a:pt x="1563" y="383"/>
                  <a:pt x="1564" y="381"/>
                  <a:pt x="1563" y="379"/>
                </a:cubicBezTo>
                <a:cubicBezTo>
                  <a:pt x="1562" y="377"/>
                  <a:pt x="1560" y="376"/>
                  <a:pt x="1558" y="376"/>
                </a:cubicBezTo>
                <a:cubicBezTo>
                  <a:pt x="1558" y="376"/>
                  <a:pt x="1550" y="374"/>
                  <a:pt x="1541" y="372"/>
                </a:cubicBezTo>
                <a:cubicBezTo>
                  <a:pt x="1536" y="371"/>
                  <a:pt x="1532" y="370"/>
                  <a:pt x="1528" y="369"/>
                </a:cubicBezTo>
                <a:cubicBezTo>
                  <a:pt x="1527" y="368"/>
                  <a:pt x="1525" y="368"/>
                  <a:pt x="1524" y="368"/>
                </a:cubicBezTo>
                <a:cubicBezTo>
                  <a:pt x="1524" y="367"/>
                  <a:pt x="1523" y="368"/>
                  <a:pt x="1523" y="368"/>
                </a:cubicBezTo>
                <a:cubicBezTo>
                  <a:pt x="1523" y="368"/>
                  <a:pt x="1523" y="368"/>
                  <a:pt x="1523" y="368"/>
                </a:cubicBezTo>
                <a:cubicBezTo>
                  <a:pt x="1520" y="360"/>
                  <a:pt x="1514" y="358"/>
                  <a:pt x="1509" y="354"/>
                </a:cubicBezTo>
                <a:cubicBezTo>
                  <a:pt x="1503" y="351"/>
                  <a:pt x="1498" y="348"/>
                  <a:pt x="1493" y="347"/>
                </a:cubicBezTo>
                <a:cubicBezTo>
                  <a:pt x="1489" y="347"/>
                  <a:pt x="1487" y="348"/>
                  <a:pt x="1485" y="349"/>
                </a:cubicBezTo>
                <a:cubicBezTo>
                  <a:pt x="1483" y="350"/>
                  <a:pt x="1481" y="350"/>
                  <a:pt x="1480" y="350"/>
                </a:cubicBezTo>
                <a:cubicBezTo>
                  <a:pt x="1478" y="350"/>
                  <a:pt x="1478" y="351"/>
                  <a:pt x="1477" y="347"/>
                </a:cubicBezTo>
                <a:cubicBezTo>
                  <a:pt x="1475" y="341"/>
                  <a:pt x="1473" y="333"/>
                  <a:pt x="1472" y="327"/>
                </a:cubicBezTo>
                <a:cubicBezTo>
                  <a:pt x="1472" y="324"/>
                  <a:pt x="1471" y="321"/>
                  <a:pt x="1470" y="319"/>
                </a:cubicBezTo>
                <a:cubicBezTo>
                  <a:pt x="1469" y="316"/>
                  <a:pt x="1468" y="313"/>
                  <a:pt x="1464" y="311"/>
                </a:cubicBezTo>
                <a:cubicBezTo>
                  <a:pt x="1460" y="310"/>
                  <a:pt x="1448" y="308"/>
                  <a:pt x="1434" y="305"/>
                </a:cubicBezTo>
                <a:cubicBezTo>
                  <a:pt x="1427" y="304"/>
                  <a:pt x="1420" y="302"/>
                  <a:pt x="1415" y="301"/>
                </a:cubicBezTo>
                <a:cubicBezTo>
                  <a:pt x="1410" y="300"/>
                  <a:pt x="1405" y="298"/>
                  <a:pt x="1405" y="298"/>
                </a:cubicBezTo>
                <a:cubicBezTo>
                  <a:pt x="1401" y="295"/>
                  <a:pt x="1392" y="292"/>
                  <a:pt x="1383" y="288"/>
                </a:cubicBezTo>
                <a:cubicBezTo>
                  <a:pt x="1374" y="285"/>
                  <a:pt x="1365" y="280"/>
                  <a:pt x="1360" y="278"/>
                </a:cubicBezTo>
                <a:cubicBezTo>
                  <a:pt x="1350" y="271"/>
                  <a:pt x="1335" y="260"/>
                  <a:pt x="1322" y="260"/>
                </a:cubicBezTo>
                <a:cubicBezTo>
                  <a:pt x="1313" y="260"/>
                  <a:pt x="1283" y="264"/>
                  <a:pt x="1272" y="264"/>
                </a:cubicBezTo>
                <a:cubicBezTo>
                  <a:pt x="1271" y="264"/>
                  <a:pt x="1270" y="264"/>
                  <a:pt x="1270" y="264"/>
                </a:cubicBezTo>
                <a:cubicBezTo>
                  <a:pt x="1268" y="264"/>
                  <a:pt x="1266" y="264"/>
                  <a:pt x="1265" y="264"/>
                </a:cubicBezTo>
                <a:cubicBezTo>
                  <a:pt x="1255" y="264"/>
                  <a:pt x="1239" y="267"/>
                  <a:pt x="1232" y="268"/>
                </a:cubicBezTo>
                <a:cubicBezTo>
                  <a:pt x="1230" y="269"/>
                  <a:pt x="1228" y="270"/>
                  <a:pt x="1226" y="271"/>
                </a:cubicBezTo>
                <a:cubicBezTo>
                  <a:pt x="1225" y="273"/>
                  <a:pt x="1225" y="275"/>
                  <a:pt x="1225" y="277"/>
                </a:cubicBezTo>
                <a:cubicBezTo>
                  <a:pt x="1225" y="283"/>
                  <a:pt x="1228" y="287"/>
                  <a:pt x="1227" y="290"/>
                </a:cubicBezTo>
                <a:cubicBezTo>
                  <a:pt x="1227" y="291"/>
                  <a:pt x="1229" y="290"/>
                  <a:pt x="1224" y="292"/>
                </a:cubicBezTo>
                <a:cubicBezTo>
                  <a:pt x="1222" y="292"/>
                  <a:pt x="1220" y="293"/>
                  <a:pt x="1219" y="293"/>
                </a:cubicBezTo>
                <a:cubicBezTo>
                  <a:pt x="1219" y="291"/>
                  <a:pt x="1220" y="288"/>
                  <a:pt x="1220" y="285"/>
                </a:cubicBezTo>
                <a:cubicBezTo>
                  <a:pt x="1221" y="283"/>
                  <a:pt x="1221" y="280"/>
                  <a:pt x="1221" y="278"/>
                </a:cubicBezTo>
                <a:cubicBezTo>
                  <a:pt x="1221" y="272"/>
                  <a:pt x="1219" y="267"/>
                  <a:pt x="1215" y="263"/>
                </a:cubicBezTo>
                <a:cubicBezTo>
                  <a:pt x="1214" y="261"/>
                  <a:pt x="1212" y="260"/>
                  <a:pt x="1210" y="260"/>
                </a:cubicBezTo>
                <a:cubicBezTo>
                  <a:pt x="1210" y="260"/>
                  <a:pt x="1210" y="260"/>
                  <a:pt x="1211" y="260"/>
                </a:cubicBezTo>
                <a:cubicBezTo>
                  <a:pt x="1213" y="260"/>
                  <a:pt x="1216" y="259"/>
                  <a:pt x="1219" y="260"/>
                </a:cubicBezTo>
                <a:cubicBezTo>
                  <a:pt x="1234" y="261"/>
                  <a:pt x="1256" y="263"/>
                  <a:pt x="1271" y="263"/>
                </a:cubicBezTo>
                <a:cubicBezTo>
                  <a:pt x="1274" y="263"/>
                  <a:pt x="1276" y="263"/>
                  <a:pt x="1278" y="263"/>
                </a:cubicBezTo>
                <a:cubicBezTo>
                  <a:pt x="1286" y="262"/>
                  <a:pt x="1291" y="260"/>
                  <a:pt x="1295" y="257"/>
                </a:cubicBezTo>
                <a:cubicBezTo>
                  <a:pt x="1299" y="254"/>
                  <a:pt x="1301" y="250"/>
                  <a:pt x="1302" y="249"/>
                </a:cubicBezTo>
                <a:cubicBezTo>
                  <a:pt x="1302" y="248"/>
                  <a:pt x="1302" y="247"/>
                  <a:pt x="1302" y="246"/>
                </a:cubicBezTo>
                <a:cubicBezTo>
                  <a:pt x="1302" y="242"/>
                  <a:pt x="1300" y="241"/>
                  <a:pt x="1299" y="240"/>
                </a:cubicBezTo>
                <a:cubicBezTo>
                  <a:pt x="1295" y="237"/>
                  <a:pt x="1289" y="235"/>
                  <a:pt x="1282" y="233"/>
                </a:cubicBezTo>
                <a:cubicBezTo>
                  <a:pt x="1275" y="231"/>
                  <a:pt x="1269" y="230"/>
                  <a:pt x="1264" y="230"/>
                </a:cubicBezTo>
                <a:cubicBezTo>
                  <a:pt x="1263" y="230"/>
                  <a:pt x="1262" y="230"/>
                  <a:pt x="1261" y="230"/>
                </a:cubicBezTo>
                <a:cubicBezTo>
                  <a:pt x="1259" y="231"/>
                  <a:pt x="1247" y="231"/>
                  <a:pt x="1235" y="231"/>
                </a:cubicBezTo>
                <a:cubicBezTo>
                  <a:pt x="1223" y="231"/>
                  <a:pt x="1210" y="231"/>
                  <a:pt x="1205" y="230"/>
                </a:cubicBezTo>
                <a:cubicBezTo>
                  <a:pt x="1199" y="230"/>
                  <a:pt x="1193" y="230"/>
                  <a:pt x="1186" y="230"/>
                </a:cubicBezTo>
                <a:cubicBezTo>
                  <a:pt x="1180" y="230"/>
                  <a:pt x="1174" y="228"/>
                  <a:pt x="1169" y="232"/>
                </a:cubicBezTo>
                <a:cubicBezTo>
                  <a:pt x="1169" y="232"/>
                  <a:pt x="1168" y="232"/>
                  <a:pt x="1168" y="232"/>
                </a:cubicBezTo>
                <a:cubicBezTo>
                  <a:pt x="1163" y="232"/>
                  <a:pt x="1157" y="225"/>
                  <a:pt x="1150" y="220"/>
                </a:cubicBezTo>
                <a:cubicBezTo>
                  <a:pt x="1147" y="218"/>
                  <a:pt x="1141" y="213"/>
                  <a:pt x="1135" y="208"/>
                </a:cubicBezTo>
                <a:cubicBezTo>
                  <a:pt x="1129" y="204"/>
                  <a:pt x="1123" y="199"/>
                  <a:pt x="1116" y="197"/>
                </a:cubicBezTo>
                <a:cubicBezTo>
                  <a:pt x="1107" y="196"/>
                  <a:pt x="1109" y="196"/>
                  <a:pt x="1090" y="190"/>
                </a:cubicBezTo>
                <a:cubicBezTo>
                  <a:pt x="1085" y="189"/>
                  <a:pt x="1078" y="187"/>
                  <a:pt x="1073" y="186"/>
                </a:cubicBezTo>
                <a:cubicBezTo>
                  <a:pt x="1071" y="185"/>
                  <a:pt x="1068" y="184"/>
                  <a:pt x="1067" y="184"/>
                </a:cubicBezTo>
                <a:cubicBezTo>
                  <a:pt x="1067" y="184"/>
                  <a:pt x="1067" y="184"/>
                  <a:pt x="1067" y="184"/>
                </a:cubicBezTo>
                <a:cubicBezTo>
                  <a:pt x="1067" y="184"/>
                  <a:pt x="1067" y="183"/>
                  <a:pt x="1067" y="183"/>
                </a:cubicBezTo>
                <a:cubicBezTo>
                  <a:pt x="1066" y="182"/>
                  <a:pt x="1064" y="180"/>
                  <a:pt x="1062" y="180"/>
                </a:cubicBezTo>
                <a:cubicBezTo>
                  <a:pt x="1059" y="181"/>
                  <a:pt x="1058" y="182"/>
                  <a:pt x="1057" y="182"/>
                </a:cubicBezTo>
                <a:cubicBezTo>
                  <a:pt x="1056" y="184"/>
                  <a:pt x="1056" y="184"/>
                  <a:pt x="1056" y="185"/>
                </a:cubicBezTo>
                <a:cubicBezTo>
                  <a:pt x="1055" y="187"/>
                  <a:pt x="1055" y="190"/>
                  <a:pt x="1055" y="193"/>
                </a:cubicBezTo>
                <a:cubicBezTo>
                  <a:pt x="1055" y="198"/>
                  <a:pt x="1056" y="205"/>
                  <a:pt x="1063" y="209"/>
                </a:cubicBezTo>
                <a:cubicBezTo>
                  <a:pt x="1071" y="214"/>
                  <a:pt x="1085" y="222"/>
                  <a:pt x="1096" y="227"/>
                </a:cubicBezTo>
                <a:cubicBezTo>
                  <a:pt x="1102" y="230"/>
                  <a:pt x="1109" y="231"/>
                  <a:pt x="1115" y="233"/>
                </a:cubicBezTo>
                <a:cubicBezTo>
                  <a:pt x="1122" y="235"/>
                  <a:pt x="1127" y="237"/>
                  <a:pt x="1128" y="240"/>
                </a:cubicBezTo>
                <a:cubicBezTo>
                  <a:pt x="1137" y="252"/>
                  <a:pt x="1158" y="258"/>
                  <a:pt x="1158" y="258"/>
                </a:cubicBezTo>
                <a:cubicBezTo>
                  <a:pt x="1160" y="259"/>
                  <a:pt x="1160" y="259"/>
                  <a:pt x="1160" y="259"/>
                </a:cubicBezTo>
                <a:cubicBezTo>
                  <a:pt x="1184" y="261"/>
                  <a:pt x="1184" y="261"/>
                  <a:pt x="1184" y="261"/>
                </a:cubicBezTo>
                <a:cubicBezTo>
                  <a:pt x="1178" y="265"/>
                  <a:pt x="1170" y="268"/>
                  <a:pt x="1163" y="271"/>
                </a:cubicBezTo>
                <a:cubicBezTo>
                  <a:pt x="1160" y="272"/>
                  <a:pt x="1156" y="274"/>
                  <a:pt x="1153" y="276"/>
                </a:cubicBezTo>
                <a:cubicBezTo>
                  <a:pt x="1151" y="278"/>
                  <a:pt x="1148" y="282"/>
                  <a:pt x="1148" y="287"/>
                </a:cubicBezTo>
                <a:cubicBezTo>
                  <a:pt x="1147" y="289"/>
                  <a:pt x="1148" y="291"/>
                  <a:pt x="1149" y="293"/>
                </a:cubicBezTo>
                <a:cubicBezTo>
                  <a:pt x="1151" y="296"/>
                  <a:pt x="1151" y="298"/>
                  <a:pt x="1151" y="303"/>
                </a:cubicBezTo>
                <a:cubicBezTo>
                  <a:pt x="1152" y="308"/>
                  <a:pt x="1154" y="315"/>
                  <a:pt x="1161" y="320"/>
                </a:cubicBezTo>
                <a:cubicBezTo>
                  <a:pt x="1167" y="326"/>
                  <a:pt x="1172" y="329"/>
                  <a:pt x="1178" y="331"/>
                </a:cubicBezTo>
                <a:cubicBezTo>
                  <a:pt x="1178" y="331"/>
                  <a:pt x="1177" y="331"/>
                  <a:pt x="1177" y="331"/>
                </a:cubicBezTo>
                <a:cubicBezTo>
                  <a:pt x="1172" y="331"/>
                  <a:pt x="1168" y="334"/>
                  <a:pt x="1164" y="337"/>
                </a:cubicBezTo>
                <a:cubicBezTo>
                  <a:pt x="1162" y="338"/>
                  <a:pt x="1160" y="340"/>
                  <a:pt x="1159" y="341"/>
                </a:cubicBezTo>
                <a:cubicBezTo>
                  <a:pt x="1159" y="340"/>
                  <a:pt x="1158" y="339"/>
                  <a:pt x="1158" y="338"/>
                </a:cubicBezTo>
                <a:cubicBezTo>
                  <a:pt x="1153" y="327"/>
                  <a:pt x="1142" y="318"/>
                  <a:pt x="1138" y="316"/>
                </a:cubicBezTo>
                <a:cubicBezTo>
                  <a:pt x="1136" y="312"/>
                  <a:pt x="1128" y="301"/>
                  <a:pt x="1122" y="295"/>
                </a:cubicBezTo>
                <a:cubicBezTo>
                  <a:pt x="1120" y="293"/>
                  <a:pt x="1118" y="292"/>
                  <a:pt x="1116" y="290"/>
                </a:cubicBezTo>
                <a:cubicBezTo>
                  <a:pt x="1122" y="290"/>
                  <a:pt x="1129" y="289"/>
                  <a:pt x="1133" y="288"/>
                </a:cubicBezTo>
                <a:cubicBezTo>
                  <a:pt x="1142" y="287"/>
                  <a:pt x="1144" y="279"/>
                  <a:pt x="1145" y="273"/>
                </a:cubicBezTo>
                <a:cubicBezTo>
                  <a:pt x="1145" y="269"/>
                  <a:pt x="1142" y="261"/>
                  <a:pt x="1134" y="260"/>
                </a:cubicBezTo>
                <a:cubicBezTo>
                  <a:pt x="1132" y="260"/>
                  <a:pt x="1130" y="259"/>
                  <a:pt x="1127" y="257"/>
                </a:cubicBezTo>
                <a:cubicBezTo>
                  <a:pt x="1124" y="256"/>
                  <a:pt x="1121" y="254"/>
                  <a:pt x="1116" y="253"/>
                </a:cubicBezTo>
                <a:cubicBezTo>
                  <a:pt x="1115" y="253"/>
                  <a:pt x="1114" y="253"/>
                  <a:pt x="1113" y="254"/>
                </a:cubicBezTo>
                <a:cubicBezTo>
                  <a:pt x="1114" y="252"/>
                  <a:pt x="1115" y="250"/>
                  <a:pt x="1115" y="248"/>
                </a:cubicBezTo>
                <a:cubicBezTo>
                  <a:pt x="1115" y="247"/>
                  <a:pt x="1115" y="245"/>
                  <a:pt x="1115" y="244"/>
                </a:cubicBezTo>
                <a:cubicBezTo>
                  <a:pt x="1115" y="244"/>
                  <a:pt x="1115" y="244"/>
                  <a:pt x="1115" y="244"/>
                </a:cubicBezTo>
                <a:cubicBezTo>
                  <a:pt x="1111" y="235"/>
                  <a:pt x="1101" y="230"/>
                  <a:pt x="1093" y="230"/>
                </a:cubicBezTo>
                <a:cubicBezTo>
                  <a:pt x="1086" y="230"/>
                  <a:pt x="1079" y="233"/>
                  <a:pt x="1076" y="241"/>
                </a:cubicBezTo>
                <a:cubicBezTo>
                  <a:pt x="1076" y="242"/>
                  <a:pt x="1076" y="243"/>
                  <a:pt x="1076" y="244"/>
                </a:cubicBezTo>
                <a:cubicBezTo>
                  <a:pt x="1076" y="251"/>
                  <a:pt x="1081" y="254"/>
                  <a:pt x="1086" y="256"/>
                </a:cubicBezTo>
                <a:cubicBezTo>
                  <a:pt x="1090" y="258"/>
                  <a:pt x="1095" y="259"/>
                  <a:pt x="1100" y="259"/>
                </a:cubicBezTo>
                <a:cubicBezTo>
                  <a:pt x="1101" y="259"/>
                  <a:pt x="1101" y="259"/>
                  <a:pt x="1102" y="259"/>
                </a:cubicBezTo>
                <a:cubicBezTo>
                  <a:pt x="1099" y="260"/>
                  <a:pt x="1096" y="262"/>
                  <a:pt x="1093" y="263"/>
                </a:cubicBezTo>
                <a:cubicBezTo>
                  <a:pt x="1089" y="266"/>
                  <a:pt x="1086" y="268"/>
                  <a:pt x="1084" y="270"/>
                </a:cubicBezTo>
                <a:cubicBezTo>
                  <a:pt x="1081" y="273"/>
                  <a:pt x="1078" y="275"/>
                  <a:pt x="1078" y="280"/>
                </a:cubicBezTo>
                <a:cubicBezTo>
                  <a:pt x="1078" y="281"/>
                  <a:pt x="1078" y="282"/>
                  <a:pt x="1079" y="283"/>
                </a:cubicBezTo>
                <a:cubicBezTo>
                  <a:pt x="1081" y="289"/>
                  <a:pt x="1086" y="292"/>
                  <a:pt x="1094" y="293"/>
                </a:cubicBezTo>
                <a:cubicBezTo>
                  <a:pt x="1093" y="295"/>
                  <a:pt x="1092" y="297"/>
                  <a:pt x="1091" y="299"/>
                </a:cubicBezTo>
                <a:cubicBezTo>
                  <a:pt x="1091" y="301"/>
                  <a:pt x="1091" y="302"/>
                  <a:pt x="1091" y="303"/>
                </a:cubicBezTo>
                <a:cubicBezTo>
                  <a:pt x="1091" y="311"/>
                  <a:pt x="1094" y="318"/>
                  <a:pt x="1098" y="329"/>
                </a:cubicBezTo>
                <a:cubicBezTo>
                  <a:pt x="1101" y="336"/>
                  <a:pt x="1103" y="347"/>
                  <a:pt x="1103" y="354"/>
                </a:cubicBezTo>
                <a:cubicBezTo>
                  <a:pt x="1103" y="356"/>
                  <a:pt x="1103" y="357"/>
                  <a:pt x="1103" y="358"/>
                </a:cubicBezTo>
                <a:cubicBezTo>
                  <a:pt x="1095" y="360"/>
                  <a:pt x="1093" y="361"/>
                  <a:pt x="1086" y="364"/>
                </a:cubicBezTo>
                <a:cubicBezTo>
                  <a:pt x="1085" y="364"/>
                  <a:pt x="1085" y="364"/>
                  <a:pt x="1084" y="364"/>
                </a:cubicBezTo>
                <a:cubicBezTo>
                  <a:pt x="1084" y="364"/>
                  <a:pt x="1084" y="364"/>
                  <a:pt x="1084" y="364"/>
                </a:cubicBezTo>
                <a:cubicBezTo>
                  <a:pt x="1084" y="364"/>
                  <a:pt x="1084" y="363"/>
                  <a:pt x="1083" y="362"/>
                </a:cubicBezTo>
                <a:cubicBezTo>
                  <a:pt x="1083" y="360"/>
                  <a:pt x="1082" y="357"/>
                  <a:pt x="1082" y="354"/>
                </a:cubicBezTo>
                <a:cubicBezTo>
                  <a:pt x="1082" y="345"/>
                  <a:pt x="1080" y="337"/>
                  <a:pt x="1080" y="333"/>
                </a:cubicBezTo>
                <a:cubicBezTo>
                  <a:pt x="1080" y="333"/>
                  <a:pt x="1080" y="332"/>
                  <a:pt x="1080" y="332"/>
                </a:cubicBezTo>
                <a:cubicBezTo>
                  <a:pt x="1080" y="332"/>
                  <a:pt x="1080" y="332"/>
                  <a:pt x="1080" y="332"/>
                </a:cubicBezTo>
                <a:cubicBezTo>
                  <a:pt x="1081" y="331"/>
                  <a:pt x="1081" y="330"/>
                  <a:pt x="1081" y="329"/>
                </a:cubicBezTo>
                <a:cubicBezTo>
                  <a:pt x="1082" y="327"/>
                  <a:pt x="1080" y="324"/>
                  <a:pt x="1078" y="323"/>
                </a:cubicBezTo>
                <a:cubicBezTo>
                  <a:pt x="1076" y="322"/>
                  <a:pt x="1075" y="322"/>
                  <a:pt x="1075" y="322"/>
                </a:cubicBezTo>
                <a:cubicBezTo>
                  <a:pt x="1070" y="322"/>
                  <a:pt x="1066" y="324"/>
                  <a:pt x="1060" y="324"/>
                </a:cubicBezTo>
                <a:cubicBezTo>
                  <a:pt x="1059" y="324"/>
                  <a:pt x="1057" y="324"/>
                  <a:pt x="1056" y="323"/>
                </a:cubicBezTo>
                <a:cubicBezTo>
                  <a:pt x="1054" y="323"/>
                  <a:pt x="1052" y="323"/>
                  <a:pt x="1050" y="323"/>
                </a:cubicBezTo>
                <a:cubicBezTo>
                  <a:pt x="1046" y="323"/>
                  <a:pt x="1043" y="324"/>
                  <a:pt x="1040" y="325"/>
                </a:cubicBezTo>
                <a:cubicBezTo>
                  <a:pt x="1037" y="327"/>
                  <a:pt x="1034" y="330"/>
                  <a:pt x="1034" y="334"/>
                </a:cubicBezTo>
                <a:cubicBezTo>
                  <a:pt x="1034" y="340"/>
                  <a:pt x="1039" y="343"/>
                  <a:pt x="1043" y="345"/>
                </a:cubicBezTo>
                <a:cubicBezTo>
                  <a:pt x="1047" y="346"/>
                  <a:pt x="1049" y="350"/>
                  <a:pt x="1049" y="353"/>
                </a:cubicBezTo>
                <a:cubicBezTo>
                  <a:pt x="1049" y="356"/>
                  <a:pt x="1048" y="357"/>
                  <a:pt x="1046" y="358"/>
                </a:cubicBezTo>
                <a:cubicBezTo>
                  <a:pt x="1045" y="359"/>
                  <a:pt x="1038" y="360"/>
                  <a:pt x="1031" y="360"/>
                </a:cubicBezTo>
                <a:cubicBezTo>
                  <a:pt x="1015" y="360"/>
                  <a:pt x="995" y="358"/>
                  <a:pt x="987" y="358"/>
                </a:cubicBezTo>
                <a:cubicBezTo>
                  <a:pt x="980" y="358"/>
                  <a:pt x="972" y="359"/>
                  <a:pt x="966" y="359"/>
                </a:cubicBezTo>
                <a:cubicBezTo>
                  <a:pt x="963" y="359"/>
                  <a:pt x="960" y="359"/>
                  <a:pt x="959" y="358"/>
                </a:cubicBezTo>
                <a:cubicBezTo>
                  <a:pt x="957" y="358"/>
                  <a:pt x="958" y="357"/>
                  <a:pt x="958" y="357"/>
                </a:cubicBezTo>
                <a:cubicBezTo>
                  <a:pt x="957" y="357"/>
                  <a:pt x="957" y="357"/>
                  <a:pt x="957" y="357"/>
                </a:cubicBezTo>
                <a:cubicBezTo>
                  <a:pt x="957" y="357"/>
                  <a:pt x="957" y="357"/>
                  <a:pt x="958" y="357"/>
                </a:cubicBezTo>
                <a:cubicBezTo>
                  <a:pt x="959" y="355"/>
                  <a:pt x="967" y="352"/>
                  <a:pt x="970" y="352"/>
                </a:cubicBezTo>
                <a:cubicBezTo>
                  <a:pt x="972" y="352"/>
                  <a:pt x="973" y="352"/>
                  <a:pt x="975" y="352"/>
                </a:cubicBezTo>
                <a:cubicBezTo>
                  <a:pt x="986" y="352"/>
                  <a:pt x="1006" y="352"/>
                  <a:pt x="1017" y="335"/>
                </a:cubicBezTo>
                <a:cubicBezTo>
                  <a:pt x="1019" y="332"/>
                  <a:pt x="1020" y="329"/>
                  <a:pt x="1020" y="325"/>
                </a:cubicBezTo>
                <a:cubicBezTo>
                  <a:pt x="1020" y="317"/>
                  <a:pt x="1013" y="312"/>
                  <a:pt x="1007" y="311"/>
                </a:cubicBezTo>
                <a:cubicBezTo>
                  <a:pt x="1001" y="309"/>
                  <a:pt x="995" y="308"/>
                  <a:pt x="991" y="308"/>
                </a:cubicBezTo>
                <a:cubicBezTo>
                  <a:pt x="984" y="308"/>
                  <a:pt x="980" y="306"/>
                  <a:pt x="969" y="294"/>
                </a:cubicBezTo>
                <a:cubicBezTo>
                  <a:pt x="968" y="292"/>
                  <a:pt x="967" y="291"/>
                  <a:pt x="967" y="290"/>
                </a:cubicBezTo>
                <a:cubicBezTo>
                  <a:pt x="967" y="288"/>
                  <a:pt x="968" y="286"/>
                  <a:pt x="970" y="283"/>
                </a:cubicBezTo>
                <a:cubicBezTo>
                  <a:pt x="972" y="281"/>
                  <a:pt x="975" y="279"/>
                  <a:pt x="975" y="273"/>
                </a:cubicBezTo>
                <a:cubicBezTo>
                  <a:pt x="975" y="272"/>
                  <a:pt x="975" y="270"/>
                  <a:pt x="975" y="269"/>
                </a:cubicBezTo>
                <a:cubicBezTo>
                  <a:pt x="974" y="267"/>
                  <a:pt x="973" y="268"/>
                  <a:pt x="972" y="264"/>
                </a:cubicBezTo>
                <a:cubicBezTo>
                  <a:pt x="972" y="264"/>
                  <a:pt x="972" y="264"/>
                  <a:pt x="972" y="264"/>
                </a:cubicBezTo>
                <a:cubicBezTo>
                  <a:pt x="973" y="264"/>
                  <a:pt x="974" y="265"/>
                  <a:pt x="975" y="264"/>
                </a:cubicBezTo>
                <a:cubicBezTo>
                  <a:pt x="983" y="261"/>
                  <a:pt x="984" y="255"/>
                  <a:pt x="987" y="251"/>
                </a:cubicBezTo>
                <a:cubicBezTo>
                  <a:pt x="988" y="249"/>
                  <a:pt x="989" y="247"/>
                  <a:pt x="990" y="246"/>
                </a:cubicBezTo>
                <a:cubicBezTo>
                  <a:pt x="990" y="246"/>
                  <a:pt x="990" y="246"/>
                  <a:pt x="990" y="246"/>
                </a:cubicBezTo>
                <a:cubicBezTo>
                  <a:pt x="994" y="245"/>
                  <a:pt x="1000" y="244"/>
                  <a:pt x="1007" y="244"/>
                </a:cubicBezTo>
                <a:cubicBezTo>
                  <a:pt x="1009" y="244"/>
                  <a:pt x="1011" y="244"/>
                  <a:pt x="1013" y="245"/>
                </a:cubicBezTo>
                <a:cubicBezTo>
                  <a:pt x="1014" y="245"/>
                  <a:pt x="1014" y="245"/>
                  <a:pt x="1014" y="246"/>
                </a:cubicBezTo>
                <a:cubicBezTo>
                  <a:pt x="1015" y="249"/>
                  <a:pt x="1016" y="251"/>
                  <a:pt x="1018" y="253"/>
                </a:cubicBezTo>
                <a:cubicBezTo>
                  <a:pt x="1019" y="255"/>
                  <a:pt x="1023" y="256"/>
                  <a:pt x="1025" y="256"/>
                </a:cubicBezTo>
                <a:cubicBezTo>
                  <a:pt x="1028" y="256"/>
                  <a:pt x="1029" y="256"/>
                  <a:pt x="1031" y="256"/>
                </a:cubicBezTo>
                <a:cubicBezTo>
                  <a:pt x="1032" y="256"/>
                  <a:pt x="1033" y="256"/>
                  <a:pt x="1034" y="256"/>
                </a:cubicBezTo>
                <a:cubicBezTo>
                  <a:pt x="1034" y="256"/>
                  <a:pt x="1035" y="256"/>
                  <a:pt x="1035" y="256"/>
                </a:cubicBezTo>
                <a:cubicBezTo>
                  <a:pt x="1043" y="256"/>
                  <a:pt x="1049" y="251"/>
                  <a:pt x="1053" y="247"/>
                </a:cubicBezTo>
                <a:cubicBezTo>
                  <a:pt x="1057" y="242"/>
                  <a:pt x="1059" y="238"/>
                  <a:pt x="1060" y="234"/>
                </a:cubicBezTo>
                <a:cubicBezTo>
                  <a:pt x="1060" y="233"/>
                  <a:pt x="1060" y="232"/>
                  <a:pt x="1060" y="232"/>
                </a:cubicBezTo>
                <a:cubicBezTo>
                  <a:pt x="1060" y="223"/>
                  <a:pt x="1052" y="214"/>
                  <a:pt x="1038" y="214"/>
                </a:cubicBezTo>
                <a:cubicBezTo>
                  <a:pt x="1037" y="214"/>
                  <a:pt x="1035" y="214"/>
                  <a:pt x="1034" y="215"/>
                </a:cubicBezTo>
                <a:cubicBezTo>
                  <a:pt x="1031" y="215"/>
                  <a:pt x="1028" y="215"/>
                  <a:pt x="1023" y="215"/>
                </a:cubicBezTo>
                <a:cubicBezTo>
                  <a:pt x="1015" y="215"/>
                  <a:pt x="1005" y="215"/>
                  <a:pt x="995" y="215"/>
                </a:cubicBezTo>
                <a:cubicBezTo>
                  <a:pt x="989" y="215"/>
                  <a:pt x="983" y="215"/>
                  <a:pt x="978" y="215"/>
                </a:cubicBezTo>
                <a:cubicBezTo>
                  <a:pt x="973" y="216"/>
                  <a:pt x="969" y="216"/>
                  <a:pt x="965" y="220"/>
                </a:cubicBezTo>
                <a:cubicBezTo>
                  <a:pt x="965" y="220"/>
                  <a:pt x="965" y="220"/>
                  <a:pt x="965" y="220"/>
                </a:cubicBezTo>
                <a:cubicBezTo>
                  <a:pt x="961" y="224"/>
                  <a:pt x="961" y="230"/>
                  <a:pt x="960" y="234"/>
                </a:cubicBezTo>
                <a:cubicBezTo>
                  <a:pt x="960" y="240"/>
                  <a:pt x="961" y="246"/>
                  <a:pt x="961" y="248"/>
                </a:cubicBezTo>
                <a:cubicBezTo>
                  <a:pt x="960" y="250"/>
                  <a:pt x="960" y="251"/>
                  <a:pt x="960" y="253"/>
                </a:cubicBezTo>
                <a:cubicBezTo>
                  <a:pt x="960" y="256"/>
                  <a:pt x="961" y="258"/>
                  <a:pt x="963" y="261"/>
                </a:cubicBezTo>
                <a:cubicBezTo>
                  <a:pt x="963" y="261"/>
                  <a:pt x="964" y="262"/>
                  <a:pt x="965" y="263"/>
                </a:cubicBezTo>
                <a:cubicBezTo>
                  <a:pt x="964" y="263"/>
                  <a:pt x="963" y="263"/>
                  <a:pt x="963" y="263"/>
                </a:cubicBezTo>
                <a:cubicBezTo>
                  <a:pt x="957" y="263"/>
                  <a:pt x="950" y="264"/>
                  <a:pt x="945" y="264"/>
                </a:cubicBezTo>
                <a:cubicBezTo>
                  <a:pt x="945" y="264"/>
                  <a:pt x="945" y="264"/>
                  <a:pt x="945" y="264"/>
                </a:cubicBezTo>
                <a:cubicBezTo>
                  <a:pt x="945" y="264"/>
                  <a:pt x="946" y="263"/>
                  <a:pt x="948" y="262"/>
                </a:cubicBezTo>
                <a:cubicBezTo>
                  <a:pt x="950" y="260"/>
                  <a:pt x="954" y="257"/>
                  <a:pt x="955" y="252"/>
                </a:cubicBezTo>
                <a:cubicBezTo>
                  <a:pt x="955" y="247"/>
                  <a:pt x="959" y="229"/>
                  <a:pt x="959" y="229"/>
                </a:cubicBezTo>
                <a:cubicBezTo>
                  <a:pt x="959" y="228"/>
                  <a:pt x="959" y="227"/>
                  <a:pt x="959" y="225"/>
                </a:cubicBezTo>
                <a:cubicBezTo>
                  <a:pt x="958" y="225"/>
                  <a:pt x="956" y="216"/>
                  <a:pt x="945" y="215"/>
                </a:cubicBezTo>
                <a:cubicBezTo>
                  <a:pt x="942" y="215"/>
                  <a:pt x="940" y="216"/>
                  <a:pt x="938" y="217"/>
                </a:cubicBezTo>
                <a:cubicBezTo>
                  <a:pt x="931" y="221"/>
                  <a:pt x="928" y="223"/>
                  <a:pt x="927" y="222"/>
                </a:cubicBezTo>
                <a:cubicBezTo>
                  <a:pt x="927" y="222"/>
                  <a:pt x="928" y="222"/>
                  <a:pt x="924" y="222"/>
                </a:cubicBezTo>
                <a:cubicBezTo>
                  <a:pt x="924" y="222"/>
                  <a:pt x="924" y="222"/>
                  <a:pt x="924" y="222"/>
                </a:cubicBezTo>
                <a:cubicBezTo>
                  <a:pt x="924" y="222"/>
                  <a:pt x="923" y="219"/>
                  <a:pt x="920" y="216"/>
                </a:cubicBezTo>
                <a:cubicBezTo>
                  <a:pt x="918" y="212"/>
                  <a:pt x="914" y="208"/>
                  <a:pt x="907" y="208"/>
                </a:cubicBezTo>
                <a:cubicBezTo>
                  <a:pt x="906" y="208"/>
                  <a:pt x="905" y="208"/>
                  <a:pt x="903" y="208"/>
                </a:cubicBezTo>
                <a:cubicBezTo>
                  <a:pt x="888" y="211"/>
                  <a:pt x="884" y="223"/>
                  <a:pt x="882" y="224"/>
                </a:cubicBezTo>
                <a:cubicBezTo>
                  <a:pt x="881" y="226"/>
                  <a:pt x="875" y="228"/>
                  <a:pt x="874" y="228"/>
                </a:cubicBezTo>
                <a:cubicBezTo>
                  <a:pt x="874" y="228"/>
                  <a:pt x="874" y="228"/>
                  <a:pt x="874" y="228"/>
                </a:cubicBezTo>
                <a:cubicBezTo>
                  <a:pt x="870" y="224"/>
                  <a:pt x="854" y="215"/>
                  <a:pt x="854" y="215"/>
                </a:cubicBezTo>
                <a:cubicBezTo>
                  <a:pt x="853" y="214"/>
                  <a:pt x="852" y="214"/>
                  <a:pt x="851" y="214"/>
                </a:cubicBezTo>
                <a:cubicBezTo>
                  <a:pt x="858" y="213"/>
                  <a:pt x="866" y="210"/>
                  <a:pt x="870" y="210"/>
                </a:cubicBezTo>
                <a:cubicBezTo>
                  <a:pt x="871" y="210"/>
                  <a:pt x="871" y="210"/>
                  <a:pt x="872" y="210"/>
                </a:cubicBezTo>
                <a:cubicBezTo>
                  <a:pt x="875" y="213"/>
                  <a:pt x="878" y="214"/>
                  <a:pt x="882" y="214"/>
                </a:cubicBezTo>
                <a:cubicBezTo>
                  <a:pt x="885" y="214"/>
                  <a:pt x="888" y="213"/>
                  <a:pt x="891" y="212"/>
                </a:cubicBezTo>
                <a:cubicBezTo>
                  <a:pt x="893" y="210"/>
                  <a:pt x="896" y="208"/>
                  <a:pt x="897" y="203"/>
                </a:cubicBezTo>
                <a:cubicBezTo>
                  <a:pt x="897" y="202"/>
                  <a:pt x="896" y="202"/>
                  <a:pt x="896" y="201"/>
                </a:cubicBezTo>
                <a:cubicBezTo>
                  <a:pt x="896" y="201"/>
                  <a:pt x="896" y="201"/>
                  <a:pt x="896" y="201"/>
                </a:cubicBezTo>
                <a:cubicBezTo>
                  <a:pt x="896" y="199"/>
                  <a:pt x="897" y="194"/>
                  <a:pt x="897" y="188"/>
                </a:cubicBezTo>
                <a:cubicBezTo>
                  <a:pt x="897" y="185"/>
                  <a:pt x="897" y="182"/>
                  <a:pt x="896" y="179"/>
                </a:cubicBezTo>
                <a:cubicBezTo>
                  <a:pt x="895" y="176"/>
                  <a:pt x="891" y="172"/>
                  <a:pt x="887" y="172"/>
                </a:cubicBezTo>
                <a:cubicBezTo>
                  <a:pt x="886" y="172"/>
                  <a:pt x="886" y="172"/>
                  <a:pt x="885" y="172"/>
                </a:cubicBezTo>
                <a:cubicBezTo>
                  <a:pt x="872" y="173"/>
                  <a:pt x="860" y="184"/>
                  <a:pt x="848" y="188"/>
                </a:cubicBezTo>
                <a:cubicBezTo>
                  <a:pt x="842" y="191"/>
                  <a:pt x="838" y="196"/>
                  <a:pt x="838" y="202"/>
                </a:cubicBezTo>
                <a:cubicBezTo>
                  <a:pt x="838" y="206"/>
                  <a:pt x="841" y="212"/>
                  <a:pt x="847" y="213"/>
                </a:cubicBezTo>
                <a:cubicBezTo>
                  <a:pt x="843" y="213"/>
                  <a:pt x="838" y="213"/>
                  <a:pt x="832" y="212"/>
                </a:cubicBezTo>
                <a:cubicBezTo>
                  <a:pt x="828" y="211"/>
                  <a:pt x="823" y="211"/>
                  <a:pt x="820" y="210"/>
                </a:cubicBezTo>
                <a:cubicBezTo>
                  <a:pt x="819" y="210"/>
                  <a:pt x="818" y="209"/>
                  <a:pt x="817" y="209"/>
                </a:cubicBezTo>
                <a:cubicBezTo>
                  <a:pt x="815" y="202"/>
                  <a:pt x="807" y="193"/>
                  <a:pt x="792" y="193"/>
                </a:cubicBezTo>
                <a:cubicBezTo>
                  <a:pt x="790" y="193"/>
                  <a:pt x="788" y="193"/>
                  <a:pt x="787" y="193"/>
                </a:cubicBezTo>
                <a:cubicBezTo>
                  <a:pt x="777" y="194"/>
                  <a:pt x="766" y="198"/>
                  <a:pt x="756" y="201"/>
                </a:cubicBezTo>
                <a:cubicBezTo>
                  <a:pt x="751" y="203"/>
                  <a:pt x="746" y="204"/>
                  <a:pt x="742" y="206"/>
                </a:cubicBezTo>
                <a:cubicBezTo>
                  <a:pt x="741" y="206"/>
                  <a:pt x="739" y="207"/>
                  <a:pt x="738" y="207"/>
                </a:cubicBezTo>
                <a:cubicBezTo>
                  <a:pt x="737" y="207"/>
                  <a:pt x="737" y="207"/>
                  <a:pt x="737" y="207"/>
                </a:cubicBezTo>
                <a:cubicBezTo>
                  <a:pt x="737" y="207"/>
                  <a:pt x="737" y="207"/>
                  <a:pt x="737" y="207"/>
                </a:cubicBezTo>
                <a:cubicBezTo>
                  <a:pt x="735" y="207"/>
                  <a:pt x="733" y="208"/>
                  <a:pt x="732" y="209"/>
                </a:cubicBezTo>
                <a:cubicBezTo>
                  <a:pt x="730" y="211"/>
                  <a:pt x="729" y="213"/>
                  <a:pt x="729" y="214"/>
                </a:cubicBezTo>
                <a:cubicBezTo>
                  <a:pt x="730" y="216"/>
                  <a:pt x="730" y="217"/>
                  <a:pt x="730" y="218"/>
                </a:cubicBezTo>
                <a:cubicBezTo>
                  <a:pt x="728" y="218"/>
                  <a:pt x="725" y="219"/>
                  <a:pt x="722" y="220"/>
                </a:cubicBezTo>
                <a:cubicBezTo>
                  <a:pt x="719" y="221"/>
                  <a:pt x="715" y="225"/>
                  <a:pt x="714" y="230"/>
                </a:cubicBezTo>
                <a:cubicBezTo>
                  <a:pt x="714" y="231"/>
                  <a:pt x="714" y="232"/>
                  <a:pt x="714" y="233"/>
                </a:cubicBezTo>
                <a:cubicBezTo>
                  <a:pt x="713" y="236"/>
                  <a:pt x="715" y="239"/>
                  <a:pt x="717" y="240"/>
                </a:cubicBezTo>
                <a:cubicBezTo>
                  <a:pt x="723" y="244"/>
                  <a:pt x="729" y="243"/>
                  <a:pt x="736" y="243"/>
                </a:cubicBezTo>
                <a:cubicBezTo>
                  <a:pt x="736" y="243"/>
                  <a:pt x="736" y="243"/>
                  <a:pt x="737" y="243"/>
                </a:cubicBezTo>
                <a:cubicBezTo>
                  <a:pt x="742" y="243"/>
                  <a:pt x="748" y="243"/>
                  <a:pt x="754" y="243"/>
                </a:cubicBezTo>
                <a:cubicBezTo>
                  <a:pt x="761" y="242"/>
                  <a:pt x="766" y="242"/>
                  <a:pt x="771" y="240"/>
                </a:cubicBezTo>
                <a:cubicBezTo>
                  <a:pt x="772" y="239"/>
                  <a:pt x="783" y="236"/>
                  <a:pt x="788" y="236"/>
                </a:cubicBezTo>
                <a:cubicBezTo>
                  <a:pt x="788" y="236"/>
                  <a:pt x="788" y="236"/>
                  <a:pt x="788" y="236"/>
                </a:cubicBezTo>
                <a:cubicBezTo>
                  <a:pt x="788" y="240"/>
                  <a:pt x="789" y="241"/>
                  <a:pt x="790" y="244"/>
                </a:cubicBezTo>
                <a:cubicBezTo>
                  <a:pt x="790" y="244"/>
                  <a:pt x="789" y="244"/>
                  <a:pt x="789" y="244"/>
                </a:cubicBezTo>
                <a:cubicBezTo>
                  <a:pt x="788" y="243"/>
                  <a:pt x="787" y="243"/>
                  <a:pt x="786" y="243"/>
                </a:cubicBezTo>
                <a:cubicBezTo>
                  <a:pt x="779" y="243"/>
                  <a:pt x="774" y="246"/>
                  <a:pt x="771" y="248"/>
                </a:cubicBezTo>
                <a:cubicBezTo>
                  <a:pt x="767" y="250"/>
                  <a:pt x="766" y="251"/>
                  <a:pt x="762" y="251"/>
                </a:cubicBezTo>
                <a:cubicBezTo>
                  <a:pt x="761" y="251"/>
                  <a:pt x="760" y="251"/>
                  <a:pt x="758" y="250"/>
                </a:cubicBezTo>
                <a:cubicBezTo>
                  <a:pt x="754" y="250"/>
                  <a:pt x="750" y="249"/>
                  <a:pt x="747" y="249"/>
                </a:cubicBezTo>
                <a:cubicBezTo>
                  <a:pt x="739" y="249"/>
                  <a:pt x="734" y="251"/>
                  <a:pt x="727" y="251"/>
                </a:cubicBezTo>
                <a:cubicBezTo>
                  <a:pt x="725" y="251"/>
                  <a:pt x="723" y="251"/>
                  <a:pt x="721" y="250"/>
                </a:cubicBezTo>
                <a:cubicBezTo>
                  <a:pt x="715" y="250"/>
                  <a:pt x="711" y="249"/>
                  <a:pt x="706" y="249"/>
                </a:cubicBezTo>
                <a:cubicBezTo>
                  <a:pt x="703" y="249"/>
                  <a:pt x="699" y="250"/>
                  <a:pt x="695" y="252"/>
                </a:cubicBezTo>
                <a:cubicBezTo>
                  <a:pt x="692" y="254"/>
                  <a:pt x="689" y="258"/>
                  <a:pt x="688" y="262"/>
                </a:cubicBezTo>
                <a:cubicBezTo>
                  <a:pt x="687" y="267"/>
                  <a:pt x="685" y="273"/>
                  <a:pt x="683" y="278"/>
                </a:cubicBezTo>
                <a:cubicBezTo>
                  <a:pt x="682" y="280"/>
                  <a:pt x="681" y="282"/>
                  <a:pt x="681" y="283"/>
                </a:cubicBezTo>
                <a:cubicBezTo>
                  <a:pt x="680" y="283"/>
                  <a:pt x="680" y="283"/>
                  <a:pt x="680" y="283"/>
                </a:cubicBezTo>
                <a:cubicBezTo>
                  <a:pt x="677" y="284"/>
                  <a:pt x="674" y="285"/>
                  <a:pt x="672" y="286"/>
                </a:cubicBezTo>
                <a:cubicBezTo>
                  <a:pt x="670" y="288"/>
                  <a:pt x="667" y="290"/>
                  <a:pt x="667" y="295"/>
                </a:cubicBezTo>
                <a:cubicBezTo>
                  <a:pt x="667" y="299"/>
                  <a:pt x="670" y="302"/>
                  <a:pt x="674" y="304"/>
                </a:cubicBezTo>
                <a:cubicBezTo>
                  <a:pt x="677" y="305"/>
                  <a:pt x="681" y="306"/>
                  <a:pt x="687" y="306"/>
                </a:cubicBezTo>
                <a:cubicBezTo>
                  <a:pt x="696" y="308"/>
                  <a:pt x="695" y="309"/>
                  <a:pt x="697" y="311"/>
                </a:cubicBezTo>
                <a:cubicBezTo>
                  <a:pt x="698" y="312"/>
                  <a:pt x="699" y="314"/>
                  <a:pt x="702" y="316"/>
                </a:cubicBezTo>
                <a:cubicBezTo>
                  <a:pt x="705" y="318"/>
                  <a:pt x="709" y="319"/>
                  <a:pt x="713" y="319"/>
                </a:cubicBezTo>
                <a:cubicBezTo>
                  <a:pt x="714" y="319"/>
                  <a:pt x="715" y="319"/>
                  <a:pt x="716" y="319"/>
                </a:cubicBezTo>
                <a:cubicBezTo>
                  <a:pt x="726" y="318"/>
                  <a:pt x="736" y="318"/>
                  <a:pt x="744" y="316"/>
                </a:cubicBezTo>
                <a:cubicBezTo>
                  <a:pt x="752" y="315"/>
                  <a:pt x="760" y="311"/>
                  <a:pt x="763" y="303"/>
                </a:cubicBezTo>
                <a:cubicBezTo>
                  <a:pt x="764" y="302"/>
                  <a:pt x="764" y="301"/>
                  <a:pt x="764" y="300"/>
                </a:cubicBezTo>
                <a:cubicBezTo>
                  <a:pt x="770" y="308"/>
                  <a:pt x="782" y="326"/>
                  <a:pt x="782" y="326"/>
                </a:cubicBezTo>
                <a:cubicBezTo>
                  <a:pt x="783" y="327"/>
                  <a:pt x="783" y="327"/>
                  <a:pt x="783" y="327"/>
                </a:cubicBezTo>
                <a:cubicBezTo>
                  <a:pt x="783" y="327"/>
                  <a:pt x="791" y="335"/>
                  <a:pt x="798" y="340"/>
                </a:cubicBezTo>
                <a:cubicBezTo>
                  <a:pt x="797" y="340"/>
                  <a:pt x="796" y="341"/>
                  <a:pt x="795" y="341"/>
                </a:cubicBezTo>
                <a:cubicBezTo>
                  <a:pt x="795" y="341"/>
                  <a:pt x="794" y="341"/>
                  <a:pt x="793" y="340"/>
                </a:cubicBezTo>
                <a:cubicBezTo>
                  <a:pt x="787" y="335"/>
                  <a:pt x="780" y="334"/>
                  <a:pt x="773" y="332"/>
                </a:cubicBezTo>
                <a:cubicBezTo>
                  <a:pt x="767" y="331"/>
                  <a:pt x="762" y="329"/>
                  <a:pt x="761" y="328"/>
                </a:cubicBezTo>
                <a:cubicBezTo>
                  <a:pt x="756" y="324"/>
                  <a:pt x="750" y="322"/>
                  <a:pt x="743" y="321"/>
                </a:cubicBezTo>
                <a:cubicBezTo>
                  <a:pt x="737" y="320"/>
                  <a:pt x="729" y="320"/>
                  <a:pt x="723" y="320"/>
                </a:cubicBezTo>
                <a:cubicBezTo>
                  <a:pt x="717" y="320"/>
                  <a:pt x="712" y="320"/>
                  <a:pt x="709" y="321"/>
                </a:cubicBezTo>
                <a:cubicBezTo>
                  <a:pt x="709" y="321"/>
                  <a:pt x="708" y="321"/>
                  <a:pt x="707" y="321"/>
                </a:cubicBezTo>
                <a:cubicBezTo>
                  <a:pt x="704" y="321"/>
                  <a:pt x="700" y="320"/>
                  <a:pt x="696" y="319"/>
                </a:cubicBezTo>
                <a:cubicBezTo>
                  <a:pt x="691" y="318"/>
                  <a:pt x="688" y="317"/>
                  <a:pt x="684" y="316"/>
                </a:cubicBezTo>
                <a:cubicBezTo>
                  <a:pt x="680" y="317"/>
                  <a:pt x="678" y="318"/>
                  <a:pt x="676" y="320"/>
                </a:cubicBezTo>
                <a:cubicBezTo>
                  <a:pt x="672" y="322"/>
                  <a:pt x="669" y="324"/>
                  <a:pt x="666" y="327"/>
                </a:cubicBezTo>
                <a:cubicBezTo>
                  <a:pt x="664" y="323"/>
                  <a:pt x="662" y="319"/>
                  <a:pt x="660" y="317"/>
                </a:cubicBezTo>
                <a:cubicBezTo>
                  <a:pt x="659" y="314"/>
                  <a:pt x="656" y="312"/>
                  <a:pt x="653" y="312"/>
                </a:cubicBezTo>
                <a:cubicBezTo>
                  <a:pt x="647" y="313"/>
                  <a:pt x="645" y="316"/>
                  <a:pt x="643" y="318"/>
                </a:cubicBezTo>
                <a:cubicBezTo>
                  <a:pt x="642" y="319"/>
                  <a:pt x="641" y="320"/>
                  <a:pt x="640" y="320"/>
                </a:cubicBezTo>
                <a:cubicBezTo>
                  <a:pt x="640" y="320"/>
                  <a:pt x="640" y="320"/>
                  <a:pt x="640" y="321"/>
                </a:cubicBezTo>
                <a:cubicBezTo>
                  <a:pt x="637" y="320"/>
                  <a:pt x="627" y="314"/>
                  <a:pt x="617" y="314"/>
                </a:cubicBezTo>
                <a:cubicBezTo>
                  <a:pt x="613" y="314"/>
                  <a:pt x="610" y="314"/>
                  <a:pt x="607" y="316"/>
                </a:cubicBezTo>
                <a:cubicBezTo>
                  <a:pt x="600" y="318"/>
                  <a:pt x="596" y="322"/>
                  <a:pt x="594" y="323"/>
                </a:cubicBezTo>
                <a:cubicBezTo>
                  <a:pt x="592" y="324"/>
                  <a:pt x="592" y="325"/>
                  <a:pt x="586" y="325"/>
                </a:cubicBezTo>
                <a:cubicBezTo>
                  <a:pt x="584" y="325"/>
                  <a:pt x="583" y="325"/>
                  <a:pt x="581" y="325"/>
                </a:cubicBezTo>
                <a:cubicBezTo>
                  <a:pt x="564" y="324"/>
                  <a:pt x="560" y="321"/>
                  <a:pt x="552" y="320"/>
                </a:cubicBezTo>
                <a:cubicBezTo>
                  <a:pt x="551" y="320"/>
                  <a:pt x="549" y="320"/>
                  <a:pt x="548" y="321"/>
                </a:cubicBezTo>
                <a:cubicBezTo>
                  <a:pt x="541" y="322"/>
                  <a:pt x="541" y="322"/>
                  <a:pt x="541" y="322"/>
                </a:cubicBezTo>
                <a:cubicBezTo>
                  <a:pt x="538" y="323"/>
                  <a:pt x="536" y="326"/>
                  <a:pt x="536" y="329"/>
                </a:cubicBezTo>
                <a:cubicBezTo>
                  <a:pt x="536" y="329"/>
                  <a:pt x="537" y="331"/>
                  <a:pt x="532" y="334"/>
                </a:cubicBezTo>
                <a:cubicBezTo>
                  <a:pt x="529" y="336"/>
                  <a:pt x="527" y="338"/>
                  <a:pt x="525" y="339"/>
                </a:cubicBezTo>
                <a:cubicBezTo>
                  <a:pt x="524" y="340"/>
                  <a:pt x="523" y="341"/>
                  <a:pt x="522" y="341"/>
                </a:cubicBezTo>
                <a:cubicBezTo>
                  <a:pt x="522" y="341"/>
                  <a:pt x="522" y="341"/>
                  <a:pt x="522" y="341"/>
                </a:cubicBezTo>
                <a:cubicBezTo>
                  <a:pt x="522" y="341"/>
                  <a:pt x="521" y="340"/>
                  <a:pt x="521" y="340"/>
                </a:cubicBezTo>
                <a:cubicBezTo>
                  <a:pt x="515" y="330"/>
                  <a:pt x="507" y="329"/>
                  <a:pt x="505" y="328"/>
                </a:cubicBezTo>
                <a:cubicBezTo>
                  <a:pt x="505" y="328"/>
                  <a:pt x="503" y="327"/>
                  <a:pt x="500" y="325"/>
                </a:cubicBezTo>
                <a:cubicBezTo>
                  <a:pt x="497" y="323"/>
                  <a:pt x="492" y="322"/>
                  <a:pt x="487" y="322"/>
                </a:cubicBezTo>
                <a:cubicBezTo>
                  <a:pt x="484" y="322"/>
                  <a:pt x="480" y="323"/>
                  <a:pt x="476" y="324"/>
                </a:cubicBezTo>
                <a:cubicBezTo>
                  <a:pt x="474" y="324"/>
                  <a:pt x="472" y="324"/>
                  <a:pt x="469" y="324"/>
                </a:cubicBezTo>
                <a:cubicBezTo>
                  <a:pt x="463" y="324"/>
                  <a:pt x="456" y="323"/>
                  <a:pt x="450" y="321"/>
                </a:cubicBezTo>
                <a:cubicBezTo>
                  <a:pt x="444" y="320"/>
                  <a:pt x="440" y="318"/>
                  <a:pt x="435" y="318"/>
                </a:cubicBezTo>
                <a:cubicBezTo>
                  <a:pt x="432" y="318"/>
                  <a:pt x="389" y="315"/>
                  <a:pt x="382" y="313"/>
                </a:cubicBezTo>
                <a:cubicBezTo>
                  <a:pt x="375" y="311"/>
                  <a:pt x="364" y="310"/>
                  <a:pt x="354" y="310"/>
                </a:cubicBezTo>
                <a:cubicBezTo>
                  <a:pt x="347" y="310"/>
                  <a:pt x="341" y="310"/>
                  <a:pt x="337" y="311"/>
                </a:cubicBezTo>
                <a:cubicBezTo>
                  <a:pt x="330" y="312"/>
                  <a:pt x="313" y="312"/>
                  <a:pt x="307" y="312"/>
                </a:cubicBezTo>
                <a:cubicBezTo>
                  <a:pt x="306" y="311"/>
                  <a:pt x="303" y="309"/>
                  <a:pt x="300" y="307"/>
                </a:cubicBezTo>
                <a:cubicBezTo>
                  <a:pt x="297" y="305"/>
                  <a:pt x="295" y="303"/>
                  <a:pt x="292" y="302"/>
                </a:cubicBezTo>
                <a:cubicBezTo>
                  <a:pt x="290" y="300"/>
                  <a:pt x="289" y="299"/>
                  <a:pt x="284" y="299"/>
                </a:cubicBezTo>
                <a:cubicBezTo>
                  <a:pt x="281" y="299"/>
                  <a:pt x="279" y="300"/>
                  <a:pt x="277" y="300"/>
                </a:cubicBezTo>
                <a:cubicBezTo>
                  <a:pt x="274" y="301"/>
                  <a:pt x="272" y="302"/>
                  <a:pt x="270" y="302"/>
                </a:cubicBezTo>
                <a:cubicBezTo>
                  <a:pt x="268" y="302"/>
                  <a:pt x="268" y="301"/>
                  <a:pt x="267" y="301"/>
                </a:cubicBezTo>
                <a:cubicBezTo>
                  <a:pt x="260" y="292"/>
                  <a:pt x="249" y="288"/>
                  <a:pt x="249" y="288"/>
                </a:cubicBezTo>
                <a:cubicBezTo>
                  <a:pt x="247" y="287"/>
                  <a:pt x="245" y="287"/>
                  <a:pt x="244" y="288"/>
                </a:cubicBezTo>
                <a:cubicBezTo>
                  <a:pt x="242" y="289"/>
                  <a:pt x="241" y="290"/>
                  <a:pt x="241" y="292"/>
                </a:cubicBezTo>
                <a:cubicBezTo>
                  <a:pt x="241" y="292"/>
                  <a:pt x="240" y="295"/>
                  <a:pt x="238" y="299"/>
                </a:cubicBezTo>
                <a:cubicBezTo>
                  <a:pt x="236" y="302"/>
                  <a:pt x="233" y="306"/>
                  <a:pt x="232" y="306"/>
                </a:cubicBezTo>
                <a:cubicBezTo>
                  <a:pt x="226" y="308"/>
                  <a:pt x="213" y="312"/>
                  <a:pt x="208" y="312"/>
                </a:cubicBezTo>
                <a:cubicBezTo>
                  <a:pt x="208" y="312"/>
                  <a:pt x="208" y="312"/>
                  <a:pt x="208" y="312"/>
                </a:cubicBezTo>
                <a:cubicBezTo>
                  <a:pt x="206" y="311"/>
                  <a:pt x="205" y="311"/>
                  <a:pt x="204" y="311"/>
                </a:cubicBezTo>
                <a:cubicBezTo>
                  <a:pt x="198" y="311"/>
                  <a:pt x="190" y="314"/>
                  <a:pt x="183" y="317"/>
                </a:cubicBezTo>
                <a:cubicBezTo>
                  <a:pt x="176" y="320"/>
                  <a:pt x="169" y="322"/>
                  <a:pt x="169" y="323"/>
                </a:cubicBezTo>
                <a:cubicBezTo>
                  <a:pt x="168" y="324"/>
                  <a:pt x="168" y="324"/>
                  <a:pt x="168" y="324"/>
                </a:cubicBezTo>
                <a:cubicBezTo>
                  <a:pt x="168" y="324"/>
                  <a:pt x="163" y="328"/>
                  <a:pt x="159" y="332"/>
                </a:cubicBezTo>
                <a:cubicBezTo>
                  <a:pt x="156" y="334"/>
                  <a:pt x="154" y="336"/>
                  <a:pt x="152" y="338"/>
                </a:cubicBezTo>
                <a:cubicBezTo>
                  <a:pt x="151" y="338"/>
                  <a:pt x="150" y="340"/>
                  <a:pt x="149" y="340"/>
                </a:cubicBezTo>
                <a:cubicBezTo>
                  <a:pt x="149" y="340"/>
                  <a:pt x="149" y="340"/>
                  <a:pt x="149" y="340"/>
                </a:cubicBezTo>
                <a:cubicBezTo>
                  <a:pt x="146" y="336"/>
                  <a:pt x="140" y="337"/>
                  <a:pt x="134" y="337"/>
                </a:cubicBezTo>
                <a:cubicBezTo>
                  <a:pt x="132" y="337"/>
                  <a:pt x="130" y="337"/>
                  <a:pt x="128" y="338"/>
                </a:cubicBezTo>
                <a:cubicBezTo>
                  <a:pt x="126" y="338"/>
                  <a:pt x="122" y="340"/>
                  <a:pt x="122" y="345"/>
                </a:cubicBezTo>
                <a:cubicBezTo>
                  <a:pt x="122" y="347"/>
                  <a:pt x="122" y="348"/>
                  <a:pt x="122" y="348"/>
                </a:cubicBezTo>
                <a:cubicBezTo>
                  <a:pt x="123" y="349"/>
                  <a:pt x="123" y="354"/>
                  <a:pt x="126" y="359"/>
                </a:cubicBezTo>
                <a:cubicBezTo>
                  <a:pt x="129" y="365"/>
                  <a:pt x="136" y="369"/>
                  <a:pt x="146" y="369"/>
                </a:cubicBezTo>
                <a:cubicBezTo>
                  <a:pt x="155" y="369"/>
                  <a:pt x="158" y="370"/>
                  <a:pt x="161" y="372"/>
                </a:cubicBezTo>
                <a:cubicBezTo>
                  <a:pt x="163" y="373"/>
                  <a:pt x="166" y="377"/>
                  <a:pt x="172" y="378"/>
                </a:cubicBezTo>
                <a:cubicBezTo>
                  <a:pt x="176" y="379"/>
                  <a:pt x="178" y="379"/>
                  <a:pt x="179" y="379"/>
                </a:cubicBezTo>
                <a:cubicBezTo>
                  <a:pt x="180" y="380"/>
                  <a:pt x="182" y="381"/>
                  <a:pt x="186" y="385"/>
                </a:cubicBezTo>
                <a:cubicBezTo>
                  <a:pt x="188" y="387"/>
                  <a:pt x="189" y="388"/>
                  <a:pt x="189" y="390"/>
                </a:cubicBezTo>
                <a:cubicBezTo>
                  <a:pt x="189" y="390"/>
                  <a:pt x="189" y="390"/>
                  <a:pt x="189" y="390"/>
                </a:cubicBezTo>
                <a:cubicBezTo>
                  <a:pt x="179" y="388"/>
                  <a:pt x="168" y="385"/>
                  <a:pt x="163" y="380"/>
                </a:cubicBezTo>
                <a:cubicBezTo>
                  <a:pt x="156" y="373"/>
                  <a:pt x="156" y="373"/>
                  <a:pt x="156" y="373"/>
                </a:cubicBezTo>
                <a:cubicBezTo>
                  <a:pt x="155" y="372"/>
                  <a:pt x="152" y="371"/>
                  <a:pt x="149" y="372"/>
                </a:cubicBezTo>
                <a:cubicBezTo>
                  <a:pt x="138" y="379"/>
                  <a:pt x="138" y="379"/>
                  <a:pt x="138" y="379"/>
                </a:cubicBezTo>
                <a:cubicBezTo>
                  <a:pt x="120" y="381"/>
                  <a:pt x="100" y="390"/>
                  <a:pt x="100" y="390"/>
                </a:cubicBezTo>
                <a:cubicBezTo>
                  <a:pt x="97" y="392"/>
                  <a:pt x="96" y="395"/>
                  <a:pt x="97" y="398"/>
                </a:cubicBezTo>
                <a:cubicBezTo>
                  <a:pt x="97" y="399"/>
                  <a:pt x="104" y="412"/>
                  <a:pt x="116" y="421"/>
                </a:cubicBezTo>
                <a:cubicBezTo>
                  <a:pt x="129" y="431"/>
                  <a:pt x="152" y="430"/>
                  <a:pt x="156" y="431"/>
                </a:cubicBezTo>
                <a:cubicBezTo>
                  <a:pt x="156" y="431"/>
                  <a:pt x="156" y="431"/>
                  <a:pt x="156" y="431"/>
                </a:cubicBezTo>
                <a:cubicBezTo>
                  <a:pt x="148" y="433"/>
                  <a:pt x="145" y="435"/>
                  <a:pt x="141" y="439"/>
                </a:cubicBezTo>
                <a:cubicBezTo>
                  <a:pt x="137" y="443"/>
                  <a:pt x="133" y="445"/>
                  <a:pt x="130" y="448"/>
                </a:cubicBezTo>
                <a:cubicBezTo>
                  <a:pt x="126" y="451"/>
                  <a:pt x="122" y="455"/>
                  <a:pt x="122" y="461"/>
                </a:cubicBezTo>
                <a:cubicBezTo>
                  <a:pt x="122" y="463"/>
                  <a:pt x="123" y="466"/>
                  <a:pt x="124" y="468"/>
                </a:cubicBezTo>
                <a:cubicBezTo>
                  <a:pt x="126" y="473"/>
                  <a:pt x="129" y="477"/>
                  <a:pt x="132" y="481"/>
                </a:cubicBezTo>
                <a:cubicBezTo>
                  <a:pt x="131" y="480"/>
                  <a:pt x="129" y="480"/>
                  <a:pt x="128" y="480"/>
                </a:cubicBezTo>
                <a:cubicBezTo>
                  <a:pt x="127" y="480"/>
                  <a:pt x="127" y="480"/>
                  <a:pt x="127" y="480"/>
                </a:cubicBezTo>
                <a:cubicBezTo>
                  <a:pt x="123" y="480"/>
                  <a:pt x="121" y="480"/>
                  <a:pt x="119" y="481"/>
                </a:cubicBezTo>
                <a:cubicBezTo>
                  <a:pt x="116" y="482"/>
                  <a:pt x="115" y="483"/>
                  <a:pt x="110" y="485"/>
                </a:cubicBezTo>
                <a:cubicBezTo>
                  <a:pt x="108" y="485"/>
                  <a:pt x="105" y="489"/>
                  <a:pt x="105" y="492"/>
                </a:cubicBezTo>
                <a:cubicBezTo>
                  <a:pt x="105" y="496"/>
                  <a:pt x="107" y="497"/>
                  <a:pt x="108" y="499"/>
                </a:cubicBezTo>
                <a:cubicBezTo>
                  <a:pt x="110" y="501"/>
                  <a:pt x="113" y="503"/>
                  <a:pt x="115" y="505"/>
                </a:cubicBezTo>
                <a:cubicBezTo>
                  <a:pt x="118" y="506"/>
                  <a:pt x="121" y="508"/>
                  <a:pt x="125" y="508"/>
                </a:cubicBezTo>
                <a:cubicBezTo>
                  <a:pt x="130" y="507"/>
                  <a:pt x="132" y="504"/>
                  <a:pt x="135" y="501"/>
                </a:cubicBezTo>
                <a:cubicBezTo>
                  <a:pt x="137" y="498"/>
                  <a:pt x="138" y="495"/>
                  <a:pt x="138" y="491"/>
                </a:cubicBezTo>
                <a:cubicBezTo>
                  <a:pt x="138" y="490"/>
                  <a:pt x="138" y="489"/>
                  <a:pt x="138" y="488"/>
                </a:cubicBezTo>
                <a:cubicBezTo>
                  <a:pt x="140" y="491"/>
                  <a:pt x="142" y="493"/>
                  <a:pt x="144" y="495"/>
                </a:cubicBezTo>
                <a:cubicBezTo>
                  <a:pt x="145" y="496"/>
                  <a:pt x="145" y="497"/>
                  <a:pt x="146" y="498"/>
                </a:cubicBezTo>
                <a:cubicBezTo>
                  <a:pt x="146" y="498"/>
                  <a:pt x="146" y="499"/>
                  <a:pt x="146" y="499"/>
                </a:cubicBezTo>
                <a:cubicBezTo>
                  <a:pt x="147" y="503"/>
                  <a:pt x="152" y="506"/>
                  <a:pt x="155" y="506"/>
                </a:cubicBezTo>
                <a:cubicBezTo>
                  <a:pt x="161" y="506"/>
                  <a:pt x="165" y="503"/>
                  <a:pt x="170" y="500"/>
                </a:cubicBezTo>
                <a:cubicBezTo>
                  <a:pt x="174" y="497"/>
                  <a:pt x="178" y="495"/>
                  <a:pt x="180" y="490"/>
                </a:cubicBezTo>
                <a:cubicBezTo>
                  <a:pt x="180" y="491"/>
                  <a:pt x="180" y="492"/>
                  <a:pt x="180" y="494"/>
                </a:cubicBezTo>
                <a:cubicBezTo>
                  <a:pt x="179" y="495"/>
                  <a:pt x="179" y="497"/>
                  <a:pt x="179" y="499"/>
                </a:cubicBezTo>
                <a:cubicBezTo>
                  <a:pt x="179" y="507"/>
                  <a:pt x="184" y="513"/>
                  <a:pt x="188" y="515"/>
                </a:cubicBezTo>
                <a:cubicBezTo>
                  <a:pt x="192" y="518"/>
                  <a:pt x="196" y="519"/>
                  <a:pt x="196" y="519"/>
                </a:cubicBezTo>
                <a:cubicBezTo>
                  <a:pt x="199" y="519"/>
                  <a:pt x="201" y="518"/>
                  <a:pt x="202" y="515"/>
                </a:cubicBezTo>
                <a:cubicBezTo>
                  <a:pt x="202" y="515"/>
                  <a:pt x="204" y="513"/>
                  <a:pt x="205" y="510"/>
                </a:cubicBezTo>
                <a:cubicBezTo>
                  <a:pt x="206" y="510"/>
                  <a:pt x="206" y="510"/>
                  <a:pt x="206" y="509"/>
                </a:cubicBezTo>
                <a:cubicBezTo>
                  <a:pt x="208" y="511"/>
                  <a:pt x="210" y="513"/>
                  <a:pt x="212" y="515"/>
                </a:cubicBezTo>
                <a:cubicBezTo>
                  <a:pt x="215" y="518"/>
                  <a:pt x="218" y="521"/>
                  <a:pt x="218" y="521"/>
                </a:cubicBezTo>
                <a:cubicBezTo>
                  <a:pt x="220" y="523"/>
                  <a:pt x="224" y="524"/>
                  <a:pt x="226" y="522"/>
                </a:cubicBezTo>
                <a:cubicBezTo>
                  <a:pt x="226" y="522"/>
                  <a:pt x="228" y="520"/>
                  <a:pt x="231" y="519"/>
                </a:cubicBezTo>
                <a:cubicBezTo>
                  <a:pt x="233" y="517"/>
                  <a:pt x="236" y="516"/>
                  <a:pt x="237" y="516"/>
                </a:cubicBezTo>
                <a:cubicBezTo>
                  <a:pt x="237" y="516"/>
                  <a:pt x="237" y="516"/>
                  <a:pt x="237" y="517"/>
                </a:cubicBezTo>
                <a:cubicBezTo>
                  <a:pt x="237" y="517"/>
                  <a:pt x="236" y="519"/>
                  <a:pt x="234" y="521"/>
                </a:cubicBezTo>
                <a:cubicBezTo>
                  <a:pt x="231" y="523"/>
                  <a:pt x="228" y="525"/>
                  <a:pt x="225" y="527"/>
                </a:cubicBezTo>
                <a:cubicBezTo>
                  <a:pt x="222" y="529"/>
                  <a:pt x="214" y="532"/>
                  <a:pt x="206" y="536"/>
                </a:cubicBezTo>
                <a:cubicBezTo>
                  <a:pt x="198" y="540"/>
                  <a:pt x="191" y="544"/>
                  <a:pt x="187" y="546"/>
                </a:cubicBezTo>
                <a:cubicBezTo>
                  <a:pt x="184" y="548"/>
                  <a:pt x="177" y="552"/>
                  <a:pt x="171" y="556"/>
                </a:cubicBezTo>
                <a:cubicBezTo>
                  <a:pt x="167" y="558"/>
                  <a:pt x="164" y="559"/>
                  <a:pt x="161" y="560"/>
                </a:cubicBezTo>
                <a:cubicBezTo>
                  <a:pt x="160" y="561"/>
                  <a:pt x="159" y="560"/>
                  <a:pt x="158" y="561"/>
                </a:cubicBezTo>
                <a:cubicBezTo>
                  <a:pt x="157" y="561"/>
                  <a:pt x="157" y="560"/>
                  <a:pt x="157" y="560"/>
                </a:cubicBezTo>
                <a:cubicBezTo>
                  <a:pt x="157" y="560"/>
                  <a:pt x="157" y="560"/>
                  <a:pt x="157" y="560"/>
                </a:cubicBezTo>
                <a:cubicBezTo>
                  <a:pt x="152" y="560"/>
                  <a:pt x="149" y="564"/>
                  <a:pt x="148" y="567"/>
                </a:cubicBezTo>
                <a:cubicBezTo>
                  <a:pt x="147" y="569"/>
                  <a:pt x="146" y="573"/>
                  <a:pt x="146" y="576"/>
                </a:cubicBezTo>
                <a:cubicBezTo>
                  <a:pt x="146" y="578"/>
                  <a:pt x="146" y="582"/>
                  <a:pt x="148" y="584"/>
                </a:cubicBezTo>
                <a:cubicBezTo>
                  <a:pt x="150" y="587"/>
                  <a:pt x="154" y="589"/>
                  <a:pt x="158" y="589"/>
                </a:cubicBezTo>
                <a:cubicBezTo>
                  <a:pt x="158" y="589"/>
                  <a:pt x="159" y="589"/>
                  <a:pt x="160" y="589"/>
                </a:cubicBezTo>
                <a:cubicBezTo>
                  <a:pt x="172" y="587"/>
                  <a:pt x="200" y="576"/>
                  <a:pt x="209" y="571"/>
                </a:cubicBezTo>
                <a:cubicBezTo>
                  <a:pt x="210" y="571"/>
                  <a:pt x="210" y="572"/>
                  <a:pt x="210" y="572"/>
                </a:cubicBezTo>
                <a:cubicBezTo>
                  <a:pt x="210" y="572"/>
                  <a:pt x="210" y="572"/>
                  <a:pt x="210" y="572"/>
                </a:cubicBezTo>
                <a:cubicBezTo>
                  <a:pt x="210" y="572"/>
                  <a:pt x="210" y="571"/>
                  <a:pt x="211" y="571"/>
                </a:cubicBezTo>
                <a:cubicBezTo>
                  <a:pt x="212" y="571"/>
                  <a:pt x="213" y="571"/>
                  <a:pt x="215" y="571"/>
                </a:cubicBezTo>
                <a:cubicBezTo>
                  <a:pt x="220" y="571"/>
                  <a:pt x="225" y="569"/>
                  <a:pt x="235" y="564"/>
                </a:cubicBezTo>
                <a:cubicBezTo>
                  <a:pt x="245" y="558"/>
                  <a:pt x="253" y="552"/>
                  <a:pt x="259" y="548"/>
                </a:cubicBezTo>
                <a:cubicBezTo>
                  <a:pt x="262" y="546"/>
                  <a:pt x="265" y="544"/>
                  <a:pt x="267" y="543"/>
                </a:cubicBezTo>
                <a:cubicBezTo>
                  <a:pt x="268" y="543"/>
                  <a:pt x="269" y="542"/>
                  <a:pt x="269" y="542"/>
                </a:cubicBezTo>
                <a:cubicBezTo>
                  <a:pt x="270" y="542"/>
                  <a:pt x="270" y="542"/>
                  <a:pt x="270" y="543"/>
                </a:cubicBezTo>
                <a:cubicBezTo>
                  <a:pt x="272" y="544"/>
                  <a:pt x="275" y="553"/>
                  <a:pt x="285" y="556"/>
                </a:cubicBezTo>
                <a:cubicBezTo>
                  <a:pt x="287" y="556"/>
                  <a:pt x="288" y="557"/>
                  <a:pt x="290" y="557"/>
                </a:cubicBezTo>
                <a:cubicBezTo>
                  <a:pt x="302" y="556"/>
                  <a:pt x="309" y="545"/>
                  <a:pt x="313" y="543"/>
                </a:cubicBezTo>
                <a:cubicBezTo>
                  <a:pt x="320" y="537"/>
                  <a:pt x="323" y="529"/>
                  <a:pt x="323" y="522"/>
                </a:cubicBezTo>
                <a:cubicBezTo>
                  <a:pt x="323" y="520"/>
                  <a:pt x="323" y="518"/>
                  <a:pt x="322" y="516"/>
                </a:cubicBezTo>
                <a:cubicBezTo>
                  <a:pt x="321" y="514"/>
                  <a:pt x="318" y="512"/>
                  <a:pt x="315" y="512"/>
                </a:cubicBezTo>
                <a:cubicBezTo>
                  <a:pt x="314" y="512"/>
                  <a:pt x="314" y="512"/>
                  <a:pt x="313" y="512"/>
                </a:cubicBezTo>
                <a:cubicBezTo>
                  <a:pt x="312" y="513"/>
                  <a:pt x="311" y="513"/>
                  <a:pt x="310" y="513"/>
                </a:cubicBezTo>
                <a:cubicBezTo>
                  <a:pt x="313" y="510"/>
                  <a:pt x="315" y="506"/>
                  <a:pt x="316" y="500"/>
                </a:cubicBezTo>
                <a:cubicBezTo>
                  <a:pt x="316" y="496"/>
                  <a:pt x="317" y="489"/>
                  <a:pt x="321" y="486"/>
                </a:cubicBezTo>
                <a:cubicBezTo>
                  <a:pt x="321" y="487"/>
                  <a:pt x="320" y="489"/>
                  <a:pt x="319" y="492"/>
                </a:cubicBezTo>
                <a:cubicBezTo>
                  <a:pt x="318" y="494"/>
                  <a:pt x="318" y="497"/>
                  <a:pt x="318" y="499"/>
                </a:cubicBezTo>
                <a:cubicBezTo>
                  <a:pt x="318" y="502"/>
                  <a:pt x="318" y="505"/>
                  <a:pt x="321" y="507"/>
                </a:cubicBezTo>
                <a:cubicBezTo>
                  <a:pt x="323" y="509"/>
                  <a:pt x="326" y="510"/>
                  <a:pt x="328" y="510"/>
                </a:cubicBezTo>
                <a:cubicBezTo>
                  <a:pt x="336" y="509"/>
                  <a:pt x="342" y="505"/>
                  <a:pt x="347" y="501"/>
                </a:cubicBezTo>
                <a:cubicBezTo>
                  <a:pt x="350" y="498"/>
                  <a:pt x="350" y="499"/>
                  <a:pt x="354" y="498"/>
                </a:cubicBezTo>
                <a:cubicBezTo>
                  <a:pt x="358" y="497"/>
                  <a:pt x="364" y="495"/>
                  <a:pt x="371" y="490"/>
                </a:cubicBezTo>
                <a:cubicBezTo>
                  <a:pt x="378" y="485"/>
                  <a:pt x="381" y="481"/>
                  <a:pt x="384" y="478"/>
                </a:cubicBezTo>
                <a:cubicBezTo>
                  <a:pt x="386" y="476"/>
                  <a:pt x="385" y="476"/>
                  <a:pt x="387" y="476"/>
                </a:cubicBezTo>
                <a:cubicBezTo>
                  <a:pt x="387" y="476"/>
                  <a:pt x="387" y="476"/>
                  <a:pt x="387" y="476"/>
                </a:cubicBezTo>
                <a:cubicBezTo>
                  <a:pt x="389" y="477"/>
                  <a:pt x="392" y="479"/>
                  <a:pt x="396" y="482"/>
                </a:cubicBezTo>
                <a:cubicBezTo>
                  <a:pt x="400" y="484"/>
                  <a:pt x="404" y="487"/>
                  <a:pt x="410" y="487"/>
                </a:cubicBezTo>
                <a:cubicBezTo>
                  <a:pt x="412" y="487"/>
                  <a:pt x="415" y="488"/>
                  <a:pt x="417" y="484"/>
                </a:cubicBezTo>
                <a:cubicBezTo>
                  <a:pt x="417" y="484"/>
                  <a:pt x="417" y="484"/>
                  <a:pt x="417" y="484"/>
                </a:cubicBezTo>
                <a:cubicBezTo>
                  <a:pt x="417" y="484"/>
                  <a:pt x="418" y="484"/>
                  <a:pt x="418" y="484"/>
                </a:cubicBezTo>
                <a:cubicBezTo>
                  <a:pt x="421" y="484"/>
                  <a:pt x="427" y="486"/>
                  <a:pt x="433" y="488"/>
                </a:cubicBezTo>
                <a:cubicBezTo>
                  <a:pt x="439" y="490"/>
                  <a:pt x="445" y="492"/>
                  <a:pt x="451" y="493"/>
                </a:cubicBezTo>
                <a:cubicBezTo>
                  <a:pt x="455" y="492"/>
                  <a:pt x="467" y="497"/>
                  <a:pt x="479" y="501"/>
                </a:cubicBezTo>
                <a:cubicBezTo>
                  <a:pt x="484" y="503"/>
                  <a:pt x="490" y="506"/>
                  <a:pt x="495" y="507"/>
                </a:cubicBezTo>
                <a:cubicBezTo>
                  <a:pt x="500" y="509"/>
                  <a:pt x="503" y="510"/>
                  <a:pt x="507" y="511"/>
                </a:cubicBezTo>
                <a:cubicBezTo>
                  <a:pt x="508" y="510"/>
                  <a:pt x="514" y="512"/>
                  <a:pt x="520" y="516"/>
                </a:cubicBezTo>
                <a:cubicBezTo>
                  <a:pt x="525" y="520"/>
                  <a:pt x="529" y="526"/>
                  <a:pt x="529" y="532"/>
                </a:cubicBezTo>
                <a:cubicBezTo>
                  <a:pt x="530" y="541"/>
                  <a:pt x="531" y="546"/>
                  <a:pt x="535" y="550"/>
                </a:cubicBezTo>
                <a:cubicBezTo>
                  <a:pt x="539" y="555"/>
                  <a:pt x="544" y="555"/>
                  <a:pt x="548" y="555"/>
                </a:cubicBezTo>
                <a:cubicBezTo>
                  <a:pt x="549" y="555"/>
                  <a:pt x="550" y="555"/>
                  <a:pt x="550" y="555"/>
                </a:cubicBezTo>
                <a:cubicBezTo>
                  <a:pt x="552" y="555"/>
                  <a:pt x="558" y="556"/>
                  <a:pt x="562" y="558"/>
                </a:cubicBezTo>
                <a:cubicBezTo>
                  <a:pt x="564" y="559"/>
                  <a:pt x="565" y="561"/>
                  <a:pt x="566" y="562"/>
                </a:cubicBezTo>
                <a:cubicBezTo>
                  <a:pt x="567" y="562"/>
                  <a:pt x="567" y="562"/>
                  <a:pt x="567" y="563"/>
                </a:cubicBezTo>
                <a:cubicBezTo>
                  <a:pt x="567" y="565"/>
                  <a:pt x="566" y="573"/>
                  <a:pt x="566" y="580"/>
                </a:cubicBezTo>
                <a:cubicBezTo>
                  <a:pt x="567" y="590"/>
                  <a:pt x="567" y="602"/>
                  <a:pt x="577" y="609"/>
                </a:cubicBezTo>
                <a:cubicBezTo>
                  <a:pt x="582" y="612"/>
                  <a:pt x="587" y="616"/>
                  <a:pt x="591" y="619"/>
                </a:cubicBezTo>
                <a:cubicBezTo>
                  <a:pt x="596" y="622"/>
                  <a:pt x="599" y="625"/>
                  <a:pt x="605" y="625"/>
                </a:cubicBezTo>
                <a:cubicBezTo>
                  <a:pt x="607" y="625"/>
                  <a:pt x="608" y="625"/>
                  <a:pt x="610" y="624"/>
                </a:cubicBezTo>
                <a:cubicBezTo>
                  <a:pt x="615" y="620"/>
                  <a:pt x="614" y="616"/>
                  <a:pt x="615" y="613"/>
                </a:cubicBezTo>
                <a:cubicBezTo>
                  <a:pt x="615" y="610"/>
                  <a:pt x="614" y="607"/>
                  <a:pt x="614" y="604"/>
                </a:cubicBezTo>
                <a:cubicBezTo>
                  <a:pt x="614" y="605"/>
                  <a:pt x="615" y="605"/>
                  <a:pt x="616" y="606"/>
                </a:cubicBezTo>
                <a:cubicBezTo>
                  <a:pt x="618" y="608"/>
                  <a:pt x="620" y="611"/>
                  <a:pt x="625" y="611"/>
                </a:cubicBezTo>
                <a:cubicBezTo>
                  <a:pt x="625" y="611"/>
                  <a:pt x="626" y="612"/>
                  <a:pt x="627" y="613"/>
                </a:cubicBezTo>
                <a:cubicBezTo>
                  <a:pt x="630" y="616"/>
                  <a:pt x="635" y="624"/>
                  <a:pt x="635" y="628"/>
                </a:cubicBezTo>
                <a:cubicBezTo>
                  <a:pt x="635" y="628"/>
                  <a:pt x="635" y="629"/>
                  <a:pt x="634" y="629"/>
                </a:cubicBezTo>
                <a:cubicBezTo>
                  <a:pt x="634" y="632"/>
                  <a:pt x="633" y="634"/>
                  <a:pt x="633" y="637"/>
                </a:cubicBezTo>
                <a:cubicBezTo>
                  <a:pt x="633" y="648"/>
                  <a:pt x="641" y="660"/>
                  <a:pt x="654" y="661"/>
                </a:cubicBezTo>
                <a:cubicBezTo>
                  <a:pt x="655" y="660"/>
                  <a:pt x="661" y="664"/>
                  <a:pt x="666" y="669"/>
                </a:cubicBezTo>
                <a:cubicBezTo>
                  <a:pt x="668" y="671"/>
                  <a:pt x="670" y="674"/>
                  <a:pt x="672" y="676"/>
                </a:cubicBezTo>
                <a:cubicBezTo>
                  <a:pt x="675" y="678"/>
                  <a:pt x="676" y="680"/>
                  <a:pt x="680" y="681"/>
                </a:cubicBezTo>
                <a:cubicBezTo>
                  <a:pt x="680" y="681"/>
                  <a:pt x="682" y="683"/>
                  <a:pt x="684" y="684"/>
                </a:cubicBezTo>
                <a:cubicBezTo>
                  <a:pt x="685" y="685"/>
                  <a:pt x="685" y="686"/>
                  <a:pt x="685" y="687"/>
                </a:cubicBezTo>
                <a:cubicBezTo>
                  <a:pt x="686" y="687"/>
                  <a:pt x="686" y="688"/>
                  <a:pt x="686" y="688"/>
                </a:cubicBezTo>
                <a:cubicBezTo>
                  <a:pt x="686" y="688"/>
                  <a:pt x="686" y="688"/>
                  <a:pt x="686" y="688"/>
                </a:cubicBezTo>
                <a:cubicBezTo>
                  <a:pt x="686" y="692"/>
                  <a:pt x="687" y="698"/>
                  <a:pt x="689" y="706"/>
                </a:cubicBezTo>
                <a:cubicBezTo>
                  <a:pt x="690" y="713"/>
                  <a:pt x="692" y="721"/>
                  <a:pt x="692" y="725"/>
                </a:cubicBezTo>
                <a:cubicBezTo>
                  <a:pt x="692" y="734"/>
                  <a:pt x="688" y="773"/>
                  <a:pt x="687" y="788"/>
                </a:cubicBezTo>
                <a:cubicBezTo>
                  <a:pt x="687" y="789"/>
                  <a:pt x="687" y="790"/>
                  <a:pt x="687" y="791"/>
                </a:cubicBezTo>
                <a:cubicBezTo>
                  <a:pt x="687" y="809"/>
                  <a:pt x="697" y="833"/>
                  <a:pt x="709" y="847"/>
                </a:cubicBezTo>
                <a:cubicBezTo>
                  <a:pt x="714" y="854"/>
                  <a:pt x="720" y="863"/>
                  <a:pt x="725" y="872"/>
                </a:cubicBezTo>
                <a:cubicBezTo>
                  <a:pt x="730" y="881"/>
                  <a:pt x="733" y="889"/>
                  <a:pt x="739" y="894"/>
                </a:cubicBezTo>
                <a:cubicBezTo>
                  <a:pt x="741" y="895"/>
                  <a:pt x="744" y="900"/>
                  <a:pt x="747" y="904"/>
                </a:cubicBezTo>
                <a:cubicBezTo>
                  <a:pt x="750" y="909"/>
                  <a:pt x="755" y="914"/>
                  <a:pt x="763" y="915"/>
                </a:cubicBezTo>
                <a:cubicBezTo>
                  <a:pt x="764" y="915"/>
                  <a:pt x="764" y="914"/>
                  <a:pt x="765" y="914"/>
                </a:cubicBezTo>
                <a:cubicBezTo>
                  <a:pt x="766" y="914"/>
                  <a:pt x="766" y="914"/>
                  <a:pt x="766" y="914"/>
                </a:cubicBezTo>
                <a:cubicBezTo>
                  <a:pt x="769" y="914"/>
                  <a:pt x="771" y="915"/>
                  <a:pt x="774" y="919"/>
                </a:cubicBezTo>
                <a:cubicBezTo>
                  <a:pt x="777" y="923"/>
                  <a:pt x="781" y="930"/>
                  <a:pt x="785" y="939"/>
                </a:cubicBezTo>
                <a:cubicBezTo>
                  <a:pt x="790" y="948"/>
                  <a:pt x="794" y="961"/>
                  <a:pt x="799" y="971"/>
                </a:cubicBezTo>
                <a:cubicBezTo>
                  <a:pt x="801" y="977"/>
                  <a:pt x="803" y="982"/>
                  <a:pt x="805" y="986"/>
                </a:cubicBezTo>
                <a:cubicBezTo>
                  <a:pt x="808" y="990"/>
                  <a:pt x="809" y="993"/>
                  <a:pt x="814" y="995"/>
                </a:cubicBezTo>
                <a:cubicBezTo>
                  <a:pt x="816" y="996"/>
                  <a:pt x="819" y="998"/>
                  <a:pt x="821" y="1000"/>
                </a:cubicBezTo>
                <a:cubicBezTo>
                  <a:pt x="824" y="1002"/>
                  <a:pt x="824" y="1005"/>
                  <a:pt x="824" y="1005"/>
                </a:cubicBezTo>
                <a:cubicBezTo>
                  <a:pt x="824" y="1005"/>
                  <a:pt x="824" y="1005"/>
                  <a:pt x="824" y="1005"/>
                </a:cubicBezTo>
                <a:cubicBezTo>
                  <a:pt x="820" y="1011"/>
                  <a:pt x="814" y="1018"/>
                  <a:pt x="813" y="1027"/>
                </a:cubicBezTo>
                <a:cubicBezTo>
                  <a:pt x="813" y="1029"/>
                  <a:pt x="814" y="1032"/>
                  <a:pt x="816" y="1034"/>
                </a:cubicBezTo>
                <a:cubicBezTo>
                  <a:pt x="819" y="1037"/>
                  <a:pt x="822" y="1037"/>
                  <a:pt x="824" y="1037"/>
                </a:cubicBezTo>
                <a:cubicBezTo>
                  <a:pt x="831" y="1037"/>
                  <a:pt x="836" y="1035"/>
                  <a:pt x="836" y="1035"/>
                </a:cubicBezTo>
                <a:cubicBezTo>
                  <a:pt x="837" y="1035"/>
                  <a:pt x="837" y="1035"/>
                  <a:pt x="841" y="1040"/>
                </a:cubicBezTo>
                <a:cubicBezTo>
                  <a:pt x="845" y="1046"/>
                  <a:pt x="849" y="1051"/>
                  <a:pt x="852" y="1055"/>
                </a:cubicBezTo>
                <a:cubicBezTo>
                  <a:pt x="856" y="1059"/>
                  <a:pt x="856" y="1062"/>
                  <a:pt x="856" y="1063"/>
                </a:cubicBezTo>
                <a:cubicBezTo>
                  <a:pt x="856" y="1063"/>
                  <a:pt x="856" y="1063"/>
                  <a:pt x="856" y="1063"/>
                </a:cubicBezTo>
                <a:cubicBezTo>
                  <a:pt x="856" y="1064"/>
                  <a:pt x="856" y="1065"/>
                  <a:pt x="856" y="1065"/>
                </a:cubicBezTo>
                <a:cubicBezTo>
                  <a:pt x="856" y="1072"/>
                  <a:pt x="861" y="1076"/>
                  <a:pt x="865" y="1079"/>
                </a:cubicBezTo>
                <a:cubicBezTo>
                  <a:pt x="869" y="1080"/>
                  <a:pt x="872" y="1082"/>
                  <a:pt x="875" y="1082"/>
                </a:cubicBezTo>
                <a:cubicBezTo>
                  <a:pt x="875" y="1082"/>
                  <a:pt x="875" y="1082"/>
                  <a:pt x="875" y="1083"/>
                </a:cubicBezTo>
                <a:cubicBezTo>
                  <a:pt x="877" y="1084"/>
                  <a:pt x="879" y="1088"/>
                  <a:pt x="883" y="1092"/>
                </a:cubicBezTo>
                <a:cubicBezTo>
                  <a:pt x="886" y="1096"/>
                  <a:pt x="890" y="1100"/>
                  <a:pt x="897" y="1101"/>
                </a:cubicBezTo>
                <a:cubicBezTo>
                  <a:pt x="901" y="1101"/>
                  <a:pt x="904" y="1099"/>
                  <a:pt x="907" y="1096"/>
                </a:cubicBezTo>
                <a:cubicBezTo>
                  <a:pt x="910" y="1093"/>
                  <a:pt x="911" y="1089"/>
                  <a:pt x="911" y="1086"/>
                </a:cubicBezTo>
                <a:cubicBezTo>
                  <a:pt x="911" y="1077"/>
                  <a:pt x="905" y="1071"/>
                  <a:pt x="900" y="1065"/>
                </a:cubicBezTo>
                <a:cubicBezTo>
                  <a:pt x="894" y="1060"/>
                  <a:pt x="888" y="1055"/>
                  <a:pt x="886" y="1053"/>
                </a:cubicBezTo>
                <a:cubicBezTo>
                  <a:pt x="885" y="1052"/>
                  <a:pt x="884" y="1048"/>
                  <a:pt x="883" y="1041"/>
                </a:cubicBezTo>
                <a:cubicBezTo>
                  <a:pt x="882" y="1034"/>
                  <a:pt x="879" y="1024"/>
                  <a:pt x="870" y="1016"/>
                </a:cubicBezTo>
                <a:cubicBezTo>
                  <a:pt x="863" y="1009"/>
                  <a:pt x="860" y="1004"/>
                  <a:pt x="857" y="999"/>
                </a:cubicBezTo>
                <a:cubicBezTo>
                  <a:pt x="866" y="1010"/>
                  <a:pt x="877" y="1020"/>
                  <a:pt x="883" y="1027"/>
                </a:cubicBezTo>
                <a:cubicBezTo>
                  <a:pt x="887" y="1031"/>
                  <a:pt x="895" y="1044"/>
                  <a:pt x="901" y="1055"/>
                </a:cubicBezTo>
                <a:cubicBezTo>
                  <a:pt x="905" y="1060"/>
                  <a:pt x="908" y="1066"/>
                  <a:pt x="911" y="1070"/>
                </a:cubicBezTo>
                <a:cubicBezTo>
                  <a:pt x="912" y="1072"/>
                  <a:pt x="914" y="1074"/>
                  <a:pt x="915" y="1075"/>
                </a:cubicBezTo>
                <a:cubicBezTo>
                  <a:pt x="917" y="1076"/>
                  <a:pt x="918" y="1078"/>
                  <a:pt x="921" y="1078"/>
                </a:cubicBezTo>
                <a:cubicBezTo>
                  <a:pt x="923" y="1079"/>
                  <a:pt x="928" y="1084"/>
                  <a:pt x="931" y="1088"/>
                </a:cubicBezTo>
                <a:cubicBezTo>
                  <a:pt x="935" y="1092"/>
                  <a:pt x="938" y="1096"/>
                  <a:pt x="939" y="1098"/>
                </a:cubicBezTo>
                <a:cubicBezTo>
                  <a:pt x="939" y="1099"/>
                  <a:pt x="940" y="1101"/>
                  <a:pt x="942" y="1104"/>
                </a:cubicBezTo>
                <a:cubicBezTo>
                  <a:pt x="943" y="1108"/>
                  <a:pt x="944" y="1113"/>
                  <a:pt x="944" y="1114"/>
                </a:cubicBezTo>
                <a:cubicBezTo>
                  <a:pt x="944" y="1115"/>
                  <a:pt x="944" y="1115"/>
                  <a:pt x="944" y="1115"/>
                </a:cubicBezTo>
                <a:cubicBezTo>
                  <a:pt x="943" y="1117"/>
                  <a:pt x="943" y="1120"/>
                  <a:pt x="943" y="1122"/>
                </a:cubicBezTo>
                <a:cubicBezTo>
                  <a:pt x="943" y="1133"/>
                  <a:pt x="949" y="1147"/>
                  <a:pt x="959" y="1155"/>
                </a:cubicBezTo>
                <a:cubicBezTo>
                  <a:pt x="968" y="1161"/>
                  <a:pt x="999" y="1178"/>
                  <a:pt x="1004" y="1181"/>
                </a:cubicBezTo>
                <a:cubicBezTo>
                  <a:pt x="1005" y="1182"/>
                  <a:pt x="1009" y="1188"/>
                  <a:pt x="1013" y="1193"/>
                </a:cubicBezTo>
                <a:cubicBezTo>
                  <a:pt x="1018" y="1199"/>
                  <a:pt x="1024" y="1205"/>
                  <a:pt x="1034" y="1205"/>
                </a:cubicBezTo>
                <a:cubicBezTo>
                  <a:pt x="1046" y="1205"/>
                  <a:pt x="1054" y="1208"/>
                  <a:pt x="1054" y="1209"/>
                </a:cubicBezTo>
                <a:cubicBezTo>
                  <a:pt x="1055" y="1210"/>
                  <a:pt x="1058" y="1214"/>
                  <a:pt x="1061" y="1217"/>
                </a:cubicBezTo>
                <a:cubicBezTo>
                  <a:pt x="1064" y="1220"/>
                  <a:pt x="1068" y="1224"/>
                  <a:pt x="1075" y="1225"/>
                </a:cubicBezTo>
                <a:cubicBezTo>
                  <a:pt x="1079" y="1225"/>
                  <a:pt x="1082" y="1223"/>
                  <a:pt x="1085" y="1219"/>
                </a:cubicBezTo>
                <a:cubicBezTo>
                  <a:pt x="1088" y="1214"/>
                  <a:pt x="1090" y="1211"/>
                  <a:pt x="1092" y="1210"/>
                </a:cubicBezTo>
                <a:cubicBezTo>
                  <a:pt x="1093" y="1209"/>
                  <a:pt x="1094" y="1208"/>
                  <a:pt x="1098" y="1208"/>
                </a:cubicBezTo>
                <a:cubicBezTo>
                  <a:pt x="1101" y="1208"/>
                  <a:pt x="1103" y="1209"/>
                  <a:pt x="1106" y="1212"/>
                </a:cubicBezTo>
                <a:cubicBezTo>
                  <a:pt x="1108" y="1215"/>
                  <a:pt x="1111" y="1219"/>
                  <a:pt x="1114" y="1222"/>
                </a:cubicBezTo>
                <a:cubicBezTo>
                  <a:pt x="1117" y="1226"/>
                  <a:pt x="1122" y="1232"/>
                  <a:pt x="1128" y="1237"/>
                </a:cubicBezTo>
                <a:cubicBezTo>
                  <a:pt x="1134" y="1243"/>
                  <a:pt x="1140" y="1248"/>
                  <a:pt x="1148" y="1248"/>
                </a:cubicBezTo>
                <a:cubicBezTo>
                  <a:pt x="1148" y="1248"/>
                  <a:pt x="1149" y="1248"/>
                  <a:pt x="1150" y="1248"/>
                </a:cubicBezTo>
                <a:cubicBezTo>
                  <a:pt x="1150" y="1248"/>
                  <a:pt x="1150" y="1248"/>
                  <a:pt x="1150" y="1248"/>
                </a:cubicBezTo>
                <a:cubicBezTo>
                  <a:pt x="1151" y="1248"/>
                  <a:pt x="1154" y="1249"/>
                  <a:pt x="1158" y="1251"/>
                </a:cubicBezTo>
                <a:cubicBezTo>
                  <a:pt x="1161" y="1253"/>
                  <a:pt x="1165" y="1256"/>
                  <a:pt x="1170" y="1256"/>
                </a:cubicBezTo>
                <a:cubicBezTo>
                  <a:pt x="1172" y="1256"/>
                  <a:pt x="1175" y="1255"/>
                  <a:pt x="1176" y="1254"/>
                </a:cubicBezTo>
                <a:cubicBezTo>
                  <a:pt x="1177" y="1254"/>
                  <a:pt x="1177" y="1254"/>
                  <a:pt x="1177" y="1254"/>
                </a:cubicBezTo>
                <a:cubicBezTo>
                  <a:pt x="1179" y="1253"/>
                  <a:pt x="1186" y="1257"/>
                  <a:pt x="1189" y="1260"/>
                </a:cubicBezTo>
                <a:cubicBezTo>
                  <a:pt x="1194" y="1262"/>
                  <a:pt x="1206" y="1271"/>
                  <a:pt x="1206" y="1282"/>
                </a:cubicBezTo>
                <a:cubicBezTo>
                  <a:pt x="1206" y="1282"/>
                  <a:pt x="1206" y="1283"/>
                  <a:pt x="1206" y="1283"/>
                </a:cubicBezTo>
                <a:cubicBezTo>
                  <a:pt x="1206" y="1284"/>
                  <a:pt x="1206" y="1285"/>
                  <a:pt x="1206" y="1286"/>
                </a:cubicBezTo>
                <a:cubicBezTo>
                  <a:pt x="1206" y="1304"/>
                  <a:pt x="1219" y="1310"/>
                  <a:pt x="1225" y="1313"/>
                </a:cubicBezTo>
                <a:cubicBezTo>
                  <a:pt x="1231" y="1317"/>
                  <a:pt x="1240" y="1326"/>
                  <a:pt x="1245" y="1333"/>
                </a:cubicBezTo>
                <a:cubicBezTo>
                  <a:pt x="1250" y="1338"/>
                  <a:pt x="1255" y="1340"/>
                  <a:pt x="1260" y="1342"/>
                </a:cubicBezTo>
                <a:cubicBezTo>
                  <a:pt x="1262" y="1343"/>
                  <a:pt x="1264" y="1343"/>
                  <a:pt x="1265" y="1344"/>
                </a:cubicBezTo>
                <a:cubicBezTo>
                  <a:pt x="1266" y="1344"/>
                  <a:pt x="1267" y="1345"/>
                  <a:pt x="1267" y="1345"/>
                </a:cubicBezTo>
                <a:cubicBezTo>
                  <a:pt x="1267" y="1345"/>
                  <a:pt x="1267" y="1345"/>
                  <a:pt x="1267" y="1345"/>
                </a:cubicBezTo>
                <a:cubicBezTo>
                  <a:pt x="1268" y="1346"/>
                  <a:pt x="1269" y="1348"/>
                  <a:pt x="1271" y="1350"/>
                </a:cubicBezTo>
                <a:cubicBezTo>
                  <a:pt x="1273" y="1353"/>
                  <a:pt x="1276" y="1355"/>
                  <a:pt x="1281" y="1355"/>
                </a:cubicBezTo>
                <a:cubicBezTo>
                  <a:pt x="1285" y="1355"/>
                  <a:pt x="1288" y="1354"/>
                  <a:pt x="1291" y="1351"/>
                </a:cubicBezTo>
                <a:cubicBezTo>
                  <a:pt x="1299" y="1346"/>
                  <a:pt x="1302" y="1340"/>
                  <a:pt x="1302" y="1332"/>
                </a:cubicBezTo>
                <a:cubicBezTo>
                  <a:pt x="1302" y="1332"/>
                  <a:pt x="1302" y="1332"/>
                  <a:pt x="1302" y="1332"/>
                </a:cubicBezTo>
                <a:cubicBezTo>
                  <a:pt x="1305" y="1332"/>
                  <a:pt x="1308" y="1333"/>
                  <a:pt x="1309" y="1334"/>
                </a:cubicBezTo>
                <a:cubicBezTo>
                  <a:pt x="1310" y="1335"/>
                  <a:pt x="1313" y="1341"/>
                  <a:pt x="1315" y="1346"/>
                </a:cubicBezTo>
                <a:cubicBezTo>
                  <a:pt x="1316" y="1349"/>
                  <a:pt x="1317" y="1352"/>
                  <a:pt x="1318" y="1354"/>
                </a:cubicBezTo>
                <a:cubicBezTo>
                  <a:pt x="1319" y="1357"/>
                  <a:pt x="1319" y="1359"/>
                  <a:pt x="1322" y="1361"/>
                </a:cubicBezTo>
                <a:cubicBezTo>
                  <a:pt x="1322" y="1361"/>
                  <a:pt x="1322" y="1361"/>
                  <a:pt x="1322" y="1361"/>
                </a:cubicBezTo>
                <a:cubicBezTo>
                  <a:pt x="1322" y="1362"/>
                  <a:pt x="1324" y="1365"/>
                  <a:pt x="1325" y="1369"/>
                </a:cubicBezTo>
                <a:cubicBezTo>
                  <a:pt x="1326" y="1373"/>
                  <a:pt x="1327" y="1378"/>
                  <a:pt x="1327" y="1384"/>
                </a:cubicBezTo>
                <a:cubicBezTo>
                  <a:pt x="1327" y="1387"/>
                  <a:pt x="1327" y="1390"/>
                  <a:pt x="1326" y="1393"/>
                </a:cubicBezTo>
                <a:cubicBezTo>
                  <a:pt x="1323" y="1402"/>
                  <a:pt x="1323" y="1409"/>
                  <a:pt x="1322" y="1415"/>
                </a:cubicBezTo>
                <a:cubicBezTo>
                  <a:pt x="1321" y="1417"/>
                  <a:pt x="1321" y="1419"/>
                  <a:pt x="1321" y="1420"/>
                </a:cubicBezTo>
                <a:cubicBezTo>
                  <a:pt x="1318" y="1421"/>
                  <a:pt x="1316" y="1423"/>
                  <a:pt x="1315" y="1425"/>
                </a:cubicBezTo>
                <a:cubicBezTo>
                  <a:pt x="1313" y="1428"/>
                  <a:pt x="1311" y="1432"/>
                  <a:pt x="1308" y="1435"/>
                </a:cubicBezTo>
                <a:cubicBezTo>
                  <a:pt x="1306" y="1439"/>
                  <a:pt x="1304" y="1442"/>
                  <a:pt x="1303" y="1442"/>
                </a:cubicBezTo>
                <a:cubicBezTo>
                  <a:pt x="1299" y="1445"/>
                  <a:pt x="1293" y="1451"/>
                  <a:pt x="1287" y="1457"/>
                </a:cubicBezTo>
                <a:cubicBezTo>
                  <a:pt x="1282" y="1464"/>
                  <a:pt x="1277" y="1469"/>
                  <a:pt x="1276" y="1477"/>
                </a:cubicBezTo>
                <a:cubicBezTo>
                  <a:pt x="1276" y="1478"/>
                  <a:pt x="1276" y="1478"/>
                  <a:pt x="1276" y="1479"/>
                </a:cubicBezTo>
                <a:cubicBezTo>
                  <a:pt x="1277" y="1483"/>
                  <a:pt x="1279" y="1489"/>
                  <a:pt x="1282" y="1495"/>
                </a:cubicBezTo>
                <a:cubicBezTo>
                  <a:pt x="1284" y="1501"/>
                  <a:pt x="1286" y="1508"/>
                  <a:pt x="1286" y="1512"/>
                </a:cubicBezTo>
                <a:cubicBezTo>
                  <a:pt x="1286" y="1513"/>
                  <a:pt x="1286" y="1513"/>
                  <a:pt x="1286" y="1514"/>
                </a:cubicBezTo>
                <a:cubicBezTo>
                  <a:pt x="1285" y="1516"/>
                  <a:pt x="1282" y="1520"/>
                  <a:pt x="1278" y="1526"/>
                </a:cubicBezTo>
                <a:cubicBezTo>
                  <a:pt x="1275" y="1531"/>
                  <a:pt x="1271" y="1538"/>
                  <a:pt x="1271" y="1546"/>
                </a:cubicBezTo>
                <a:cubicBezTo>
                  <a:pt x="1271" y="1548"/>
                  <a:pt x="1271" y="1550"/>
                  <a:pt x="1272" y="1552"/>
                </a:cubicBezTo>
                <a:cubicBezTo>
                  <a:pt x="1274" y="1563"/>
                  <a:pt x="1283" y="1568"/>
                  <a:pt x="1289" y="1573"/>
                </a:cubicBezTo>
                <a:cubicBezTo>
                  <a:pt x="1296" y="1577"/>
                  <a:pt x="1300" y="1581"/>
                  <a:pt x="1300" y="1584"/>
                </a:cubicBezTo>
                <a:cubicBezTo>
                  <a:pt x="1301" y="1593"/>
                  <a:pt x="1306" y="1604"/>
                  <a:pt x="1311" y="1615"/>
                </a:cubicBezTo>
                <a:cubicBezTo>
                  <a:pt x="1316" y="1626"/>
                  <a:pt x="1320" y="1637"/>
                  <a:pt x="1321" y="1643"/>
                </a:cubicBezTo>
                <a:cubicBezTo>
                  <a:pt x="1323" y="1652"/>
                  <a:pt x="1329" y="1659"/>
                  <a:pt x="1334" y="1667"/>
                </a:cubicBezTo>
                <a:cubicBezTo>
                  <a:pt x="1339" y="1675"/>
                  <a:pt x="1343" y="1682"/>
                  <a:pt x="1343" y="1690"/>
                </a:cubicBezTo>
                <a:cubicBezTo>
                  <a:pt x="1343" y="1703"/>
                  <a:pt x="1352" y="1712"/>
                  <a:pt x="1360" y="1718"/>
                </a:cubicBezTo>
                <a:cubicBezTo>
                  <a:pt x="1368" y="1724"/>
                  <a:pt x="1377" y="1728"/>
                  <a:pt x="1381" y="1729"/>
                </a:cubicBezTo>
                <a:cubicBezTo>
                  <a:pt x="1381" y="1729"/>
                  <a:pt x="1385" y="1732"/>
                  <a:pt x="1390" y="1736"/>
                </a:cubicBezTo>
                <a:cubicBezTo>
                  <a:pt x="1394" y="1739"/>
                  <a:pt x="1399" y="1744"/>
                  <a:pt x="1404" y="1746"/>
                </a:cubicBezTo>
                <a:cubicBezTo>
                  <a:pt x="1410" y="1750"/>
                  <a:pt x="1416" y="1757"/>
                  <a:pt x="1422" y="1767"/>
                </a:cubicBezTo>
                <a:cubicBezTo>
                  <a:pt x="1425" y="1773"/>
                  <a:pt x="1426" y="1784"/>
                  <a:pt x="1426" y="1790"/>
                </a:cubicBezTo>
                <a:cubicBezTo>
                  <a:pt x="1426" y="1793"/>
                  <a:pt x="1426" y="1795"/>
                  <a:pt x="1426" y="1796"/>
                </a:cubicBezTo>
                <a:cubicBezTo>
                  <a:pt x="1426" y="1799"/>
                  <a:pt x="1422" y="1843"/>
                  <a:pt x="1419" y="1867"/>
                </a:cubicBezTo>
                <a:cubicBezTo>
                  <a:pt x="1418" y="1872"/>
                  <a:pt x="1418" y="1877"/>
                  <a:pt x="1418" y="1882"/>
                </a:cubicBezTo>
                <a:cubicBezTo>
                  <a:pt x="1418" y="1893"/>
                  <a:pt x="1420" y="1902"/>
                  <a:pt x="1419" y="1909"/>
                </a:cubicBezTo>
                <a:cubicBezTo>
                  <a:pt x="1420" y="1913"/>
                  <a:pt x="1419" y="1914"/>
                  <a:pt x="1418" y="1915"/>
                </a:cubicBezTo>
                <a:cubicBezTo>
                  <a:pt x="1414" y="1920"/>
                  <a:pt x="1406" y="1925"/>
                  <a:pt x="1405" y="1935"/>
                </a:cubicBezTo>
                <a:cubicBezTo>
                  <a:pt x="1405" y="1938"/>
                  <a:pt x="1406" y="1942"/>
                  <a:pt x="1409" y="1945"/>
                </a:cubicBezTo>
                <a:cubicBezTo>
                  <a:pt x="1409" y="1945"/>
                  <a:pt x="1409" y="1945"/>
                  <a:pt x="1409" y="1945"/>
                </a:cubicBezTo>
                <a:cubicBezTo>
                  <a:pt x="1409" y="1946"/>
                  <a:pt x="1407" y="1948"/>
                  <a:pt x="1405" y="1949"/>
                </a:cubicBezTo>
                <a:cubicBezTo>
                  <a:pt x="1404" y="1950"/>
                  <a:pt x="1403" y="1951"/>
                  <a:pt x="1402" y="1952"/>
                </a:cubicBezTo>
                <a:cubicBezTo>
                  <a:pt x="1401" y="1954"/>
                  <a:pt x="1399" y="1955"/>
                  <a:pt x="1399" y="1959"/>
                </a:cubicBezTo>
                <a:cubicBezTo>
                  <a:pt x="1399" y="1963"/>
                  <a:pt x="1401" y="1966"/>
                  <a:pt x="1402" y="1972"/>
                </a:cubicBezTo>
                <a:cubicBezTo>
                  <a:pt x="1404" y="1977"/>
                  <a:pt x="1405" y="1983"/>
                  <a:pt x="1405" y="1988"/>
                </a:cubicBezTo>
                <a:cubicBezTo>
                  <a:pt x="1405" y="1990"/>
                  <a:pt x="1405" y="1991"/>
                  <a:pt x="1404" y="1992"/>
                </a:cubicBezTo>
                <a:cubicBezTo>
                  <a:pt x="1399" y="2003"/>
                  <a:pt x="1396" y="2016"/>
                  <a:pt x="1393" y="2024"/>
                </a:cubicBezTo>
                <a:cubicBezTo>
                  <a:pt x="1391" y="2030"/>
                  <a:pt x="1383" y="2038"/>
                  <a:pt x="1383" y="2051"/>
                </a:cubicBezTo>
                <a:cubicBezTo>
                  <a:pt x="1383" y="2053"/>
                  <a:pt x="1383" y="2055"/>
                  <a:pt x="1383" y="2056"/>
                </a:cubicBezTo>
                <a:cubicBezTo>
                  <a:pt x="1383" y="2057"/>
                  <a:pt x="1384" y="2058"/>
                  <a:pt x="1384" y="2058"/>
                </a:cubicBezTo>
                <a:cubicBezTo>
                  <a:pt x="1383" y="2060"/>
                  <a:pt x="1384" y="2059"/>
                  <a:pt x="1381" y="2062"/>
                </a:cubicBezTo>
                <a:cubicBezTo>
                  <a:pt x="1378" y="2063"/>
                  <a:pt x="1374" y="2069"/>
                  <a:pt x="1374" y="2076"/>
                </a:cubicBezTo>
                <a:cubicBezTo>
                  <a:pt x="1374" y="2083"/>
                  <a:pt x="1378" y="2088"/>
                  <a:pt x="1380" y="2090"/>
                </a:cubicBezTo>
                <a:cubicBezTo>
                  <a:pt x="1382" y="2092"/>
                  <a:pt x="1382" y="2091"/>
                  <a:pt x="1382" y="2094"/>
                </a:cubicBezTo>
                <a:cubicBezTo>
                  <a:pt x="1382" y="2095"/>
                  <a:pt x="1382" y="2096"/>
                  <a:pt x="1382" y="2097"/>
                </a:cubicBezTo>
                <a:cubicBezTo>
                  <a:pt x="1381" y="2104"/>
                  <a:pt x="1379" y="2108"/>
                  <a:pt x="1378" y="2113"/>
                </a:cubicBezTo>
                <a:cubicBezTo>
                  <a:pt x="1376" y="2117"/>
                  <a:pt x="1374" y="2122"/>
                  <a:pt x="1374" y="2128"/>
                </a:cubicBezTo>
                <a:cubicBezTo>
                  <a:pt x="1374" y="2135"/>
                  <a:pt x="1376" y="2142"/>
                  <a:pt x="1377" y="2148"/>
                </a:cubicBezTo>
                <a:cubicBezTo>
                  <a:pt x="1379" y="2153"/>
                  <a:pt x="1380" y="2159"/>
                  <a:pt x="1380" y="2159"/>
                </a:cubicBezTo>
                <a:cubicBezTo>
                  <a:pt x="1380" y="2159"/>
                  <a:pt x="1379" y="2163"/>
                  <a:pt x="1376" y="2168"/>
                </a:cubicBezTo>
                <a:cubicBezTo>
                  <a:pt x="1374" y="2173"/>
                  <a:pt x="1371" y="2179"/>
                  <a:pt x="1367" y="2184"/>
                </a:cubicBezTo>
                <a:cubicBezTo>
                  <a:pt x="1360" y="2194"/>
                  <a:pt x="1354" y="2201"/>
                  <a:pt x="1353" y="2211"/>
                </a:cubicBezTo>
                <a:cubicBezTo>
                  <a:pt x="1353" y="2212"/>
                  <a:pt x="1353" y="2213"/>
                  <a:pt x="1353" y="2214"/>
                </a:cubicBezTo>
                <a:cubicBezTo>
                  <a:pt x="1354" y="2218"/>
                  <a:pt x="1357" y="2222"/>
                  <a:pt x="1359" y="2226"/>
                </a:cubicBezTo>
                <a:cubicBezTo>
                  <a:pt x="1360" y="2227"/>
                  <a:pt x="1360" y="2229"/>
                  <a:pt x="1361" y="2230"/>
                </a:cubicBezTo>
                <a:cubicBezTo>
                  <a:pt x="1361" y="2230"/>
                  <a:pt x="1361" y="2231"/>
                  <a:pt x="1361" y="2231"/>
                </a:cubicBezTo>
                <a:cubicBezTo>
                  <a:pt x="1361" y="2232"/>
                  <a:pt x="1358" y="2236"/>
                  <a:pt x="1356" y="2240"/>
                </a:cubicBezTo>
                <a:cubicBezTo>
                  <a:pt x="1354" y="2245"/>
                  <a:pt x="1351" y="2251"/>
                  <a:pt x="1351" y="2258"/>
                </a:cubicBezTo>
                <a:cubicBezTo>
                  <a:pt x="1351" y="2259"/>
                  <a:pt x="1351" y="2259"/>
                  <a:pt x="1351" y="2260"/>
                </a:cubicBezTo>
                <a:cubicBezTo>
                  <a:pt x="1352" y="2268"/>
                  <a:pt x="1358" y="2272"/>
                  <a:pt x="1361" y="2272"/>
                </a:cubicBezTo>
                <a:cubicBezTo>
                  <a:pt x="1363" y="2273"/>
                  <a:pt x="1364" y="2273"/>
                  <a:pt x="1365" y="2273"/>
                </a:cubicBezTo>
                <a:cubicBezTo>
                  <a:pt x="1364" y="2274"/>
                  <a:pt x="1363" y="2276"/>
                  <a:pt x="1361" y="2277"/>
                </a:cubicBezTo>
                <a:cubicBezTo>
                  <a:pt x="1359" y="2279"/>
                  <a:pt x="1356" y="2282"/>
                  <a:pt x="1356" y="2287"/>
                </a:cubicBezTo>
                <a:cubicBezTo>
                  <a:pt x="1356" y="2290"/>
                  <a:pt x="1358" y="2293"/>
                  <a:pt x="1360" y="2295"/>
                </a:cubicBezTo>
                <a:cubicBezTo>
                  <a:pt x="1364" y="2299"/>
                  <a:pt x="1368" y="2301"/>
                  <a:pt x="1370" y="2302"/>
                </a:cubicBezTo>
                <a:cubicBezTo>
                  <a:pt x="1371" y="2304"/>
                  <a:pt x="1372" y="2304"/>
                  <a:pt x="1372" y="2308"/>
                </a:cubicBezTo>
                <a:cubicBezTo>
                  <a:pt x="1372" y="2310"/>
                  <a:pt x="1372" y="2311"/>
                  <a:pt x="1372" y="2312"/>
                </a:cubicBezTo>
                <a:cubicBezTo>
                  <a:pt x="1372" y="2314"/>
                  <a:pt x="1371" y="2315"/>
                  <a:pt x="1371" y="2317"/>
                </a:cubicBezTo>
                <a:cubicBezTo>
                  <a:pt x="1371" y="2335"/>
                  <a:pt x="1390" y="2341"/>
                  <a:pt x="1389" y="2342"/>
                </a:cubicBezTo>
                <a:cubicBezTo>
                  <a:pt x="1391" y="2344"/>
                  <a:pt x="1393" y="2347"/>
                  <a:pt x="1397" y="2351"/>
                </a:cubicBezTo>
                <a:cubicBezTo>
                  <a:pt x="1400" y="2354"/>
                  <a:pt x="1403" y="2357"/>
                  <a:pt x="1409" y="2358"/>
                </a:cubicBezTo>
                <a:cubicBezTo>
                  <a:pt x="1409" y="2359"/>
                  <a:pt x="1410" y="2361"/>
                  <a:pt x="1412" y="2362"/>
                </a:cubicBezTo>
                <a:cubicBezTo>
                  <a:pt x="1413" y="2363"/>
                  <a:pt x="1414" y="2363"/>
                  <a:pt x="1415" y="2363"/>
                </a:cubicBezTo>
                <a:cubicBezTo>
                  <a:pt x="1416" y="2364"/>
                  <a:pt x="1422" y="2366"/>
                  <a:pt x="1427" y="2369"/>
                </a:cubicBezTo>
                <a:cubicBezTo>
                  <a:pt x="1433" y="2371"/>
                  <a:pt x="1439" y="2374"/>
                  <a:pt x="1446" y="2374"/>
                </a:cubicBezTo>
                <a:cubicBezTo>
                  <a:pt x="1457" y="2374"/>
                  <a:pt x="1474" y="2369"/>
                  <a:pt x="1479" y="2367"/>
                </a:cubicBezTo>
                <a:cubicBezTo>
                  <a:pt x="1479" y="2367"/>
                  <a:pt x="1487" y="2365"/>
                  <a:pt x="1494" y="2363"/>
                </a:cubicBezTo>
                <a:cubicBezTo>
                  <a:pt x="1498" y="2363"/>
                  <a:pt x="1501" y="2362"/>
                  <a:pt x="1504" y="2360"/>
                </a:cubicBezTo>
                <a:cubicBezTo>
                  <a:pt x="1508" y="2359"/>
                  <a:pt x="1510" y="2359"/>
                  <a:pt x="1513" y="2355"/>
                </a:cubicBezTo>
                <a:cubicBezTo>
                  <a:pt x="1514" y="2354"/>
                  <a:pt x="1514" y="2352"/>
                  <a:pt x="1514" y="2351"/>
                </a:cubicBezTo>
                <a:cubicBezTo>
                  <a:pt x="1514" y="2347"/>
                  <a:pt x="1511" y="2345"/>
                  <a:pt x="1510" y="2345"/>
                </a:cubicBezTo>
                <a:cubicBezTo>
                  <a:pt x="1505" y="2343"/>
                  <a:pt x="1501" y="2343"/>
                  <a:pt x="1495" y="2342"/>
                </a:cubicBezTo>
                <a:cubicBezTo>
                  <a:pt x="1489" y="2341"/>
                  <a:pt x="1483" y="2340"/>
                  <a:pt x="1480" y="2339"/>
                </a:cubicBezTo>
                <a:cubicBezTo>
                  <a:pt x="1477" y="2338"/>
                  <a:pt x="1469" y="2332"/>
                  <a:pt x="1464" y="2326"/>
                </a:cubicBezTo>
                <a:cubicBezTo>
                  <a:pt x="1458" y="2320"/>
                  <a:pt x="1453" y="2312"/>
                  <a:pt x="1453" y="2310"/>
                </a:cubicBezTo>
                <a:cubicBezTo>
                  <a:pt x="1452" y="2308"/>
                  <a:pt x="1451" y="2304"/>
                  <a:pt x="1451" y="2301"/>
                </a:cubicBezTo>
                <a:cubicBezTo>
                  <a:pt x="1451" y="2294"/>
                  <a:pt x="1454" y="2288"/>
                  <a:pt x="1456" y="2286"/>
                </a:cubicBezTo>
                <a:cubicBezTo>
                  <a:pt x="1465" y="2280"/>
                  <a:pt x="1484" y="2261"/>
                  <a:pt x="1489" y="2257"/>
                </a:cubicBezTo>
                <a:cubicBezTo>
                  <a:pt x="1492" y="2254"/>
                  <a:pt x="1494" y="2249"/>
                  <a:pt x="1496" y="2244"/>
                </a:cubicBezTo>
                <a:cubicBezTo>
                  <a:pt x="1498" y="2239"/>
                  <a:pt x="1500" y="2234"/>
                  <a:pt x="1500" y="2229"/>
                </a:cubicBezTo>
                <a:cubicBezTo>
                  <a:pt x="1500" y="2227"/>
                  <a:pt x="1500" y="2225"/>
                  <a:pt x="1497" y="2221"/>
                </a:cubicBezTo>
                <a:cubicBezTo>
                  <a:pt x="1493" y="2219"/>
                  <a:pt x="1491" y="2219"/>
                  <a:pt x="1489" y="2219"/>
                </a:cubicBezTo>
                <a:cubicBezTo>
                  <a:pt x="1485" y="2219"/>
                  <a:pt x="1481" y="2219"/>
                  <a:pt x="1478" y="2219"/>
                </a:cubicBezTo>
                <a:cubicBezTo>
                  <a:pt x="1477" y="2218"/>
                  <a:pt x="1476" y="2218"/>
                  <a:pt x="1476" y="2218"/>
                </a:cubicBezTo>
                <a:cubicBezTo>
                  <a:pt x="1476" y="2218"/>
                  <a:pt x="1476" y="2218"/>
                  <a:pt x="1476" y="2218"/>
                </a:cubicBezTo>
                <a:cubicBezTo>
                  <a:pt x="1476" y="2217"/>
                  <a:pt x="1476" y="2214"/>
                  <a:pt x="1484" y="2208"/>
                </a:cubicBezTo>
                <a:cubicBezTo>
                  <a:pt x="1490" y="2202"/>
                  <a:pt x="1494" y="2196"/>
                  <a:pt x="1498" y="2190"/>
                </a:cubicBezTo>
                <a:cubicBezTo>
                  <a:pt x="1501" y="2185"/>
                  <a:pt x="1504" y="2180"/>
                  <a:pt x="1505" y="2180"/>
                </a:cubicBezTo>
                <a:cubicBezTo>
                  <a:pt x="1510" y="2176"/>
                  <a:pt x="1520" y="2167"/>
                  <a:pt x="1524" y="2155"/>
                </a:cubicBezTo>
                <a:cubicBezTo>
                  <a:pt x="1525" y="2153"/>
                  <a:pt x="1525" y="2152"/>
                  <a:pt x="1525" y="2149"/>
                </a:cubicBezTo>
                <a:cubicBezTo>
                  <a:pt x="1525" y="2148"/>
                  <a:pt x="1525" y="2145"/>
                  <a:pt x="1523" y="2143"/>
                </a:cubicBezTo>
                <a:cubicBezTo>
                  <a:pt x="1521" y="2142"/>
                  <a:pt x="1519" y="2141"/>
                  <a:pt x="1517" y="2141"/>
                </a:cubicBezTo>
                <a:cubicBezTo>
                  <a:pt x="1513" y="2142"/>
                  <a:pt x="1510" y="2143"/>
                  <a:pt x="1508" y="2143"/>
                </a:cubicBezTo>
                <a:cubicBezTo>
                  <a:pt x="1508" y="2143"/>
                  <a:pt x="1508" y="2142"/>
                  <a:pt x="1507" y="2142"/>
                </a:cubicBezTo>
                <a:cubicBezTo>
                  <a:pt x="1506" y="2139"/>
                  <a:pt x="1504" y="2135"/>
                  <a:pt x="1504" y="2131"/>
                </a:cubicBezTo>
                <a:cubicBezTo>
                  <a:pt x="1506" y="2132"/>
                  <a:pt x="1508" y="2133"/>
                  <a:pt x="1510" y="2133"/>
                </a:cubicBezTo>
                <a:cubicBezTo>
                  <a:pt x="1515" y="2135"/>
                  <a:pt x="1521" y="2137"/>
                  <a:pt x="1526" y="2138"/>
                </a:cubicBezTo>
                <a:cubicBezTo>
                  <a:pt x="1528" y="2139"/>
                  <a:pt x="1529" y="2139"/>
                  <a:pt x="1531" y="2139"/>
                </a:cubicBezTo>
                <a:cubicBezTo>
                  <a:pt x="1534" y="2139"/>
                  <a:pt x="1537" y="2138"/>
                  <a:pt x="1539" y="2136"/>
                </a:cubicBezTo>
                <a:cubicBezTo>
                  <a:pt x="1541" y="2134"/>
                  <a:pt x="1541" y="2131"/>
                  <a:pt x="1541" y="2129"/>
                </a:cubicBezTo>
                <a:cubicBezTo>
                  <a:pt x="1541" y="2124"/>
                  <a:pt x="1539" y="2120"/>
                  <a:pt x="1539" y="2117"/>
                </a:cubicBezTo>
                <a:cubicBezTo>
                  <a:pt x="1539" y="2116"/>
                  <a:pt x="1539" y="2115"/>
                  <a:pt x="1539" y="2114"/>
                </a:cubicBezTo>
                <a:cubicBezTo>
                  <a:pt x="1539" y="2111"/>
                  <a:pt x="1539" y="2108"/>
                  <a:pt x="1540" y="2106"/>
                </a:cubicBezTo>
                <a:cubicBezTo>
                  <a:pt x="1540" y="2106"/>
                  <a:pt x="1540" y="2106"/>
                  <a:pt x="1541" y="2105"/>
                </a:cubicBezTo>
                <a:cubicBezTo>
                  <a:pt x="1544" y="2107"/>
                  <a:pt x="1548" y="2107"/>
                  <a:pt x="1553" y="2107"/>
                </a:cubicBezTo>
                <a:cubicBezTo>
                  <a:pt x="1567" y="2107"/>
                  <a:pt x="1586" y="2104"/>
                  <a:pt x="1591" y="2103"/>
                </a:cubicBezTo>
                <a:cubicBezTo>
                  <a:pt x="1596" y="2101"/>
                  <a:pt x="1597" y="2098"/>
                  <a:pt x="1599" y="2095"/>
                </a:cubicBezTo>
                <a:cubicBezTo>
                  <a:pt x="1605" y="2087"/>
                  <a:pt x="1613" y="2072"/>
                  <a:pt x="1616" y="2067"/>
                </a:cubicBezTo>
                <a:cubicBezTo>
                  <a:pt x="1619" y="2063"/>
                  <a:pt x="1621" y="2058"/>
                  <a:pt x="1621" y="2053"/>
                </a:cubicBezTo>
                <a:cubicBezTo>
                  <a:pt x="1621" y="2049"/>
                  <a:pt x="1619" y="2044"/>
                  <a:pt x="1615" y="2041"/>
                </a:cubicBezTo>
                <a:cubicBezTo>
                  <a:pt x="1614" y="2041"/>
                  <a:pt x="1614" y="2040"/>
                  <a:pt x="1613" y="2039"/>
                </a:cubicBezTo>
                <a:cubicBezTo>
                  <a:pt x="1618" y="2041"/>
                  <a:pt x="1624" y="2042"/>
                  <a:pt x="1629" y="2042"/>
                </a:cubicBezTo>
                <a:cubicBezTo>
                  <a:pt x="1639" y="2042"/>
                  <a:pt x="1647" y="2038"/>
                  <a:pt x="1656" y="2028"/>
                </a:cubicBezTo>
                <a:cubicBezTo>
                  <a:pt x="1671" y="2011"/>
                  <a:pt x="1683" y="2000"/>
                  <a:pt x="1685" y="1986"/>
                </a:cubicBezTo>
                <a:cubicBezTo>
                  <a:pt x="1686" y="1977"/>
                  <a:pt x="1689" y="1968"/>
                  <a:pt x="1692" y="1965"/>
                </a:cubicBezTo>
                <a:cubicBezTo>
                  <a:pt x="1693" y="1965"/>
                  <a:pt x="1695" y="1967"/>
                  <a:pt x="1699" y="1967"/>
                </a:cubicBezTo>
                <a:cubicBezTo>
                  <a:pt x="1702" y="1967"/>
                  <a:pt x="1705" y="1965"/>
                  <a:pt x="1707" y="1963"/>
                </a:cubicBezTo>
                <a:cubicBezTo>
                  <a:pt x="1708" y="1961"/>
                  <a:pt x="1710" y="1958"/>
                  <a:pt x="1711" y="1954"/>
                </a:cubicBezTo>
                <a:cubicBezTo>
                  <a:pt x="1715" y="1946"/>
                  <a:pt x="1717" y="1943"/>
                  <a:pt x="1720" y="1939"/>
                </a:cubicBezTo>
                <a:cubicBezTo>
                  <a:pt x="1724" y="1936"/>
                  <a:pt x="1728" y="1931"/>
                  <a:pt x="1732" y="1923"/>
                </a:cubicBezTo>
                <a:cubicBezTo>
                  <a:pt x="1733" y="1919"/>
                  <a:pt x="1734" y="1916"/>
                  <a:pt x="1734" y="1912"/>
                </a:cubicBezTo>
                <a:cubicBezTo>
                  <a:pt x="1734" y="1902"/>
                  <a:pt x="1729" y="1892"/>
                  <a:pt x="1729" y="1886"/>
                </a:cubicBezTo>
                <a:cubicBezTo>
                  <a:pt x="1730" y="1883"/>
                  <a:pt x="1730" y="1882"/>
                  <a:pt x="1732" y="1880"/>
                </a:cubicBezTo>
                <a:cubicBezTo>
                  <a:pt x="1746" y="1869"/>
                  <a:pt x="1770" y="1855"/>
                  <a:pt x="1770" y="1855"/>
                </a:cubicBezTo>
                <a:cubicBezTo>
                  <a:pt x="1770" y="1855"/>
                  <a:pt x="1771" y="1854"/>
                  <a:pt x="1774" y="1853"/>
                </a:cubicBezTo>
                <a:cubicBezTo>
                  <a:pt x="1778" y="1851"/>
                  <a:pt x="1782" y="1849"/>
                  <a:pt x="1789" y="1847"/>
                </a:cubicBezTo>
                <a:cubicBezTo>
                  <a:pt x="1795" y="1846"/>
                  <a:pt x="1802" y="1845"/>
                  <a:pt x="1808" y="1844"/>
                </a:cubicBezTo>
                <a:cubicBezTo>
                  <a:pt x="1815" y="1844"/>
                  <a:pt x="1822" y="1842"/>
                  <a:pt x="1826" y="1835"/>
                </a:cubicBezTo>
                <a:cubicBezTo>
                  <a:pt x="1831" y="1825"/>
                  <a:pt x="1836" y="1808"/>
                  <a:pt x="1842" y="1800"/>
                </a:cubicBezTo>
                <a:cubicBezTo>
                  <a:pt x="1848" y="1791"/>
                  <a:pt x="1855" y="1779"/>
                  <a:pt x="1855" y="1769"/>
                </a:cubicBezTo>
                <a:cubicBezTo>
                  <a:pt x="1855" y="1766"/>
                  <a:pt x="1855" y="1764"/>
                  <a:pt x="1854" y="1762"/>
                </a:cubicBezTo>
                <a:cubicBezTo>
                  <a:pt x="1854" y="1762"/>
                  <a:pt x="1854" y="1761"/>
                  <a:pt x="1854" y="1761"/>
                </a:cubicBezTo>
                <a:cubicBezTo>
                  <a:pt x="1854" y="1758"/>
                  <a:pt x="1856" y="1749"/>
                  <a:pt x="1858" y="1742"/>
                </a:cubicBezTo>
                <a:cubicBezTo>
                  <a:pt x="1860" y="1734"/>
                  <a:pt x="1862" y="1726"/>
                  <a:pt x="1863" y="1720"/>
                </a:cubicBezTo>
                <a:cubicBezTo>
                  <a:pt x="1863" y="1720"/>
                  <a:pt x="1862" y="1719"/>
                  <a:pt x="1862" y="1718"/>
                </a:cubicBezTo>
                <a:cubicBezTo>
                  <a:pt x="1861" y="1712"/>
                  <a:pt x="1858" y="1705"/>
                  <a:pt x="1858" y="1697"/>
                </a:cubicBezTo>
                <a:cubicBezTo>
                  <a:pt x="1858" y="1691"/>
                  <a:pt x="1860" y="1686"/>
                  <a:pt x="1866" y="1679"/>
                </a:cubicBezTo>
                <a:cubicBezTo>
                  <a:pt x="1875" y="1671"/>
                  <a:pt x="1884" y="1660"/>
                  <a:pt x="1891" y="1651"/>
                </a:cubicBezTo>
                <a:cubicBezTo>
                  <a:pt x="1899" y="1641"/>
                  <a:pt x="1904" y="1634"/>
                  <a:pt x="1905" y="1628"/>
                </a:cubicBezTo>
                <a:cubicBezTo>
                  <a:pt x="1905" y="1626"/>
                  <a:pt x="1909" y="1617"/>
                  <a:pt x="1913" y="1608"/>
                </a:cubicBezTo>
                <a:cubicBezTo>
                  <a:pt x="1916" y="1598"/>
                  <a:pt x="1920" y="1588"/>
                  <a:pt x="1920" y="1579"/>
                </a:cubicBezTo>
                <a:cubicBezTo>
                  <a:pt x="1920" y="1578"/>
                  <a:pt x="1920" y="1577"/>
                  <a:pt x="1920" y="1577"/>
                </a:cubicBezTo>
                <a:cubicBezTo>
                  <a:pt x="1916" y="1560"/>
                  <a:pt x="1905" y="1543"/>
                  <a:pt x="1894" y="1537"/>
                </a:cubicBezTo>
                <a:close/>
                <a:moveTo>
                  <a:pt x="1322" y="737"/>
                </a:moveTo>
                <a:cubicBezTo>
                  <a:pt x="1322" y="736"/>
                  <a:pt x="1322" y="736"/>
                  <a:pt x="1322" y="736"/>
                </a:cubicBezTo>
                <a:cubicBezTo>
                  <a:pt x="1322" y="737"/>
                  <a:pt x="1322" y="737"/>
                  <a:pt x="1322" y="737"/>
                </a:cubicBezTo>
                <a:close/>
                <a:moveTo>
                  <a:pt x="1311" y="755"/>
                </a:moveTo>
                <a:cubicBezTo>
                  <a:pt x="1314" y="751"/>
                  <a:pt x="1318" y="748"/>
                  <a:pt x="1320" y="745"/>
                </a:cubicBezTo>
                <a:cubicBezTo>
                  <a:pt x="1321" y="744"/>
                  <a:pt x="1322" y="743"/>
                  <a:pt x="1323" y="743"/>
                </a:cubicBezTo>
                <a:cubicBezTo>
                  <a:pt x="1324" y="743"/>
                  <a:pt x="1325" y="743"/>
                  <a:pt x="1326" y="743"/>
                </a:cubicBezTo>
                <a:cubicBezTo>
                  <a:pt x="1331" y="743"/>
                  <a:pt x="1338" y="742"/>
                  <a:pt x="1344" y="742"/>
                </a:cubicBezTo>
                <a:cubicBezTo>
                  <a:pt x="1345" y="742"/>
                  <a:pt x="1347" y="742"/>
                  <a:pt x="1348" y="742"/>
                </a:cubicBezTo>
                <a:cubicBezTo>
                  <a:pt x="1345" y="743"/>
                  <a:pt x="1341" y="745"/>
                  <a:pt x="1336" y="747"/>
                </a:cubicBezTo>
                <a:cubicBezTo>
                  <a:pt x="1331" y="750"/>
                  <a:pt x="1327" y="751"/>
                  <a:pt x="1324" y="752"/>
                </a:cubicBezTo>
                <a:cubicBezTo>
                  <a:pt x="1320" y="753"/>
                  <a:pt x="1317" y="756"/>
                  <a:pt x="1314" y="760"/>
                </a:cubicBezTo>
                <a:cubicBezTo>
                  <a:pt x="1313" y="762"/>
                  <a:pt x="1309" y="764"/>
                  <a:pt x="1304" y="767"/>
                </a:cubicBezTo>
                <a:cubicBezTo>
                  <a:pt x="1303" y="767"/>
                  <a:pt x="1302" y="768"/>
                  <a:pt x="1301" y="768"/>
                </a:cubicBezTo>
                <a:cubicBezTo>
                  <a:pt x="1303" y="765"/>
                  <a:pt x="1307" y="760"/>
                  <a:pt x="1311" y="755"/>
                </a:cubicBezTo>
                <a:close/>
                <a:moveTo>
                  <a:pt x="1293" y="718"/>
                </a:moveTo>
                <a:cubicBezTo>
                  <a:pt x="1294" y="720"/>
                  <a:pt x="1295" y="722"/>
                  <a:pt x="1296" y="724"/>
                </a:cubicBezTo>
                <a:cubicBezTo>
                  <a:pt x="1296" y="724"/>
                  <a:pt x="1296" y="724"/>
                  <a:pt x="1296" y="724"/>
                </a:cubicBezTo>
                <a:cubicBezTo>
                  <a:pt x="1294" y="722"/>
                  <a:pt x="1293" y="720"/>
                  <a:pt x="1293" y="717"/>
                </a:cubicBezTo>
                <a:cubicBezTo>
                  <a:pt x="1293" y="718"/>
                  <a:pt x="1293" y="718"/>
                  <a:pt x="1293" y="718"/>
                </a:cubicBezTo>
                <a:close/>
                <a:moveTo>
                  <a:pt x="1290" y="776"/>
                </a:moveTo>
                <a:cubicBezTo>
                  <a:pt x="1289" y="776"/>
                  <a:pt x="1289" y="777"/>
                  <a:pt x="1288" y="778"/>
                </a:cubicBezTo>
                <a:cubicBezTo>
                  <a:pt x="1285" y="781"/>
                  <a:pt x="1280" y="784"/>
                  <a:pt x="1277" y="785"/>
                </a:cubicBezTo>
                <a:cubicBezTo>
                  <a:pt x="1278" y="784"/>
                  <a:pt x="1278" y="784"/>
                  <a:pt x="1279" y="783"/>
                </a:cubicBezTo>
                <a:cubicBezTo>
                  <a:pt x="1279" y="783"/>
                  <a:pt x="1279" y="782"/>
                  <a:pt x="1279" y="782"/>
                </a:cubicBezTo>
                <a:cubicBezTo>
                  <a:pt x="1281" y="781"/>
                  <a:pt x="1286" y="778"/>
                  <a:pt x="1290" y="776"/>
                </a:cubicBezTo>
                <a:close/>
                <a:moveTo>
                  <a:pt x="1259" y="711"/>
                </a:moveTo>
                <a:cubicBezTo>
                  <a:pt x="1260" y="711"/>
                  <a:pt x="1261" y="711"/>
                  <a:pt x="1262" y="710"/>
                </a:cubicBezTo>
                <a:cubicBezTo>
                  <a:pt x="1260" y="704"/>
                  <a:pt x="1260" y="704"/>
                  <a:pt x="1260" y="704"/>
                </a:cubicBezTo>
                <a:cubicBezTo>
                  <a:pt x="1263" y="710"/>
                  <a:pt x="1263" y="710"/>
                  <a:pt x="1263" y="710"/>
                </a:cubicBezTo>
                <a:cubicBezTo>
                  <a:pt x="1263" y="710"/>
                  <a:pt x="1263" y="710"/>
                  <a:pt x="1263" y="710"/>
                </a:cubicBezTo>
                <a:cubicBezTo>
                  <a:pt x="1264" y="710"/>
                  <a:pt x="1268" y="709"/>
                  <a:pt x="1272" y="709"/>
                </a:cubicBezTo>
                <a:cubicBezTo>
                  <a:pt x="1276" y="709"/>
                  <a:pt x="1280" y="710"/>
                  <a:pt x="1283" y="710"/>
                </a:cubicBezTo>
                <a:cubicBezTo>
                  <a:pt x="1281" y="711"/>
                  <a:pt x="1281" y="712"/>
                  <a:pt x="1281" y="712"/>
                </a:cubicBezTo>
                <a:cubicBezTo>
                  <a:pt x="1279" y="715"/>
                  <a:pt x="1278" y="718"/>
                  <a:pt x="1277" y="722"/>
                </a:cubicBezTo>
                <a:cubicBezTo>
                  <a:pt x="1277" y="726"/>
                  <a:pt x="1276" y="731"/>
                  <a:pt x="1276" y="735"/>
                </a:cubicBezTo>
                <a:cubicBezTo>
                  <a:pt x="1276" y="739"/>
                  <a:pt x="1276" y="742"/>
                  <a:pt x="1278" y="746"/>
                </a:cubicBezTo>
                <a:cubicBezTo>
                  <a:pt x="1278" y="746"/>
                  <a:pt x="1278" y="746"/>
                  <a:pt x="1278" y="747"/>
                </a:cubicBezTo>
                <a:cubicBezTo>
                  <a:pt x="1278" y="747"/>
                  <a:pt x="1277" y="751"/>
                  <a:pt x="1274" y="753"/>
                </a:cubicBezTo>
                <a:cubicBezTo>
                  <a:pt x="1273" y="754"/>
                  <a:pt x="1272" y="752"/>
                  <a:pt x="1271" y="756"/>
                </a:cubicBezTo>
                <a:cubicBezTo>
                  <a:pt x="1271" y="756"/>
                  <a:pt x="1271" y="756"/>
                  <a:pt x="1271" y="756"/>
                </a:cubicBezTo>
                <a:cubicBezTo>
                  <a:pt x="1270" y="752"/>
                  <a:pt x="1268" y="747"/>
                  <a:pt x="1268" y="742"/>
                </a:cubicBezTo>
                <a:cubicBezTo>
                  <a:pt x="1268" y="740"/>
                  <a:pt x="1269" y="739"/>
                  <a:pt x="1269" y="737"/>
                </a:cubicBezTo>
                <a:cubicBezTo>
                  <a:pt x="1269" y="736"/>
                  <a:pt x="1269" y="735"/>
                  <a:pt x="1269" y="734"/>
                </a:cubicBezTo>
                <a:cubicBezTo>
                  <a:pt x="1269" y="724"/>
                  <a:pt x="1264" y="714"/>
                  <a:pt x="1255" y="710"/>
                </a:cubicBezTo>
                <a:cubicBezTo>
                  <a:pt x="1257" y="711"/>
                  <a:pt x="1258" y="711"/>
                  <a:pt x="1259" y="711"/>
                </a:cubicBezTo>
                <a:close/>
                <a:moveTo>
                  <a:pt x="1246" y="708"/>
                </a:moveTo>
                <a:cubicBezTo>
                  <a:pt x="1246" y="708"/>
                  <a:pt x="1246" y="708"/>
                  <a:pt x="1245" y="708"/>
                </a:cubicBezTo>
                <a:cubicBezTo>
                  <a:pt x="1244" y="708"/>
                  <a:pt x="1243" y="708"/>
                  <a:pt x="1242" y="708"/>
                </a:cubicBezTo>
                <a:cubicBezTo>
                  <a:pt x="1226" y="710"/>
                  <a:pt x="1219" y="726"/>
                  <a:pt x="1216" y="727"/>
                </a:cubicBezTo>
                <a:cubicBezTo>
                  <a:pt x="1212" y="731"/>
                  <a:pt x="1212" y="736"/>
                  <a:pt x="1211" y="740"/>
                </a:cubicBezTo>
                <a:cubicBezTo>
                  <a:pt x="1210" y="745"/>
                  <a:pt x="1210" y="750"/>
                  <a:pt x="1210" y="755"/>
                </a:cubicBezTo>
                <a:cubicBezTo>
                  <a:pt x="1210" y="760"/>
                  <a:pt x="1210" y="764"/>
                  <a:pt x="1211" y="766"/>
                </a:cubicBezTo>
                <a:cubicBezTo>
                  <a:pt x="1211" y="767"/>
                  <a:pt x="1211" y="769"/>
                  <a:pt x="1211" y="771"/>
                </a:cubicBezTo>
                <a:cubicBezTo>
                  <a:pt x="1211" y="774"/>
                  <a:pt x="1211" y="779"/>
                  <a:pt x="1210" y="781"/>
                </a:cubicBezTo>
                <a:cubicBezTo>
                  <a:pt x="1208" y="783"/>
                  <a:pt x="1208" y="784"/>
                  <a:pt x="1207" y="784"/>
                </a:cubicBezTo>
                <a:cubicBezTo>
                  <a:pt x="1207" y="784"/>
                  <a:pt x="1207" y="784"/>
                  <a:pt x="1207" y="784"/>
                </a:cubicBezTo>
                <a:cubicBezTo>
                  <a:pt x="1207" y="784"/>
                  <a:pt x="1207" y="783"/>
                  <a:pt x="1206" y="781"/>
                </a:cubicBezTo>
                <a:cubicBezTo>
                  <a:pt x="1205" y="778"/>
                  <a:pt x="1204" y="774"/>
                  <a:pt x="1204" y="770"/>
                </a:cubicBezTo>
                <a:cubicBezTo>
                  <a:pt x="1204" y="765"/>
                  <a:pt x="1205" y="759"/>
                  <a:pt x="1205" y="756"/>
                </a:cubicBezTo>
                <a:cubicBezTo>
                  <a:pt x="1206" y="755"/>
                  <a:pt x="1206" y="754"/>
                  <a:pt x="1206" y="752"/>
                </a:cubicBezTo>
                <a:cubicBezTo>
                  <a:pt x="1206" y="746"/>
                  <a:pt x="1204" y="737"/>
                  <a:pt x="1204" y="730"/>
                </a:cubicBezTo>
                <a:cubicBezTo>
                  <a:pt x="1204" y="725"/>
                  <a:pt x="1205" y="720"/>
                  <a:pt x="1206" y="718"/>
                </a:cubicBezTo>
                <a:cubicBezTo>
                  <a:pt x="1209" y="710"/>
                  <a:pt x="1220" y="706"/>
                  <a:pt x="1229" y="705"/>
                </a:cubicBezTo>
                <a:cubicBezTo>
                  <a:pt x="1229" y="705"/>
                  <a:pt x="1230" y="705"/>
                  <a:pt x="1230" y="705"/>
                </a:cubicBezTo>
                <a:cubicBezTo>
                  <a:pt x="1234" y="705"/>
                  <a:pt x="1239" y="706"/>
                  <a:pt x="1245" y="708"/>
                </a:cubicBezTo>
                <a:cubicBezTo>
                  <a:pt x="1245" y="708"/>
                  <a:pt x="1246" y="708"/>
                  <a:pt x="1246" y="708"/>
                </a:cubicBezTo>
                <a:close/>
                <a:moveTo>
                  <a:pt x="1157" y="679"/>
                </a:moveTo>
                <a:cubicBezTo>
                  <a:pt x="1158" y="679"/>
                  <a:pt x="1158" y="679"/>
                  <a:pt x="1158" y="679"/>
                </a:cubicBezTo>
                <a:cubicBezTo>
                  <a:pt x="1158" y="678"/>
                  <a:pt x="1164" y="677"/>
                  <a:pt x="1173" y="673"/>
                </a:cubicBezTo>
                <a:cubicBezTo>
                  <a:pt x="1171" y="667"/>
                  <a:pt x="1171" y="667"/>
                  <a:pt x="1171" y="667"/>
                </a:cubicBezTo>
                <a:cubicBezTo>
                  <a:pt x="1173" y="673"/>
                  <a:pt x="1173" y="673"/>
                  <a:pt x="1173" y="673"/>
                </a:cubicBezTo>
                <a:cubicBezTo>
                  <a:pt x="1180" y="669"/>
                  <a:pt x="1187" y="664"/>
                  <a:pt x="1193" y="660"/>
                </a:cubicBezTo>
                <a:cubicBezTo>
                  <a:pt x="1198" y="656"/>
                  <a:pt x="1203" y="653"/>
                  <a:pt x="1204" y="653"/>
                </a:cubicBezTo>
                <a:cubicBezTo>
                  <a:pt x="1211" y="662"/>
                  <a:pt x="1222" y="671"/>
                  <a:pt x="1233" y="674"/>
                </a:cubicBezTo>
                <a:cubicBezTo>
                  <a:pt x="1232" y="675"/>
                  <a:pt x="1232" y="677"/>
                  <a:pt x="1231" y="679"/>
                </a:cubicBezTo>
                <a:cubicBezTo>
                  <a:pt x="1230" y="680"/>
                  <a:pt x="1229" y="681"/>
                  <a:pt x="1228" y="682"/>
                </a:cubicBezTo>
                <a:cubicBezTo>
                  <a:pt x="1228" y="682"/>
                  <a:pt x="1228" y="682"/>
                  <a:pt x="1228" y="682"/>
                </a:cubicBezTo>
                <a:cubicBezTo>
                  <a:pt x="1224" y="682"/>
                  <a:pt x="1214" y="679"/>
                  <a:pt x="1204" y="679"/>
                </a:cubicBezTo>
                <a:cubicBezTo>
                  <a:pt x="1201" y="679"/>
                  <a:pt x="1201" y="679"/>
                  <a:pt x="1201" y="678"/>
                </a:cubicBezTo>
                <a:cubicBezTo>
                  <a:pt x="1200" y="678"/>
                  <a:pt x="1200" y="677"/>
                  <a:pt x="1199" y="675"/>
                </a:cubicBezTo>
                <a:cubicBezTo>
                  <a:pt x="1198" y="674"/>
                  <a:pt x="1195" y="672"/>
                  <a:pt x="1192" y="672"/>
                </a:cubicBezTo>
                <a:cubicBezTo>
                  <a:pt x="1191" y="672"/>
                  <a:pt x="1190" y="672"/>
                  <a:pt x="1189" y="672"/>
                </a:cubicBezTo>
                <a:cubicBezTo>
                  <a:pt x="1185" y="674"/>
                  <a:pt x="1174" y="677"/>
                  <a:pt x="1166" y="681"/>
                </a:cubicBezTo>
                <a:cubicBezTo>
                  <a:pt x="1165" y="682"/>
                  <a:pt x="1162" y="683"/>
                  <a:pt x="1160" y="683"/>
                </a:cubicBezTo>
                <a:cubicBezTo>
                  <a:pt x="1159" y="683"/>
                  <a:pt x="1157" y="682"/>
                  <a:pt x="1157" y="682"/>
                </a:cubicBezTo>
                <a:cubicBezTo>
                  <a:pt x="1157" y="680"/>
                  <a:pt x="1157" y="679"/>
                  <a:pt x="1157" y="679"/>
                </a:cubicBezTo>
                <a:close/>
                <a:moveTo>
                  <a:pt x="1239" y="392"/>
                </a:moveTo>
                <a:cubicBezTo>
                  <a:pt x="1238" y="392"/>
                  <a:pt x="1238" y="392"/>
                  <a:pt x="1237" y="393"/>
                </a:cubicBezTo>
                <a:cubicBezTo>
                  <a:pt x="1236" y="393"/>
                  <a:pt x="1235" y="393"/>
                  <a:pt x="1234" y="393"/>
                </a:cubicBezTo>
                <a:cubicBezTo>
                  <a:pt x="1233" y="393"/>
                  <a:pt x="1233" y="393"/>
                  <a:pt x="1232" y="392"/>
                </a:cubicBezTo>
                <a:cubicBezTo>
                  <a:pt x="1232" y="392"/>
                  <a:pt x="1232" y="392"/>
                  <a:pt x="1231" y="391"/>
                </a:cubicBezTo>
                <a:cubicBezTo>
                  <a:pt x="1234" y="391"/>
                  <a:pt x="1236" y="392"/>
                  <a:pt x="1239" y="392"/>
                </a:cubicBezTo>
                <a:close/>
                <a:moveTo>
                  <a:pt x="1190" y="333"/>
                </a:moveTo>
                <a:cubicBezTo>
                  <a:pt x="1192" y="333"/>
                  <a:pt x="1194" y="333"/>
                  <a:pt x="1196" y="333"/>
                </a:cubicBezTo>
                <a:cubicBezTo>
                  <a:pt x="1198" y="333"/>
                  <a:pt x="1200" y="332"/>
                  <a:pt x="1202" y="332"/>
                </a:cubicBezTo>
                <a:cubicBezTo>
                  <a:pt x="1208" y="332"/>
                  <a:pt x="1213" y="333"/>
                  <a:pt x="1217" y="334"/>
                </a:cubicBezTo>
                <a:cubicBezTo>
                  <a:pt x="1218" y="334"/>
                  <a:pt x="1219" y="334"/>
                  <a:pt x="1219" y="334"/>
                </a:cubicBezTo>
                <a:cubicBezTo>
                  <a:pt x="1219" y="335"/>
                  <a:pt x="1219" y="336"/>
                  <a:pt x="1219" y="337"/>
                </a:cubicBezTo>
                <a:cubicBezTo>
                  <a:pt x="1219" y="339"/>
                  <a:pt x="1218" y="341"/>
                  <a:pt x="1218" y="342"/>
                </a:cubicBezTo>
                <a:cubicBezTo>
                  <a:pt x="1218" y="343"/>
                  <a:pt x="1217" y="343"/>
                  <a:pt x="1217" y="343"/>
                </a:cubicBezTo>
                <a:cubicBezTo>
                  <a:pt x="1215" y="344"/>
                  <a:pt x="1212" y="345"/>
                  <a:pt x="1208" y="347"/>
                </a:cubicBezTo>
                <a:cubicBezTo>
                  <a:pt x="1204" y="348"/>
                  <a:pt x="1199" y="352"/>
                  <a:pt x="1197" y="358"/>
                </a:cubicBezTo>
                <a:cubicBezTo>
                  <a:pt x="1197" y="358"/>
                  <a:pt x="1197" y="359"/>
                  <a:pt x="1197" y="359"/>
                </a:cubicBezTo>
                <a:cubicBezTo>
                  <a:pt x="1197" y="357"/>
                  <a:pt x="1197" y="356"/>
                  <a:pt x="1197" y="354"/>
                </a:cubicBezTo>
                <a:cubicBezTo>
                  <a:pt x="1197" y="349"/>
                  <a:pt x="1196" y="343"/>
                  <a:pt x="1191" y="339"/>
                </a:cubicBezTo>
                <a:cubicBezTo>
                  <a:pt x="1188" y="336"/>
                  <a:pt x="1185" y="334"/>
                  <a:pt x="1182" y="332"/>
                </a:cubicBezTo>
                <a:cubicBezTo>
                  <a:pt x="1184" y="333"/>
                  <a:pt x="1187" y="333"/>
                  <a:pt x="1190" y="333"/>
                </a:cubicBezTo>
                <a:close/>
                <a:moveTo>
                  <a:pt x="1102" y="289"/>
                </a:moveTo>
                <a:cubicBezTo>
                  <a:pt x="1101" y="287"/>
                  <a:pt x="1101" y="287"/>
                  <a:pt x="1101" y="287"/>
                </a:cubicBezTo>
                <a:cubicBezTo>
                  <a:pt x="1102" y="289"/>
                  <a:pt x="1102" y="289"/>
                  <a:pt x="1102" y="289"/>
                </a:cubicBezTo>
                <a:cubicBezTo>
                  <a:pt x="1102" y="289"/>
                  <a:pt x="1102" y="289"/>
                  <a:pt x="1102" y="289"/>
                </a:cubicBezTo>
                <a:close/>
                <a:moveTo>
                  <a:pt x="190" y="423"/>
                </a:moveTo>
                <a:cubicBezTo>
                  <a:pt x="188" y="425"/>
                  <a:pt x="186" y="427"/>
                  <a:pt x="184" y="427"/>
                </a:cubicBezTo>
                <a:cubicBezTo>
                  <a:pt x="183" y="427"/>
                  <a:pt x="183" y="427"/>
                  <a:pt x="183" y="427"/>
                </a:cubicBezTo>
                <a:cubicBezTo>
                  <a:pt x="181" y="427"/>
                  <a:pt x="180" y="427"/>
                  <a:pt x="179" y="426"/>
                </a:cubicBezTo>
                <a:cubicBezTo>
                  <a:pt x="180" y="426"/>
                  <a:pt x="182" y="425"/>
                  <a:pt x="183" y="423"/>
                </a:cubicBezTo>
                <a:cubicBezTo>
                  <a:pt x="186" y="420"/>
                  <a:pt x="188" y="420"/>
                  <a:pt x="191" y="420"/>
                </a:cubicBezTo>
                <a:cubicBezTo>
                  <a:pt x="192" y="420"/>
                  <a:pt x="192" y="420"/>
                  <a:pt x="193" y="420"/>
                </a:cubicBezTo>
                <a:cubicBezTo>
                  <a:pt x="192" y="421"/>
                  <a:pt x="191" y="422"/>
                  <a:pt x="190" y="423"/>
                </a:cubicBezTo>
                <a:close/>
                <a:moveTo>
                  <a:pt x="692" y="653"/>
                </a:moveTo>
                <a:cubicBezTo>
                  <a:pt x="692" y="653"/>
                  <a:pt x="692" y="652"/>
                  <a:pt x="692" y="652"/>
                </a:cubicBezTo>
                <a:cubicBezTo>
                  <a:pt x="692" y="652"/>
                  <a:pt x="692" y="652"/>
                  <a:pt x="692" y="652"/>
                </a:cubicBezTo>
                <a:cubicBezTo>
                  <a:pt x="692" y="653"/>
                  <a:pt x="693" y="653"/>
                  <a:pt x="693" y="653"/>
                </a:cubicBezTo>
                <a:cubicBezTo>
                  <a:pt x="693" y="653"/>
                  <a:pt x="692" y="653"/>
                  <a:pt x="692" y="653"/>
                </a:cubicBezTo>
                <a:close/>
                <a:moveTo>
                  <a:pt x="714" y="672"/>
                </a:moveTo>
                <a:cubicBezTo>
                  <a:pt x="714" y="673"/>
                  <a:pt x="716" y="676"/>
                  <a:pt x="716" y="680"/>
                </a:cubicBezTo>
                <a:cubicBezTo>
                  <a:pt x="715" y="677"/>
                  <a:pt x="714" y="675"/>
                  <a:pt x="714" y="672"/>
                </a:cubicBezTo>
                <a:close/>
                <a:moveTo>
                  <a:pt x="832" y="962"/>
                </a:moveTo>
                <a:cubicBezTo>
                  <a:pt x="832" y="961"/>
                  <a:pt x="832" y="960"/>
                  <a:pt x="835" y="957"/>
                </a:cubicBezTo>
                <a:cubicBezTo>
                  <a:pt x="835" y="957"/>
                  <a:pt x="836" y="957"/>
                  <a:pt x="836" y="956"/>
                </a:cubicBezTo>
                <a:cubicBezTo>
                  <a:pt x="837" y="957"/>
                  <a:pt x="838" y="960"/>
                  <a:pt x="839" y="963"/>
                </a:cubicBezTo>
                <a:cubicBezTo>
                  <a:pt x="840" y="967"/>
                  <a:pt x="841" y="972"/>
                  <a:pt x="843" y="977"/>
                </a:cubicBezTo>
                <a:cubicBezTo>
                  <a:pt x="843" y="977"/>
                  <a:pt x="843" y="977"/>
                  <a:pt x="843" y="977"/>
                </a:cubicBezTo>
                <a:cubicBezTo>
                  <a:pt x="836" y="970"/>
                  <a:pt x="831" y="964"/>
                  <a:pt x="832" y="962"/>
                </a:cubicBezTo>
                <a:close/>
                <a:moveTo>
                  <a:pt x="897" y="270"/>
                </a:moveTo>
                <a:cubicBezTo>
                  <a:pt x="897" y="270"/>
                  <a:pt x="896" y="270"/>
                  <a:pt x="896" y="270"/>
                </a:cubicBezTo>
                <a:cubicBezTo>
                  <a:pt x="892" y="270"/>
                  <a:pt x="888" y="270"/>
                  <a:pt x="883" y="271"/>
                </a:cubicBezTo>
                <a:cubicBezTo>
                  <a:pt x="873" y="272"/>
                  <a:pt x="857" y="275"/>
                  <a:pt x="850" y="275"/>
                </a:cubicBezTo>
                <a:cubicBezTo>
                  <a:pt x="849" y="275"/>
                  <a:pt x="849" y="275"/>
                  <a:pt x="849" y="275"/>
                </a:cubicBezTo>
                <a:cubicBezTo>
                  <a:pt x="848" y="275"/>
                  <a:pt x="847" y="275"/>
                  <a:pt x="847" y="275"/>
                </a:cubicBezTo>
                <a:cubicBezTo>
                  <a:pt x="846" y="274"/>
                  <a:pt x="844" y="271"/>
                  <a:pt x="836" y="268"/>
                </a:cubicBezTo>
                <a:cubicBezTo>
                  <a:pt x="824" y="261"/>
                  <a:pt x="818" y="261"/>
                  <a:pt x="812" y="258"/>
                </a:cubicBezTo>
                <a:cubicBezTo>
                  <a:pt x="816" y="256"/>
                  <a:pt x="818" y="254"/>
                  <a:pt x="821" y="252"/>
                </a:cubicBezTo>
                <a:cubicBezTo>
                  <a:pt x="823" y="251"/>
                  <a:pt x="824" y="250"/>
                  <a:pt x="825" y="249"/>
                </a:cubicBezTo>
                <a:cubicBezTo>
                  <a:pt x="826" y="249"/>
                  <a:pt x="827" y="249"/>
                  <a:pt x="827" y="249"/>
                </a:cubicBezTo>
                <a:cubicBezTo>
                  <a:pt x="828" y="250"/>
                  <a:pt x="829" y="253"/>
                  <a:pt x="831" y="256"/>
                </a:cubicBezTo>
                <a:cubicBezTo>
                  <a:pt x="832" y="259"/>
                  <a:pt x="834" y="264"/>
                  <a:pt x="839" y="267"/>
                </a:cubicBezTo>
                <a:cubicBezTo>
                  <a:pt x="844" y="269"/>
                  <a:pt x="849" y="270"/>
                  <a:pt x="855" y="270"/>
                </a:cubicBezTo>
                <a:cubicBezTo>
                  <a:pt x="860" y="270"/>
                  <a:pt x="866" y="269"/>
                  <a:pt x="871" y="268"/>
                </a:cubicBezTo>
                <a:cubicBezTo>
                  <a:pt x="873" y="267"/>
                  <a:pt x="881" y="266"/>
                  <a:pt x="887" y="266"/>
                </a:cubicBezTo>
                <a:cubicBezTo>
                  <a:pt x="893" y="266"/>
                  <a:pt x="899" y="266"/>
                  <a:pt x="902" y="267"/>
                </a:cubicBezTo>
                <a:cubicBezTo>
                  <a:pt x="904" y="267"/>
                  <a:pt x="908" y="268"/>
                  <a:pt x="913" y="269"/>
                </a:cubicBezTo>
                <a:cubicBezTo>
                  <a:pt x="913" y="270"/>
                  <a:pt x="913" y="271"/>
                  <a:pt x="913" y="272"/>
                </a:cubicBezTo>
                <a:cubicBezTo>
                  <a:pt x="913" y="273"/>
                  <a:pt x="913" y="274"/>
                  <a:pt x="913" y="276"/>
                </a:cubicBezTo>
                <a:cubicBezTo>
                  <a:pt x="908" y="272"/>
                  <a:pt x="902" y="270"/>
                  <a:pt x="897" y="270"/>
                </a:cubicBezTo>
                <a:close/>
                <a:moveTo>
                  <a:pt x="1692" y="1468"/>
                </a:moveTo>
                <a:cubicBezTo>
                  <a:pt x="1691" y="1470"/>
                  <a:pt x="1691" y="1471"/>
                  <a:pt x="1682" y="1473"/>
                </a:cubicBezTo>
                <a:cubicBezTo>
                  <a:pt x="1680" y="1474"/>
                  <a:pt x="1679" y="1474"/>
                  <a:pt x="1678" y="1474"/>
                </a:cubicBezTo>
                <a:cubicBezTo>
                  <a:pt x="1677" y="1474"/>
                  <a:pt x="1676" y="1474"/>
                  <a:pt x="1676" y="1474"/>
                </a:cubicBezTo>
                <a:cubicBezTo>
                  <a:pt x="1676" y="1473"/>
                  <a:pt x="1677" y="1473"/>
                  <a:pt x="1678" y="1473"/>
                </a:cubicBezTo>
                <a:cubicBezTo>
                  <a:pt x="1683" y="1472"/>
                  <a:pt x="1688" y="1470"/>
                  <a:pt x="1692" y="1467"/>
                </a:cubicBezTo>
                <a:cubicBezTo>
                  <a:pt x="1692" y="1467"/>
                  <a:pt x="1692" y="1468"/>
                  <a:pt x="1692" y="1468"/>
                </a:cubicBezTo>
                <a:close/>
                <a:moveTo>
                  <a:pt x="1712" y="1500"/>
                </a:moveTo>
                <a:cubicBezTo>
                  <a:pt x="1712" y="1500"/>
                  <a:pt x="1712" y="1500"/>
                  <a:pt x="1712" y="1500"/>
                </a:cubicBezTo>
                <a:cubicBezTo>
                  <a:pt x="1712" y="1500"/>
                  <a:pt x="1712" y="1500"/>
                  <a:pt x="1712" y="1500"/>
                </a:cubicBezTo>
                <a:cubicBezTo>
                  <a:pt x="1712" y="1500"/>
                  <a:pt x="1712" y="1500"/>
                  <a:pt x="1712" y="1500"/>
                </a:cubicBezTo>
                <a:cubicBezTo>
                  <a:pt x="1712" y="1500"/>
                  <a:pt x="1712" y="1500"/>
                  <a:pt x="1712" y="1500"/>
                </a:cubicBezTo>
                <a:close/>
                <a:moveTo>
                  <a:pt x="1024" y="266"/>
                </a:moveTo>
                <a:cubicBezTo>
                  <a:pt x="1021" y="266"/>
                  <a:pt x="1014" y="264"/>
                  <a:pt x="1008" y="264"/>
                </a:cubicBezTo>
                <a:cubicBezTo>
                  <a:pt x="1003" y="264"/>
                  <a:pt x="998" y="265"/>
                  <a:pt x="994" y="268"/>
                </a:cubicBezTo>
                <a:cubicBezTo>
                  <a:pt x="990" y="271"/>
                  <a:pt x="989" y="276"/>
                  <a:pt x="989" y="279"/>
                </a:cubicBezTo>
                <a:cubicBezTo>
                  <a:pt x="989" y="287"/>
                  <a:pt x="993" y="296"/>
                  <a:pt x="1003" y="297"/>
                </a:cubicBezTo>
                <a:cubicBezTo>
                  <a:pt x="1004" y="297"/>
                  <a:pt x="1005" y="297"/>
                  <a:pt x="1005" y="297"/>
                </a:cubicBezTo>
                <a:cubicBezTo>
                  <a:pt x="1012" y="297"/>
                  <a:pt x="1019" y="295"/>
                  <a:pt x="1023" y="294"/>
                </a:cubicBezTo>
                <a:cubicBezTo>
                  <a:pt x="1024" y="297"/>
                  <a:pt x="1025" y="302"/>
                  <a:pt x="1027" y="307"/>
                </a:cubicBezTo>
                <a:cubicBezTo>
                  <a:pt x="1030" y="312"/>
                  <a:pt x="1034" y="320"/>
                  <a:pt x="1044" y="320"/>
                </a:cubicBezTo>
                <a:cubicBezTo>
                  <a:pt x="1047" y="320"/>
                  <a:pt x="1049" y="319"/>
                  <a:pt x="1052" y="318"/>
                </a:cubicBezTo>
                <a:cubicBezTo>
                  <a:pt x="1060" y="313"/>
                  <a:pt x="1064" y="308"/>
                  <a:pt x="1066" y="305"/>
                </a:cubicBezTo>
                <a:cubicBezTo>
                  <a:pt x="1067" y="303"/>
                  <a:pt x="1068" y="302"/>
                  <a:pt x="1068" y="301"/>
                </a:cubicBezTo>
                <a:cubicBezTo>
                  <a:pt x="1071" y="300"/>
                  <a:pt x="1072" y="298"/>
                  <a:pt x="1073" y="297"/>
                </a:cubicBezTo>
                <a:cubicBezTo>
                  <a:pt x="1073" y="295"/>
                  <a:pt x="1073" y="294"/>
                  <a:pt x="1073" y="292"/>
                </a:cubicBezTo>
                <a:cubicBezTo>
                  <a:pt x="1073" y="284"/>
                  <a:pt x="1070" y="272"/>
                  <a:pt x="1063" y="265"/>
                </a:cubicBezTo>
                <a:cubicBezTo>
                  <a:pt x="1058" y="262"/>
                  <a:pt x="1053" y="262"/>
                  <a:pt x="1047" y="262"/>
                </a:cubicBezTo>
                <a:cubicBezTo>
                  <a:pt x="1039" y="262"/>
                  <a:pt x="1030" y="263"/>
                  <a:pt x="1025" y="266"/>
                </a:cubicBezTo>
                <a:cubicBezTo>
                  <a:pt x="1025" y="266"/>
                  <a:pt x="1025" y="266"/>
                  <a:pt x="1025" y="266"/>
                </a:cubicBezTo>
                <a:cubicBezTo>
                  <a:pt x="1025" y="266"/>
                  <a:pt x="1024" y="266"/>
                  <a:pt x="1024" y="266"/>
                </a:cubicBezTo>
                <a:close/>
                <a:moveTo>
                  <a:pt x="2576" y="835"/>
                </a:moveTo>
                <a:cubicBezTo>
                  <a:pt x="2575" y="835"/>
                  <a:pt x="2567" y="833"/>
                  <a:pt x="2559" y="833"/>
                </a:cubicBezTo>
                <a:cubicBezTo>
                  <a:pt x="2556" y="833"/>
                  <a:pt x="2552" y="833"/>
                  <a:pt x="2548" y="836"/>
                </a:cubicBezTo>
                <a:cubicBezTo>
                  <a:pt x="2546" y="837"/>
                  <a:pt x="2544" y="840"/>
                  <a:pt x="2544" y="843"/>
                </a:cubicBezTo>
                <a:cubicBezTo>
                  <a:pt x="2545" y="849"/>
                  <a:pt x="2548" y="851"/>
                  <a:pt x="2551" y="854"/>
                </a:cubicBezTo>
                <a:cubicBezTo>
                  <a:pt x="2555" y="857"/>
                  <a:pt x="2558" y="860"/>
                  <a:pt x="2562" y="862"/>
                </a:cubicBezTo>
                <a:cubicBezTo>
                  <a:pt x="2563" y="862"/>
                  <a:pt x="2565" y="864"/>
                  <a:pt x="2568" y="867"/>
                </a:cubicBezTo>
                <a:cubicBezTo>
                  <a:pt x="2570" y="869"/>
                  <a:pt x="2572" y="873"/>
                  <a:pt x="2577" y="874"/>
                </a:cubicBezTo>
                <a:cubicBezTo>
                  <a:pt x="2577" y="874"/>
                  <a:pt x="2577" y="874"/>
                  <a:pt x="2577" y="874"/>
                </a:cubicBezTo>
                <a:cubicBezTo>
                  <a:pt x="2577" y="874"/>
                  <a:pt x="2577" y="874"/>
                  <a:pt x="2577" y="874"/>
                </a:cubicBezTo>
                <a:cubicBezTo>
                  <a:pt x="2577" y="874"/>
                  <a:pt x="2577" y="874"/>
                  <a:pt x="2577" y="874"/>
                </a:cubicBezTo>
                <a:cubicBezTo>
                  <a:pt x="2579" y="875"/>
                  <a:pt x="2581" y="875"/>
                  <a:pt x="2583" y="875"/>
                </a:cubicBezTo>
                <a:cubicBezTo>
                  <a:pt x="2586" y="875"/>
                  <a:pt x="2590" y="874"/>
                  <a:pt x="2594" y="872"/>
                </a:cubicBezTo>
                <a:cubicBezTo>
                  <a:pt x="2598" y="870"/>
                  <a:pt x="2601" y="865"/>
                  <a:pt x="2601" y="859"/>
                </a:cubicBezTo>
                <a:cubicBezTo>
                  <a:pt x="2601" y="857"/>
                  <a:pt x="2600" y="855"/>
                  <a:pt x="2600" y="853"/>
                </a:cubicBezTo>
                <a:cubicBezTo>
                  <a:pt x="2594" y="836"/>
                  <a:pt x="2579" y="834"/>
                  <a:pt x="2576" y="835"/>
                </a:cubicBezTo>
                <a:close/>
                <a:moveTo>
                  <a:pt x="4079" y="1252"/>
                </a:moveTo>
                <a:cubicBezTo>
                  <a:pt x="4079" y="1252"/>
                  <a:pt x="4079" y="1252"/>
                  <a:pt x="4078" y="1252"/>
                </a:cubicBezTo>
                <a:cubicBezTo>
                  <a:pt x="4074" y="1252"/>
                  <a:pt x="4073" y="1255"/>
                  <a:pt x="4071" y="1256"/>
                </a:cubicBezTo>
                <a:cubicBezTo>
                  <a:pt x="4067" y="1261"/>
                  <a:pt x="4063" y="1269"/>
                  <a:pt x="4063" y="1277"/>
                </a:cubicBezTo>
                <a:cubicBezTo>
                  <a:pt x="4063" y="1280"/>
                  <a:pt x="4063" y="1282"/>
                  <a:pt x="4064" y="1284"/>
                </a:cubicBezTo>
                <a:cubicBezTo>
                  <a:pt x="4064" y="1284"/>
                  <a:pt x="4064" y="1284"/>
                  <a:pt x="4064" y="1284"/>
                </a:cubicBezTo>
                <a:cubicBezTo>
                  <a:pt x="4059" y="1279"/>
                  <a:pt x="4054" y="1273"/>
                  <a:pt x="4045" y="1272"/>
                </a:cubicBezTo>
                <a:cubicBezTo>
                  <a:pt x="4042" y="1272"/>
                  <a:pt x="4040" y="1273"/>
                  <a:pt x="4038" y="1274"/>
                </a:cubicBezTo>
                <a:cubicBezTo>
                  <a:pt x="4035" y="1275"/>
                  <a:pt x="4034" y="1277"/>
                  <a:pt x="4033" y="1278"/>
                </a:cubicBezTo>
                <a:cubicBezTo>
                  <a:pt x="4030" y="1283"/>
                  <a:pt x="4027" y="1290"/>
                  <a:pt x="4027" y="1298"/>
                </a:cubicBezTo>
                <a:cubicBezTo>
                  <a:pt x="4027" y="1301"/>
                  <a:pt x="4027" y="1304"/>
                  <a:pt x="4030" y="1307"/>
                </a:cubicBezTo>
                <a:cubicBezTo>
                  <a:pt x="4032" y="1310"/>
                  <a:pt x="4036" y="1312"/>
                  <a:pt x="4039" y="1311"/>
                </a:cubicBezTo>
                <a:cubicBezTo>
                  <a:pt x="4046" y="1311"/>
                  <a:pt x="4055" y="1313"/>
                  <a:pt x="4062" y="1313"/>
                </a:cubicBezTo>
                <a:cubicBezTo>
                  <a:pt x="4065" y="1313"/>
                  <a:pt x="4067" y="1313"/>
                  <a:pt x="4069" y="1312"/>
                </a:cubicBezTo>
                <a:cubicBezTo>
                  <a:pt x="4071" y="1312"/>
                  <a:pt x="4072" y="1311"/>
                  <a:pt x="4073" y="1310"/>
                </a:cubicBezTo>
                <a:cubicBezTo>
                  <a:pt x="4075" y="1309"/>
                  <a:pt x="4076" y="1307"/>
                  <a:pt x="4076" y="1304"/>
                </a:cubicBezTo>
                <a:cubicBezTo>
                  <a:pt x="4076" y="1302"/>
                  <a:pt x="4075" y="1301"/>
                  <a:pt x="4074" y="1299"/>
                </a:cubicBezTo>
                <a:cubicBezTo>
                  <a:pt x="4073" y="1297"/>
                  <a:pt x="4070" y="1293"/>
                  <a:pt x="4067" y="1289"/>
                </a:cubicBezTo>
                <a:cubicBezTo>
                  <a:pt x="4070" y="1291"/>
                  <a:pt x="4074" y="1292"/>
                  <a:pt x="4078" y="1292"/>
                </a:cubicBezTo>
                <a:cubicBezTo>
                  <a:pt x="4079" y="1292"/>
                  <a:pt x="4079" y="1292"/>
                  <a:pt x="4080" y="1292"/>
                </a:cubicBezTo>
                <a:cubicBezTo>
                  <a:pt x="4092" y="1292"/>
                  <a:pt x="4099" y="1283"/>
                  <a:pt x="4099" y="1274"/>
                </a:cubicBezTo>
                <a:cubicBezTo>
                  <a:pt x="4099" y="1264"/>
                  <a:pt x="4091" y="1252"/>
                  <a:pt x="4079" y="1252"/>
                </a:cubicBezTo>
                <a:close/>
                <a:moveTo>
                  <a:pt x="4392" y="2119"/>
                </a:moveTo>
                <a:cubicBezTo>
                  <a:pt x="4385" y="2120"/>
                  <a:pt x="4381" y="2124"/>
                  <a:pt x="4375" y="2127"/>
                </a:cubicBezTo>
                <a:cubicBezTo>
                  <a:pt x="4372" y="2129"/>
                  <a:pt x="4369" y="2131"/>
                  <a:pt x="4367" y="2132"/>
                </a:cubicBezTo>
                <a:cubicBezTo>
                  <a:pt x="4366" y="2133"/>
                  <a:pt x="4365" y="2133"/>
                  <a:pt x="4365" y="2133"/>
                </a:cubicBezTo>
                <a:cubicBezTo>
                  <a:pt x="4365" y="2133"/>
                  <a:pt x="4364" y="2133"/>
                  <a:pt x="4364" y="2133"/>
                </a:cubicBezTo>
                <a:cubicBezTo>
                  <a:pt x="4359" y="2132"/>
                  <a:pt x="4348" y="2127"/>
                  <a:pt x="4348" y="2127"/>
                </a:cubicBezTo>
                <a:cubicBezTo>
                  <a:pt x="4345" y="2126"/>
                  <a:pt x="4343" y="2127"/>
                  <a:pt x="4341" y="2129"/>
                </a:cubicBezTo>
                <a:cubicBezTo>
                  <a:pt x="4338" y="2132"/>
                  <a:pt x="4336" y="2136"/>
                  <a:pt x="4336" y="2140"/>
                </a:cubicBezTo>
                <a:cubicBezTo>
                  <a:pt x="4336" y="2148"/>
                  <a:pt x="4342" y="2151"/>
                  <a:pt x="4344" y="2154"/>
                </a:cubicBezTo>
                <a:cubicBezTo>
                  <a:pt x="4348" y="2157"/>
                  <a:pt x="4349" y="2158"/>
                  <a:pt x="4349" y="2160"/>
                </a:cubicBezTo>
                <a:cubicBezTo>
                  <a:pt x="4349" y="2161"/>
                  <a:pt x="4349" y="2161"/>
                  <a:pt x="4349" y="2162"/>
                </a:cubicBezTo>
                <a:cubicBezTo>
                  <a:pt x="4348" y="2163"/>
                  <a:pt x="4348" y="2165"/>
                  <a:pt x="4348" y="2166"/>
                </a:cubicBezTo>
                <a:cubicBezTo>
                  <a:pt x="4348" y="2170"/>
                  <a:pt x="4350" y="2175"/>
                  <a:pt x="4354" y="2177"/>
                </a:cubicBezTo>
                <a:cubicBezTo>
                  <a:pt x="4357" y="2179"/>
                  <a:pt x="4360" y="2179"/>
                  <a:pt x="4363" y="2179"/>
                </a:cubicBezTo>
                <a:cubicBezTo>
                  <a:pt x="4370" y="2179"/>
                  <a:pt x="4376" y="2177"/>
                  <a:pt x="4380" y="2175"/>
                </a:cubicBezTo>
                <a:cubicBezTo>
                  <a:pt x="4384" y="2173"/>
                  <a:pt x="4385" y="2171"/>
                  <a:pt x="4388" y="2167"/>
                </a:cubicBezTo>
                <a:cubicBezTo>
                  <a:pt x="4394" y="2157"/>
                  <a:pt x="4401" y="2140"/>
                  <a:pt x="4401" y="2129"/>
                </a:cubicBezTo>
                <a:cubicBezTo>
                  <a:pt x="4401" y="2128"/>
                  <a:pt x="4401" y="2127"/>
                  <a:pt x="4401" y="2125"/>
                </a:cubicBezTo>
                <a:cubicBezTo>
                  <a:pt x="4400" y="2122"/>
                  <a:pt x="4395" y="2119"/>
                  <a:pt x="4392" y="2119"/>
                </a:cubicBezTo>
                <a:close/>
                <a:moveTo>
                  <a:pt x="4086" y="1305"/>
                </a:moveTo>
                <a:cubicBezTo>
                  <a:pt x="4085" y="1304"/>
                  <a:pt x="4083" y="1303"/>
                  <a:pt x="4081" y="1304"/>
                </a:cubicBezTo>
                <a:cubicBezTo>
                  <a:pt x="4079" y="1304"/>
                  <a:pt x="4078" y="1305"/>
                  <a:pt x="4077" y="1306"/>
                </a:cubicBezTo>
                <a:cubicBezTo>
                  <a:pt x="4072" y="1313"/>
                  <a:pt x="4069" y="1318"/>
                  <a:pt x="4067" y="1320"/>
                </a:cubicBezTo>
                <a:cubicBezTo>
                  <a:pt x="4066" y="1321"/>
                  <a:pt x="4066" y="1322"/>
                  <a:pt x="4065" y="1322"/>
                </a:cubicBezTo>
                <a:cubicBezTo>
                  <a:pt x="4064" y="1321"/>
                  <a:pt x="4062" y="1320"/>
                  <a:pt x="4058" y="1318"/>
                </a:cubicBezTo>
                <a:cubicBezTo>
                  <a:pt x="4056" y="1317"/>
                  <a:pt x="4053" y="1316"/>
                  <a:pt x="4051" y="1316"/>
                </a:cubicBezTo>
                <a:cubicBezTo>
                  <a:pt x="4043" y="1316"/>
                  <a:pt x="4037" y="1320"/>
                  <a:pt x="4032" y="1324"/>
                </a:cubicBezTo>
                <a:cubicBezTo>
                  <a:pt x="4027" y="1329"/>
                  <a:pt x="4023" y="1334"/>
                  <a:pt x="4022" y="1341"/>
                </a:cubicBezTo>
                <a:cubicBezTo>
                  <a:pt x="4022" y="1342"/>
                  <a:pt x="4023" y="1344"/>
                  <a:pt x="4024" y="1346"/>
                </a:cubicBezTo>
                <a:cubicBezTo>
                  <a:pt x="4026" y="1350"/>
                  <a:pt x="4031" y="1351"/>
                  <a:pt x="4034" y="1352"/>
                </a:cubicBezTo>
                <a:cubicBezTo>
                  <a:pt x="4040" y="1352"/>
                  <a:pt x="4045" y="1352"/>
                  <a:pt x="4050" y="1353"/>
                </a:cubicBezTo>
                <a:cubicBezTo>
                  <a:pt x="4055" y="1353"/>
                  <a:pt x="4057" y="1355"/>
                  <a:pt x="4058" y="1356"/>
                </a:cubicBezTo>
                <a:cubicBezTo>
                  <a:pt x="4060" y="1361"/>
                  <a:pt x="4061" y="1364"/>
                  <a:pt x="4063" y="1367"/>
                </a:cubicBezTo>
                <a:cubicBezTo>
                  <a:pt x="4065" y="1370"/>
                  <a:pt x="4069" y="1372"/>
                  <a:pt x="4073" y="1372"/>
                </a:cubicBezTo>
                <a:cubicBezTo>
                  <a:pt x="4073" y="1372"/>
                  <a:pt x="4073" y="1372"/>
                  <a:pt x="4074" y="1372"/>
                </a:cubicBezTo>
                <a:cubicBezTo>
                  <a:pt x="4076" y="1372"/>
                  <a:pt x="4079" y="1371"/>
                  <a:pt x="4082" y="1371"/>
                </a:cubicBezTo>
                <a:cubicBezTo>
                  <a:pt x="4090" y="1369"/>
                  <a:pt x="4095" y="1363"/>
                  <a:pt x="4100" y="1357"/>
                </a:cubicBezTo>
                <a:cubicBezTo>
                  <a:pt x="4104" y="1351"/>
                  <a:pt x="4107" y="1344"/>
                  <a:pt x="4107" y="1337"/>
                </a:cubicBezTo>
                <a:cubicBezTo>
                  <a:pt x="4107" y="1335"/>
                  <a:pt x="4107" y="1333"/>
                  <a:pt x="4106" y="1331"/>
                </a:cubicBezTo>
                <a:cubicBezTo>
                  <a:pt x="4101" y="1319"/>
                  <a:pt x="4086" y="1306"/>
                  <a:pt x="4086" y="1305"/>
                </a:cubicBezTo>
                <a:close/>
                <a:moveTo>
                  <a:pt x="4425" y="1824"/>
                </a:moveTo>
                <a:cubicBezTo>
                  <a:pt x="4417" y="1815"/>
                  <a:pt x="4412" y="1805"/>
                  <a:pt x="4412" y="1803"/>
                </a:cubicBezTo>
                <a:cubicBezTo>
                  <a:pt x="4412" y="1803"/>
                  <a:pt x="4412" y="1803"/>
                  <a:pt x="4412" y="1803"/>
                </a:cubicBezTo>
                <a:cubicBezTo>
                  <a:pt x="4412" y="1802"/>
                  <a:pt x="4412" y="1802"/>
                  <a:pt x="4412" y="1802"/>
                </a:cubicBezTo>
                <a:cubicBezTo>
                  <a:pt x="4412" y="1802"/>
                  <a:pt x="4412" y="1801"/>
                  <a:pt x="4412" y="1801"/>
                </a:cubicBezTo>
                <a:cubicBezTo>
                  <a:pt x="4413" y="1796"/>
                  <a:pt x="4410" y="1792"/>
                  <a:pt x="4407" y="1789"/>
                </a:cubicBezTo>
                <a:cubicBezTo>
                  <a:pt x="4398" y="1782"/>
                  <a:pt x="4386" y="1781"/>
                  <a:pt x="4381" y="1775"/>
                </a:cubicBezTo>
                <a:cubicBezTo>
                  <a:pt x="4377" y="1772"/>
                  <a:pt x="4374" y="1764"/>
                  <a:pt x="4372" y="1753"/>
                </a:cubicBezTo>
                <a:cubicBezTo>
                  <a:pt x="4370" y="1743"/>
                  <a:pt x="4368" y="1732"/>
                  <a:pt x="4365" y="1722"/>
                </a:cubicBezTo>
                <a:cubicBezTo>
                  <a:pt x="4359" y="1704"/>
                  <a:pt x="4346" y="1693"/>
                  <a:pt x="4335" y="1678"/>
                </a:cubicBezTo>
                <a:cubicBezTo>
                  <a:pt x="4331" y="1672"/>
                  <a:pt x="4326" y="1661"/>
                  <a:pt x="4323" y="1651"/>
                </a:cubicBezTo>
                <a:cubicBezTo>
                  <a:pt x="4322" y="1646"/>
                  <a:pt x="4320" y="1642"/>
                  <a:pt x="4319" y="1638"/>
                </a:cubicBezTo>
                <a:cubicBezTo>
                  <a:pt x="4318" y="1636"/>
                  <a:pt x="4318" y="1635"/>
                  <a:pt x="4317" y="1633"/>
                </a:cubicBezTo>
                <a:cubicBezTo>
                  <a:pt x="4316" y="1633"/>
                  <a:pt x="4316" y="1631"/>
                  <a:pt x="4315" y="1630"/>
                </a:cubicBezTo>
                <a:cubicBezTo>
                  <a:pt x="4320" y="1627"/>
                  <a:pt x="4324" y="1621"/>
                  <a:pt x="4327" y="1615"/>
                </a:cubicBezTo>
                <a:cubicBezTo>
                  <a:pt x="4331" y="1607"/>
                  <a:pt x="4335" y="1599"/>
                  <a:pt x="4336" y="1597"/>
                </a:cubicBezTo>
                <a:cubicBezTo>
                  <a:pt x="4337" y="1596"/>
                  <a:pt x="4344" y="1593"/>
                  <a:pt x="4350" y="1593"/>
                </a:cubicBezTo>
                <a:cubicBezTo>
                  <a:pt x="4352" y="1593"/>
                  <a:pt x="4354" y="1594"/>
                  <a:pt x="4355" y="1594"/>
                </a:cubicBezTo>
                <a:cubicBezTo>
                  <a:pt x="4356" y="1595"/>
                  <a:pt x="4356" y="1595"/>
                  <a:pt x="4357" y="1596"/>
                </a:cubicBezTo>
                <a:cubicBezTo>
                  <a:pt x="4359" y="1610"/>
                  <a:pt x="4367" y="1624"/>
                  <a:pt x="4383" y="1633"/>
                </a:cubicBezTo>
                <a:cubicBezTo>
                  <a:pt x="4393" y="1639"/>
                  <a:pt x="4404" y="1646"/>
                  <a:pt x="4413" y="1646"/>
                </a:cubicBezTo>
                <a:cubicBezTo>
                  <a:pt x="4416" y="1647"/>
                  <a:pt x="4422" y="1644"/>
                  <a:pt x="4423" y="1639"/>
                </a:cubicBezTo>
                <a:cubicBezTo>
                  <a:pt x="4423" y="1638"/>
                  <a:pt x="4423" y="1637"/>
                  <a:pt x="4423" y="1636"/>
                </a:cubicBezTo>
                <a:cubicBezTo>
                  <a:pt x="4423" y="1630"/>
                  <a:pt x="4421" y="1622"/>
                  <a:pt x="4418" y="1614"/>
                </a:cubicBezTo>
                <a:cubicBezTo>
                  <a:pt x="4414" y="1606"/>
                  <a:pt x="4411" y="1599"/>
                  <a:pt x="4403" y="1595"/>
                </a:cubicBezTo>
                <a:cubicBezTo>
                  <a:pt x="4401" y="1594"/>
                  <a:pt x="4394" y="1588"/>
                  <a:pt x="4390" y="1580"/>
                </a:cubicBezTo>
                <a:cubicBezTo>
                  <a:pt x="4385" y="1574"/>
                  <a:pt x="4381" y="1565"/>
                  <a:pt x="4381" y="1563"/>
                </a:cubicBezTo>
                <a:cubicBezTo>
                  <a:pt x="4381" y="1555"/>
                  <a:pt x="4375" y="1550"/>
                  <a:pt x="4371" y="1547"/>
                </a:cubicBezTo>
                <a:cubicBezTo>
                  <a:pt x="4366" y="1544"/>
                  <a:pt x="4361" y="1542"/>
                  <a:pt x="4359" y="1540"/>
                </a:cubicBezTo>
                <a:cubicBezTo>
                  <a:pt x="4354" y="1536"/>
                  <a:pt x="4347" y="1513"/>
                  <a:pt x="4326" y="1508"/>
                </a:cubicBezTo>
                <a:cubicBezTo>
                  <a:pt x="4310" y="1504"/>
                  <a:pt x="4307" y="1498"/>
                  <a:pt x="4288" y="1486"/>
                </a:cubicBezTo>
                <a:cubicBezTo>
                  <a:pt x="4275" y="1479"/>
                  <a:pt x="4258" y="1477"/>
                  <a:pt x="4243" y="1477"/>
                </a:cubicBezTo>
                <a:cubicBezTo>
                  <a:pt x="4237" y="1477"/>
                  <a:pt x="4232" y="1477"/>
                  <a:pt x="4228" y="1478"/>
                </a:cubicBezTo>
                <a:cubicBezTo>
                  <a:pt x="4226" y="1478"/>
                  <a:pt x="4224" y="1479"/>
                  <a:pt x="4222" y="1480"/>
                </a:cubicBezTo>
                <a:cubicBezTo>
                  <a:pt x="4222" y="1480"/>
                  <a:pt x="4221" y="1481"/>
                  <a:pt x="4221" y="1481"/>
                </a:cubicBezTo>
                <a:cubicBezTo>
                  <a:pt x="4219" y="1479"/>
                  <a:pt x="4216" y="1478"/>
                  <a:pt x="4212" y="1476"/>
                </a:cubicBezTo>
                <a:cubicBezTo>
                  <a:pt x="4204" y="1473"/>
                  <a:pt x="4197" y="1473"/>
                  <a:pt x="4193" y="1473"/>
                </a:cubicBezTo>
                <a:cubicBezTo>
                  <a:pt x="4191" y="1472"/>
                  <a:pt x="4189" y="1472"/>
                  <a:pt x="4189" y="1472"/>
                </a:cubicBezTo>
                <a:cubicBezTo>
                  <a:pt x="4188" y="1471"/>
                  <a:pt x="4188" y="1472"/>
                  <a:pt x="4188" y="1470"/>
                </a:cubicBezTo>
                <a:cubicBezTo>
                  <a:pt x="4186" y="1464"/>
                  <a:pt x="4181" y="1458"/>
                  <a:pt x="4173" y="1458"/>
                </a:cubicBezTo>
                <a:cubicBezTo>
                  <a:pt x="4166" y="1458"/>
                  <a:pt x="4161" y="1462"/>
                  <a:pt x="4156" y="1468"/>
                </a:cubicBezTo>
                <a:cubicBezTo>
                  <a:pt x="4154" y="1471"/>
                  <a:pt x="4152" y="1473"/>
                  <a:pt x="4150" y="1474"/>
                </a:cubicBezTo>
                <a:cubicBezTo>
                  <a:pt x="4149" y="1476"/>
                  <a:pt x="4147" y="1478"/>
                  <a:pt x="4147" y="1482"/>
                </a:cubicBezTo>
                <a:cubicBezTo>
                  <a:pt x="4147" y="1484"/>
                  <a:pt x="4148" y="1487"/>
                  <a:pt x="4150" y="1488"/>
                </a:cubicBezTo>
                <a:cubicBezTo>
                  <a:pt x="4154" y="1491"/>
                  <a:pt x="4158" y="1491"/>
                  <a:pt x="4166" y="1493"/>
                </a:cubicBezTo>
                <a:cubicBezTo>
                  <a:pt x="4173" y="1495"/>
                  <a:pt x="4178" y="1496"/>
                  <a:pt x="4181" y="1497"/>
                </a:cubicBezTo>
                <a:cubicBezTo>
                  <a:pt x="4181" y="1497"/>
                  <a:pt x="4181" y="1497"/>
                  <a:pt x="4181" y="1497"/>
                </a:cubicBezTo>
                <a:cubicBezTo>
                  <a:pt x="4181" y="1497"/>
                  <a:pt x="4180" y="1498"/>
                  <a:pt x="4179" y="1499"/>
                </a:cubicBezTo>
                <a:cubicBezTo>
                  <a:pt x="4174" y="1507"/>
                  <a:pt x="4169" y="1516"/>
                  <a:pt x="4168" y="1524"/>
                </a:cubicBezTo>
                <a:cubicBezTo>
                  <a:pt x="4168" y="1528"/>
                  <a:pt x="4171" y="1534"/>
                  <a:pt x="4176" y="1535"/>
                </a:cubicBezTo>
                <a:cubicBezTo>
                  <a:pt x="4177" y="1535"/>
                  <a:pt x="4179" y="1535"/>
                  <a:pt x="4180" y="1535"/>
                </a:cubicBezTo>
                <a:cubicBezTo>
                  <a:pt x="4187" y="1535"/>
                  <a:pt x="4196" y="1533"/>
                  <a:pt x="4201" y="1533"/>
                </a:cubicBezTo>
                <a:cubicBezTo>
                  <a:pt x="4202" y="1533"/>
                  <a:pt x="4202" y="1533"/>
                  <a:pt x="4202" y="1533"/>
                </a:cubicBezTo>
                <a:cubicBezTo>
                  <a:pt x="4202" y="1533"/>
                  <a:pt x="4202" y="1535"/>
                  <a:pt x="4203" y="1537"/>
                </a:cubicBezTo>
                <a:cubicBezTo>
                  <a:pt x="4205" y="1540"/>
                  <a:pt x="4208" y="1541"/>
                  <a:pt x="4211" y="1543"/>
                </a:cubicBezTo>
                <a:cubicBezTo>
                  <a:pt x="4214" y="1544"/>
                  <a:pt x="4218" y="1545"/>
                  <a:pt x="4225" y="1546"/>
                </a:cubicBezTo>
                <a:cubicBezTo>
                  <a:pt x="4246" y="1550"/>
                  <a:pt x="4248" y="1557"/>
                  <a:pt x="4253" y="1563"/>
                </a:cubicBezTo>
                <a:cubicBezTo>
                  <a:pt x="4255" y="1565"/>
                  <a:pt x="4258" y="1569"/>
                  <a:pt x="4260" y="1572"/>
                </a:cubicBezTo>
                <a:cubicBezTo>
                  <a:pt x="4261" y="1574"/>
                  <a:pt x="4262" y="1576"/>
                  <a:pt x="4263" y="1577"/>
                </a:cubicBezTo>
                <a:cubicBezTo>
                  <a:pt x="4259" y="1578"/>
                  <a:pt x="4256" y="1580"/>
                  <a:pt x="4253" y="1583"/>
                </a:cubicBezTo>
                <a:cubicBezTo>
                  <a:pt x="4250" y="1586"/>
                  <a:pt x="4247" y="1590"/>
                  <a:pt x="4246" y="1595"/>
                </a:cubicBezTo>
                <a:cubicBezTo>
                  <a:pt x="4246" y="1599"/>
                  <a:pt x="4250" y="1603"/>
                  <a:pt x="4253" y="1604"/>
                </a:cubicBezTo>
                <a:cubicBezTo>
                  <a:pt x="4255" y="1604"/>
                  <a:pt x="4256" y="1605"/>
                  <a:pt x="4257" y="1605"/>
                </a:cubicBezTo>
                <a:cubicBezTo>
                  <a:pt x="4264" y="1605"/>
                  <a:pt x="4274" y="1604"/>
                  <a:pt x="4278" y="1604"/>
                </a:cubicBezTo>
                <a:cubicBezTo>
                  <a:pt x="4278" y="1604"/>
                  <a:pt x="4278" y="1604"/>
                  <a:pt x="4278" y="1604"/>
                </a:cubicBezTo>
                <a:cubicBezTo>
                  <a:pt x="4280" y="1604"/>
                  <a:pt x="4282" y="1612"/>
                  <a:pt x="4286" y="1618"/>
                </a:cubicBezTo>
                <a:cubicBezTo>
                  <a:pt x="4290" y="1624"/>
                  <a:pt x="4295" y="1631"/>
                  <a:pt x="4304" y="1633"/>
                </a:cubicBezTo>
                <a:cubicBezTo>
                  <a:pt x="4303" y="1635"/>
                  <a:pt x="4303" y="1636"/>
                  <a:pt x="4302" y="1638"/>
                </a:cubicBezTo>
                <a:cubicBezTo>
                  <a:pt x="4299" y="1647"/>
                  <a:pt x="4295" y="1662"/>
                  <a:pt x="4295" y="1675"/>
                </a:cubicBezTo>
                <a:cubicBezTo>
                  <a:pt x="4295" y="1682"/>
                  <a:pt x="4296" y="1688"/>
                  <a:pt x="4299" y="1693"/>
                </a:cubicBezTo>
                <a:cubicBezTo>
                  <a:pt x="4300" y="1695"/>
                  <a:pt x="4301" y="1698"/>
                  <a:pt x="4301" y="1701"/>
                </a:cubicBezTo>
                <a:cubicBezTo>
                  <a:pt x="4301" y="1712"/>
                  <a:pt x="4294" y="1729"/>
                  <a:pt x="4289" y="1742"/>
                </a:cubicBezTo>
                <a:cubicBezTo>
                  <a:pt x="4289" y="1743"/>
                  <a:pt x="4288" y="1744"/>
                  <a:pt x="4288" y="1744"/>
                </a:cubicBezTo>
                <a:cubicBezTo>
                  <a:pt x="4288" y="1744"/>
                  <a:pt x="4287" y="1744"/>
                  <a:pt x="4286" y="1743"/>
                </a:cubicBezTo>
                <a:cubicBezTo>
                  <a:pt x="4281" y="1740"/>
                  <a:pt x="4274" y="1733"/>
                  <a:pt x="4267" y="1728"/>
                </a:cubicBezTo>
                <a:cubicBezTo>
                  <a:pt x="4255" y="1719"/>
                  <a:pt x="4239" y="1713"/>
                  <a:pt x="4233" y="1705"/>
                </a:cubicBezTo>
                <a:cubicBezTo>
                  <a:pt x="4233" y="1705"/>
                  <a:pt x="4232" y="1705"/>
                  <a:pt x="4232" y="1704"/>
                </a:cubicBezTo>
                <a:cubicBezTo>
                  <a:pt x="4232" y="1701"/>
                  <a:pt x="4234" y="1694"/>
                  <a:pt x="4237" y="1688"/>
                </a:cubicBezTo>
                <a:cubicBezTo>
                  <a:pt x="4240" y="1681"/>
                  <a:pt x="4243" y="1675"/>
                  <a:pt x="4243" y="1668"/>
                </a:cubicBezTo>
                <a:cubicBezTo>
                  <a:pt x="4243" y="1666"/>
                  <a:pt x="4243" y="1663"/>
                  <a:pt x="4241" y="1661"/>
                </a:cubicBezTo>
                <a:cubicBezTo>
                  <a:pt x="4236" y="1654"/>
                  <a:pt x="4229" y="1653"/>
                  <a:pt x="4222" y="1653"/>
                </a:cubicBezTo>
                <a:cubicBezTo>
                  <a:pt x="4216" y="1653"/>
                  <a:pt x="4210" y="1654"/>
                  <a:pt x="4205" y="1655"/>
                </a:cubicBezTo>
                <a:cubicBezTo>
                  <a:pt x="4202" y="1655"/>
                  <a:pt x="4200" y="1656"/>
                  <a:pt x="4198" y="1656"/>
                </a:cubicBezTo>
                <a:cubicBezTo>
                  <a:pt x="4198" y="1656"/>
                  <a:pt x="4197" y="1656"/>
                  <a:pt x="4197" y="1656"/>
                </a:cubicBezTo>
                <a:cubicBezTo>
                  <a:pt x="4196" y="1655"/>
                  <a:pt x="4194" y="1653"/>
                  <a:pt x="4192" y="1650"/>
                </a:cubicBezTo>
                <a:cubicBezTo>
                  <a:pt x="4189" y="1647"/>
                  <a:pt x="4185" y="1643"/>
                  <a:pt x="4179" y="1643"/>
                </a:cubicBezTo>
                <a:cubicBezTo>
                  <a:pt x="4174" y="1643"/>
                  <a:pt x="4171" y="1646"/>
                  <a:pt x="4170" y="1649"/>
                </a:cubicBezTo>
                <a:cubicBezTo>
                  <a:pt x="4169" y="1652"/>
                  <a:pt x="4168" y="1655"/>
                  <a:pt x="4167" y="1659"/>
                </a:cubicBezTo>
                <a:cubicBezTo>
                  <a:pt x="4165" y="1656"/>
                  <a:pt x="4163" y="1653"/>
                  <a:pt x="4160" y="1650"/>
                </a:cubicBezTo>
                <a:cubicBezTo>
                  <a:pt x="4159" y="1649"/>
                  <a:pt x="4158" y="1648"/>
                  <a:pt x="4157" y="1647"/>
                </a:cubicBezTo>
                <a:cubicBezTo>
                  <a:pt x="4156" y="1646"/>
                  <a:pt x="4155" y="1645"/>
                  <a:pt x="4151" y="1644"/>
                </a:cubicBezTo>
                <a:cubicBezTo>
                  <a:pt x="4148" y="1644"/>
                  <a:pt x="4145" y="1648"/>
                  <a:pt x="4145" y="1649"/>
                </a:cubicBezTo>
                <a:cubicBezTo>
                  <a:pt x="4145" y="1650"/>
                  <a:pt x="4145" y="1651"/>
                  <a:pt x="4145" y="1652"/>
                </a:cubicBezTo>
                <a:cubicBezTo>
                  <a:pt x="4145" y="1654"/>
                  <a:pt x="4145" y="1657"/>
                  <a:pt x="4145" y="1659"/>
                </a:cubicBezTo>
                <a:cubicBezTo>
                  <a:pt x="4145" y="1663"/>
                  <a:pt x="4144" y="1668"/>
                  <a:pt x="4142" y="1671"/>
                </a:cubicBezTo>
                <a:cubicBezTo>
                  <a:pt x="4137" y="1677"/>
                  <a:pt x="4135" y="1679"/>
                  <a:pt x="4133" y="1683"/>
                </a:cubicBezTo>
                <a:cubicBezTo>
                  <a:pt x="4131" y="1686"/>
                  <a:pt x="4131" y="1688"/>
                  <a:pt x="4129" y="1695"/>
                </a:cubicBezTo>
                <a:cubicBezTo>
                  <a:pt x="4128" y="1697"/>
                  <a:pt x="4128" y="1699"/>
                  <a:pt x="4127" y="1699"/>
                </a:cubicBezTo>
                <a:cubicBezTo>
                  <a:pt x="4127" y="1699"/>
                  <a:pt x="4127" y="1700"/>
                  <a:pt x="4127" y="1700"/>
                </a:cubicBezTo>
                <a:cubicBezTo>
                  <a:pt x="4127" y="1700"/>
                  <a:pt x="4127" y="1700"/>
                  <a:pt x="4127" y="1700"/>
                </a:cubicBezTo>
                <a:cubicBezTo>
                  <a:pt x="4126" y="1700"/>
                  <a:pt x="4120" y="1696"/>
                  <a:pt x="4114" y="1688"/>
                </a:cubicBezTo>
                <a:cubicBezTo>
                  <a:pt x="4110" y="1682"/>
                  <a:pt x="4105" y="1679"/>
                  <a:pt x="4099" y="1678"/>
                </a:cubicBezTo>
                <a:cubicBezTo>
                  <a:pt x="4090" y="1679"/>
                  <a:pt x="4087" y="1685"/>
                  <a:pt x="4083" y="1686"/>
                </a:cubicBezTo>
                <a:cubicBezTo>
                  <a:pt x="4077" y="1691"/>
                  <a:pt x="4074" y="1698"/>
                  <a:pt x="4071" y="1705"/>
                </a:cubicBezTo>
                <a:cubicBezTo>
                  <a:pt x="4068" y="1712"/>
                  <a:pt x="4068" y="1720"/>
                  <a:pt x="4064" y="1721"/>
                </a:cubicBezTo>
                <a:cubicBezTo>
                  <a:pt x="4064" y="1721"/>
                  <a:pt x="4064" y="1721"/>
                  <a:pt x="4064" y="1721"/>
                </a:cubicBezTo>
                <a:cubicBezTo>
                  <a:pt x="4064" y="1722"/>
                  <a:pt x="4057" y="1726"/>
                  <a:pt x="4050" y="1729"/>
                </a:cubicBezTo>
                <a:cubicBezTo>
                  <a:pt x="4043" y="1732"/>
                  <a:pt x="4037" y="1735"/>
                  <a:pt x="4032" y="1740"/>
                </a:cubicBezTo>
                <a:cubicBezTo>
                  <a:pt x="4028" y="1745"/>
                  <a:pt x="4026" y="1753"/>
                  <a:pt x="4025" y="1760"/>
                </a:cubicBezTo>
                <a:cubicBezTo>
                  <a:pt x="4024" y="1766"/>
                  <a:pt x="4023" y="1772"/>
                  <a:pt x="4023" y="1775"/>
                </a:cubicBezTo>
                <a:cubicBezTo>
                  <a:pt x="4021" y="1776"/>
                  <a:pt x="4016" y="1777"/>
                  <a:pt x="4011" y="1777"/>
                </a:cubicBezTo>
                <a:cubicBezTo>
                  <a:pt x="4005" y="1778"/>
                  <a:pt x="3998" y="1779"/>
                  <a:pt x="3993" y="1783"/>
                </a:cubicBezTo>
                <a:cubicBezTo>
                  <a:pt x="3991" y="1785"/>
                  <a:pt x="3988" y="1786"/>
                  <a:pt x="3984" y="1786"/>
                </a:cubicBezTo>
                <a:cubicBezTo>
                  <a:pt x="3979" y="1786"/>
                  <a:pt x="3973" y="1785"/>
                  <a:pt x="3968" y="1785"/>
                </a:cubicBezTo>
                <a:cubicBezTo>
                  <a:pt x="3963" y="1785"/>
                  <a:pt x="3960" y="1787"/>
                  <a:pt x="3956" y="1790"/>
                </a:cubicBezTo>
                <a:cubicBezTo>
                  <a:pt x="3943" y="1798"/>
                  <a:pt x="3926" y="1814"/>
                  <a:pt x="3920" y="1819"/>
                </a:cubicBezTo>
                <a:cubicBezTo>
                  <a:pt x="3911" y="1826"/>
                  <a:pt x="3910" y="1837"/>
                  <a:pt x="3909" y="1847"/>
                </a:cubicBezTo>
                <a:cubicBezTo>
                  <a:pt x="3910" y="1854"/>
                  <a:pt x="3910" y="1861"/>
                  <a:pt x="3914" y="1866"/>
                </a:cubicBezTo>
                <a:cubicBezTo>
                  <a:pt x="3917" y="1870"/>
                  <a:pt x="3922" y="1881"/>
                  <a:pt x="3922" y="1884"/>
                </a:cubicBezTo>
                <a:cubicBezTo>
                  <a:pt x="3917" y="1888"/>
                  <a:pt x="3916" y="1895"/>
                  <a:pt x="3915" y="1902"/>
                </a:cubicBezTo>
                <a:cubicBezTo>
                  <a:pt x="3915" y="1911"/>
                  <a:pt x="3918" y="1921"/>
                  <a:pt x="3927" y="1931"/>
                </a:cubicBezTo>
                <a:cubicBezTo>
                  <a:pt x="3935" y="1942"/>
                  <a:pt x="3935" y="1945"/>
                  <a:pt x="3935" y="1949"/>
                </a:cubicBezTo>
                <a:cubicBezTo>
                  <a:pt x="3935" y="1950"/>
                  <a:pt x="3935" y="1951"/>
                  <a:pt x="3935" y="1953"/>
                </a:cubicBezTo>
                <a:cubicBezTo>
                  <a:pt x="3935" y="1954"/>
                  <a:pt x="3935" y="1955"/>
                  <a:pt x="3936" y="1957"/>
                </a:cubicBezTo>
                <a:cubicBezTo>
                  <a:pt x="3936" y="1962"/>
                  <a:pt x="3939" y="1967"/>
                  <a:pt x="3942" y="1970"/>
                </a:cubicBezTo>
                <a:cubicBezTo>
                  <a:pt x="3945" y="1974"/>
                  <a:pt x="3948" y="1978"/>
                  <a:pt x="3953" y="1984"/>
                </a:cubicBezTo>
                <a:cubicBezTo>
                  <a:pt x="3953" y="1985"/>
                  <a:pt x="3954" y="1986"/>
                  <a:pt x="3954" y="1987"/>
                </a:cubicBezTo>
                <a:cubicBezTo>
                  <a:pt x="3954" y="1989"/>
                  <a:pt x="3951" y="1993"/>
                  <a:pt x="3946" y="1997"/>
                </a:cubicBezTo>
                <a:cubicBezTo>
                  <a:pt x="3941" y="2002"/>
                  <a:pt x="3936" y="2005"/>
                  <a:pt x="3932" y="2012"/>
                </a:cubicBezTo>
                <a:cubicBezTo>
                  <a:pt x="3932" y="2013"/>
                  <a:pt x="3931" y="2015"/>
                  <a:pt x="3931" y="2017"/>
                </a:cubicBezTo>
                <a:cubicBezTo>
                  <a:pt x="3932" y="2030"/>
                  <a:pt x="3943" y="2039"/>
                  <a:pt x="3949" y="2046"/>
                </a:cubicBezTo>
                <a:cubicBezTo>
                  <a:pt x="3953" y="2050"/>
                  <a:pt x="3959" y="2051"/>
                  <a:pt x="3965" y="2051"/>
                </a:cubicBezTo>
                <a:cubicBezTo>
                  <a:pt x="3974" y="2051"/>
                  <a:pt x="3983" y="2049"/>
                  <a:pt x="3990" y="2046"/>
                </a:cubicBezTo>
                <a:cubicBezTo>
                  <a:pt x="3996" y="2043"/>
                  <a:pt x="4002" y="2039"/>
                  <a:pt x="4007" y="2036"/>
                </a:cubicBezTo>
                <a:cubicBezTo>
                  <a:pt x="4012" y="2032"/>
                  <a:pt x="4016" y="2030"/>
                  <a:pt x="4017" y="2030"/>
                </a:cubicBezTo>
                <a:cubicBezTo>
                  <a:pt x="4020" y="2029"/>
                  <a:pt x="4030" y="2028"/>
                  <a:pt x="4039" y="2028"/>
                </a:cubicBezTo>
                <a:cubicBezTo>
                  <a:pt x="4048" y="2027"/>
                  <a:pt x="4056" y="2027"/>
                  <a:pt x="4056" y="2027"/>
                </a:cubicBezTo>
                <a:cubicBezTo>
                  <a:pt x="4058" y="2027"/>
                  <a:pt x="4060" y="2026"/>
                  <a:pt x="4061" y="2024"/>
                </a:cubicBezTo>
                <a:cubicBezTo>
                  <a:pt x="4061" y="2024"/>
                  <a:pt x="4072" y="2003"/>
                  <a:pt x="4080" y="1993"/>
                </a:cubicBezTo>
                <a:cubicBezTo>
                  <a:pt x="4081" y="1991"/>
                  <a:pt x="4084" y="1990"/>
                  <a:pt x="4089" y="1990"/>
                </a:cubicBezTo>
                <a:cubicBezTo>
                  <a:pt x="4093" y="1990"/>
                  <a:pt x="4097" y="1991"/>
                  <a:pt x="4101" y="1992"/>
                </a:cubicBezTo>
                <a:cubicBezTo>
                  <a:pt x="4104" y="1993"/>
                  <a:pt x="4106" y="1993"/>
                  <a:pt x="4106" y="1993"/>
                </a:cubicBezTo>
                <a:cubicBezTo>
                  <a:pt x="4108" y="1994"/>
                  <a:pt x="4110" y="1994"/>
                  <a:pt x="4112" y="1993"/>
                </a:cubicBezTo>
                <a:cubicBezTo>
                  <a:pt x="4112" y="1993"/>
                  <a:pt x="4113" y="1992"/>
                  <a:pt x="4114" y="1992"/>
                </a:cubicBezTo>
                <a:cubicBezTo>
                  <a:pt x="4117" y="1989"/>
                  <a:pt x="4128" y="1984"/>
                  <a:pt x="4148" y="1978"/>
                </a:cubicBezTo>
                <a:cubicBezTo>
                  <a:pt x="4153" y="1977"/>
                  <a:pt x="4156" y="1977"/>
                  <a:pt x="4158" y="1977"/>
                </a:cubicBezTo>
                <a:cubicBezTo>
                  <a:pt x="4161" y="1977"/>
                  <a:pt x="4161" y="1977"/>
                  <a:pt x="4161" y="1977"/>
                </a:cubicBezTo>
                <a:cubicBezTo>
                  <a:pt x="4161" y="1977"/>
                  <a:pt x="4161" y="1977"/>
                  <a:pt x="4161" y="1977"/>
                </a:cubicBezTo>
                <a:cubicBezTo>
                  <a:pt x="4162" y="1978"/>
                  <a:pt x="4163" y="1986"/>
                  <a:pt x="4171" y="1989"/>
                </a:cubicBezTo>
                <a:cubicBezTo>
                  <a:pt x="4182" y="1994"/>
                  <a:pt x="4195" y="1997"/>
                  <a:pt x="4201" y="2002"/>
                </a:cubicBezTo>
                <a:cubicBezTo>
                  <a:pt x="4202" y="2003"/>
                  <a:pt x="4202" y="2004"/>
                  <a:pt x="4203" y="2007"/>
                </a:cubicBezTo>
                <a:cubicBezTo>
                  <a:pt x="4203" y="2012"/>
                  <a:pt x="4199" y="2021"/>
                  <a:pt x="4198" y="2027"/>
                </a:cubicBezTo>
                <a:cubicBezTo>
                  <a:pt x="4198" y="2027"/>
                  <a:pt x="4198" y="2028"/>
                  <a:pt x="4198" y="2028"/>
                </a:cubicBezTo>
                <a:cubicBezTo>
                  <a:pt x="4198" y="2032"/>
                  <a:pt x="4201" y="2036"/>
                  <a:pt x="4203" y="2036"/>
                </a:cubicBezTo>
                <a:cubicBezTo>
                  <a:pt x="4206" y="2038"/>
                  <a:pt x="4208" y="2038"/>
                  <a:pt x="4210" y="2038"/>
                </a:cubicBezTo>
                <a:cubicBezTo>
                  <a:pt x="4214" y="2038"/>
                  <a:pt x="4218" y="2037"/>
                  <a:pt x="4222" y="2036"/>
                </a:cubicBezTo>
                <a:cubicBezTo>
                  <a:pt x="4225" y="2034"/>
                  <a:pt x="4229" y="2032"/>
                  <a:pt x="4231" y="2026"/>
                </a:cubicBezTo>
                <a:cubicBezTo>
                  <a:pt x="4231" y="2022"/>
                  <a:pt x="4234" y="2017"/>
                  <a:pt x="4243" y="2011"/>
                </a:cubicBezTo>
                <a:cubicBezTo>
                  <a:pt x="4243" y="2013"/>
                  <a:pt x="4242" y="2015"/>
                  <a:pt x="4242" y="2018"/>
                </a:cubicBezTo>
                <a:cubicBezTo>
                  <a:pt x="4242" y="2022"/>
                  <a:pt x="4243" y="2026"/>
                  <a:pt x="4244" y="2030"/>
                </a:cubicBezTo>
                <a:cubicBezTo>
                  <a:pt x="4245" y="2032"/>
                  <a:pt x="4246" y="2033"/>
                  <a:pt x="4247" y="2034"/>
                </a:cubicBezTo>
                <a:cubicBezTo>
                  <a:pt x="4248" y="2036"/>
                  <a:pt x="4250" y="2037"/>
                  <a:pt x="4253" y="2037"/>
                </a:cubicBezTo>
                <a:cubicBezTo>
                  <a:pt x="4255" y="2037"/>
                  <a:pt x="4257" y="2036"/>
                  <a:pt x="4258" y="2035"/>
                </a:cubicBezTo>
                <a:cubicBezTo>
                  <a:pt x="4259" y="2037"/>
                  <a:pt x="4260" y="2038"/>
                  <a:pt x="4260" y="2039"/>
                </a:cubicBezTo>
                <a:cubicBezTo>
                  <a:pt x="4262" y="2043"/>
                  <a:pt x="4264" y="2044"/>
                  <a:pt x="4266" y="2045"/>
                </a:cubicBezTo>
                <a:cubicBezTo>
                  <a:pt x="4269" y="2047"/>
                  <a:pt x="4271" y="2048"/>
                  <a:pt x="4273" y="2050"/>
                </a:cubicBezTo>
                <a:cubicBezTo>
                  <a:pt x="4275" y="2052"/>
                  <a:pt x="4276" y="2053"/>
                  <a:pt x="4276" y="2057"/>
                </a:cubicBezTo>
                <a:cubicBezTo>
                  <a:pt x="4276" y="2064"/>
                  <a:pt x="4276" y="2069"/>
                  <a:pt x="4277" y="2074"/>
                </a:cubicBezTo>
                <a:cubicBezTo>
                  <a:pt x="4277" y="2078"/>
                  <a:pt x="4278" y="2083"/>
                  <a:pt x="4282" y="2086"/>
                </a:cubicBezTo>
                <a:cubicBezTo>
                  <a:pt x="4285" y="2089"/>
                  <a:pt x="4287" y="2088"/>
                  <a:pt x="4290" y="2089"/>
                </a:cubicBezTo>
                <a:cubicBezTo>
                  <a:pt x="4297" y="2090"/>
                  <a:pt x="4305" y="2091"/>
                  <a:pt x="4310" y="2101"/>
                </a:cubicBezTo>
                <a:cubicBezTo>
                  <a:pt x="4313" y="2107"/>
                  <a:pt x="4316" y="2111"/>
                  <a:pt x="4323" y="2112"/>
                </a:cubicBezTo>
                <a:cubicBezTo>
                  <a:pt x="4329" y="2111"/>
                  <a:pt x="4332" y="2107"/>
                  <a:pt x="4334" y="2104"/>
                </a:cubicBezTo>
                <a:cubicBezTo>
                  <a:pt x="4336" y="2101"/>
                  <a:pt x="4338" y="2100"/>
                  <a:pt x="4339" y="2096"/>
                </a:cubicBezTo>
                <a:cubicBezTo>
                  <a:pt x="4339" y="2096"/>
                  <a:pt x="4339" y="2096"/>
                  <a:pt x="4339" y="2096"/>
                </a:cubicBezTo>
                <a:cubicBezTo>
                  <a:pt x="4342" y="2096"/>
                  <a:pt x="4353" y="2102"/>
                  <a:pt x="4355" y="2105"/>
                </a:cubicBezTo>
                <a:cubicBezTo>
                  <a:pt x="4356" y="2107"/>
                  <a:pt x="4359" y="2108"/>
                  <a:pt x="4362" y="2108"/>
                </a:cubicBezTo>
                <a:cubicBezTo>
                  <a:pt x="4369" y="2107"/>
                  <a:pt x="4372" y="2103"/>
                  <a:pt x="4378" y="2100"/>
                </a:cubicBezTo>
                <a:cubicBezTo>
                  <a:pt x="4383" y="2096"/>
                  <a:pt x="4389" y="2092"/>
                  <a:pt x="4396" y="2090"/>
                </a:cubicBezTo>
                <a:cubicBezTo>
                  <a:pt x="4404" y="2087"/>
                  <a:pt x="4408" y="2086"/>
                  <a:pt x="4412" y="2084"/>
                </a:cubicBezTo>
                <a:cubicBezTo>
                  <a:pt x="4416" y="2082"/>
                  <a:pt x="4417" y="2078"/>
                  <a:pt x="4419" y="2075"/>
                </a:cubicBezTo>
                <a:cubicBezTo>
                  <a:pt x="4424" y="2064"/>
                  <a:pt x="4427" y="2043"/>
                  <a:pt x="4437" y="2028"/>
                </a:cubicBezTo>
                <a:cubicBezTo>
                  <a:pt x="4447" y="2011"/>
                  <a:pt x="4462" y="1982"/>
                  <a:pt x="4462" y="1957"/>
                </a:cubicBezTo>
                <a:cubicBezTo>
                  <a:pt x="4462" y="1935"/>
                  <a:pt x="4461" y="1884"/>
                  <a:pt x="4447" y="1858"/>
                </a:cubicBezTo>
                <a:cubicBezTo>
                  <a:pt x="4441" y="1846"/>
                  <a:pt x="4432" y="1834"/>
                  <a:pt x="4425" y="1824"/>
                </a:cubicBezTo>
                <a:close/>
                <a:moveTo>
                  <a:pt x="4055" y="1637"/>
                </a:moveTo>
                <a:cubicBezTo>
                  <a:pt x="4057" y="1639"/>
                  <a:pt x="4060" y="1640"/>
                  <a:pt x="4062" y="1640"/>
                </a:cubicBezTo>
                <a:cubicBezTo>
                  <a:pt x="4062" y="1640"/>
                  <a:pt x="4062" y="1640"/>
                  <a:pt x="4062" y="1640"/>
                </a:cubicBezTo>
                <a:cubicBezTo>
                  <a:pt x="4069" y="1640"/>
                  <a:pt x="4074" y="1635"/>
                  <a:pt x="4079" y="1632"/>
                </a:cubicBezTo>
                <a:cubicBezTo>
                  <a:pt x="4082" y="1629"/>
                  <a:pt x="4085" y="1627"/>
                  <a:pt x="4086" y="1626"/>
                </a:cubicBezTo>
                <a:cubicBezTo>
                  <a:pt x="4088" y="1625"/>
                  <a:pt x="4091" y="1624"/>
                  <a:pt x="4095" y="1623"/>
                </a:cubicBezTo>
                <a:cubicBezTo>
                  <a:pt x="4097" y="1622"/>
                  <a:pt x="4100" y="1620"/>
                  <a:pt x="4103" y="1618"/>
                </a:cubicBezTo>
                <a:cubicBezTo>
                  <a:pt x="4105" y="1616"/>
                  <a:pt x="4108" y="1612"/>
                  <a:pt x="4108" y="1607"/>
                </a:cubicBezTo>
                <a:cubicBezTo>
                  <a:pt x="4107" y="1601"/>
                  <a:pt x="4104" y="1596"/>
                  <a:pt x="4100" y="1592"/>
                </a:cubicBezTo>
                <a:cubicBezTo>
                  <a:pt x="4095" y="1589"/>
                  <a:pt x="4090" y="1586"/>
                  <a:pt x="4084" y="1586"/>
                </a:cubicBezTo>
                <a:cubicBezTo>
                  <a:pt x="4079" y="1586"/>
                  <a:pt x="4074" y="1588"/>
                  <a:pt x="4071" y="1593"/>
                </a:cubicBezTo>
                <a:cubicBezTo>
                  <a:pt x="4068" y="1598"/>
                  <a:pt x="4064" y="1603"/>
                  <a:pt x="4060" y="1608"/>
                </a:cubicBezTo>
                <a:cubicBezTo>
                  <a:pt x="4056" y="1614"/>
                  <a:pt x="4052" y="1619"/>
                  <a:pt x="4052" y="1627"/>
                </a:cubicBezTo>
                <a:cubicBezTo>
                  <a:pt x="4052" y="1627"/>
                  <a:pt x="4052" y="1628"/>
                  <a:pt x="4052" y="1629"/>
                </a:cubicBezTo>
                <a:cubicBezTo>
                  <a:pt x="4052" y="1632"/>
                  <a:pt x="4053" y="1634"/>
                  <a:pt x="4055" y="1637"/>
                </a:cubicBezTo>
                <a:close/>
                <a:moveTo>
                  <a:pt x="4022" y="1470"/>
                </a:moveTo>
                <a:cubicBezTo>
                  <a:pt x="4023" y="1470"/>
                  <a:pt x="4024" y="1470"/>
                  <a:pt x="4025" y="1470"/>
                </a:cubicBezTo>
                <a:cubicBezTo>
                  <a:pt x="4038" y="1469"/>
                  <a:pt x="4065" y="1464"/>
                  <a:pt x="4069" y="1464"/>
                </a:cubicBezTo>
                <a:cubicBezTo>
                  <a:pt x="4076" y="1464"/>
                  <a:pt x="4079" y="1459"/>
                  <a:pt x="4081" y="1455"/>
                </a:cubicBezTo>
                <a:cubicBezTo>
                  <a:pt x="4084" y="1451"/>
                  <a:pt x="4086" y="1447"/>
                  <a:pt x="4086" y="1442"/>
                </a:cubicBezTo>
                <a:cubicBezTo>
                  <a:pt x="4086" y="1441"/>
                  <a:pt x="4086" y="1440"/>
                  <a:pt x="4085" y="1438"/>
                </a:cubicBezTo>
                <a:cubicBezTo>
                  <a:pt x="4083" y="1436"/>
                  <a:pt x="4081" y="1434"/>
                  <a:pt x="4078" y="1434"/>
                </a:cubicBezTo>
                <a:cubicBezTo>
                  <a:pt x="4072" y="1435"/>
                  <a:pt x="4043" y="1441"/>
                  <a:pt x="4036" y="1443"/>
                </a:cubicBezTo>
                <a:cubicBezTo>
                  <a:pt x="4036" y="1443"/>
                  <a:pt x="4036" y="1443"/>
                  <a:pt x="4036" y="1443"/>
                </a:cubicBezTo>
                <a:cubicBezTo>
                  <a:pt x="4033" y="1443"/>
                  <a:pt x="4028" y="1442"/>
                  <a:pt x="4023" y="1442"/>
                </a:cubicBezTo>
                <a:cubicBezTo>
                  <a:pt x="4019" y="1441"/>
                  <a:pt x="4015" y="1440"/>
                  <a:pt x="4015" y="1440"/>
                </a:cubicBezTo>
                <a:cubicBezTo>
                  <a:pt x="4013" y="1440"/>
                  <a:pt x="4011" y="1440"/>
                  <a:pt x="4009" y="1442"/>
                </a:cubicBezTo>
                <a:cubicBezTo>
                  <a:pt x="4006" y="1446"/>
                  <a:pt x="4004" y="1450"/>
                  <a:pt x="4004" y="1455"/>
                </a:cubicBezTo>
                <a:cubicBezTo>
                  <a:pt x="4004" y="1459"/>
                  <a:pt x="4006" y="1463"/>
                  <a:pt x="4010" y="1466"/>
                </a:cubicBezTo>
                <a:cubicBezTo>
                  <a:pt x="4013" y="1469"/>
                  <a:pt x="4017" y="1470"/>
                  <a:pt x="4022" y="1470"/>
                </a:cubicBezTo>
                <a:close/>
                <a:moveTo>
                  <a:pt x="4825" y="1720"/>
                </a:moveTo>
                <a:cubicBezTo>
                  <a:pt x="4825" y="1720"/>
                  <a:pt x="4825" y="1720"/>
                  <a:pt x="4825" y="1720"/>
                </a:cubicBezTo>
                <a:cubicBezTo>
                  <a:pt x="4824" y="1720"/>
                  <a:pt x="4822" y="1719"/>
                  <a:pt x="4821" y="1719"/>
                </a:cubicBezTo>
                <a:cubicBezTo>
                  <a:pt x="4816" y="1720"/>
                  <a:pt x="4812" y="1722"/>
                  <a:pt x="4808" y="1725"/>
                </a:cubicBezTo>
                <a:cubicBezTo>
                  <a:pt x="4797" y="1735"/>
                  <a:pt x="4787" y="1751"/>
                  <a:pt x="4787" y="1752"/>
                </a:cubicBezTo>
                <a:cubicBezTo>
                  <a:pt x="4786" y="1753"/>
                  <a:pt x="4786" y="1755"/>
                  <a:pt x="4786" y="1757"/>
                </a:cubicBezTo>
                <a:cubicBezTo>
                  <a:pt x="4787" y="1758"/>
                  <a:pt x="4788" y="1759"/>
                  <a:pt x="4789" y="1759"/>
                </a:cubicBezTo>
                <a:cubicBezTo>
                  <a:pt x="4792" y="1760"/>
                  <a:pt x="4794" y="1760"/>
                  <a:pt x="4796" y="1760"/>
                </a:cubicBezTo>
                <a:cubicBezTo>
                  <a:pt x="4797" y="1760"/>
                  <a:pt x="4797" y="1760"/>
                  <a:pt x="4797" y="1760"/>
                </a:cubicBezTo>
                <a:cubicBezTo>
                  <a:pt x="4806" y="1760"/>
                  <a:pt x="4813" y="1755"/>
                  <a:pt x="4820" y="1749"/>
                </a:cubicBezTo>
                <a:cubicBezTo>
                  <a:pt x="4826" y="1743"/>
                  <a:pt x="4831" y="1737"/>
                  <a:pt x="4831" y="1729"/>
                </a:cubicBezTo>
                <a:cubicBezTo>
                  <a:pt x="4832" y="1726"/>
                  <a:pt x="4829" y="1722"/>
                  <a:pt x="4825" y="1720"/>
                </a:cubicBezTo>
                <a:close/>
                <a:moveTo>
                  <a:pt x="4791" y="2070"/>
                </a:moveTo>
                <a:cubicBezTo>
                  <a:pt x="4787" y="2070"/>
                  <a:pt x="4785" y="2072"/>
                  <a:pt x="4784" y="2072"/>
                </a:cubicBezTo>
                <a:cubicBezTo>
                  <a:pt x="4782" y="2073"/>
                  <a:pt x="4782" y="2073"/>
                  <a:pt x="4782" y="2073"/>
                </a:cubicBezTo>
                <a:cubicBezTo>
                  <a:pt x="4781" y="2073"/>
                  <a:pt x="4780" y="2073"/>
                  <a:pt x="4777" y="2071"/>
                </a:cubicBezTo>
                <a:cubicBezTo>
                  <a:pt x="4771" y="2067"/>
                  <a:pt x="4770" y="2066"/>
                  <a:pt x="4769" y="2066"/>
                </a:cubicBezTo>
                <a:cubicBezTo>
                  <a:pt x="4769" y="2065"/>
                  <a:pt x="4767" y="2062"/>
                  <a:pt x="4764" y="2055"/>
                </a:cubicBezTo>
                <a:cubicBezTo>
                  <a:pt x="4761" y="2050"/>
                  <a:pt x="4759" y="2044"/>
                  <a:pt x="4757" y="2038"/>
                </a:cubicBezTo>
                <a:cubicBezTo>
                  <a:pt x="4756" y="2035"/>
                  <a:pt x="4755" y="2033"/>
                  <a:pt x="4753" y="2030"/>
                </a:cubicBezTo>
                <a:cubicBezTo>
                  <a:pt x="4751" y="2028"/>
                  <a:pt x="4748" y="2026"/>
                  <a:pt x="4744" y="2026"/>
                </a:cubicBezTo>
                <a:cubicBezTo>
                  <a:pt x="4741" y="2026"/>
                  <a:pt x="4738" y="2027"/>
                  <a:pt x="4736" y="2028"/>
                </a:cubicBezTo>
                <a:cubicBezTo>
                  <a:pt x="4731" y="2031"/>
                  <a:pt x="4731" y="2035"/>
                  <a:pt x="4731" y="2038"/>
                </a:cubicBezTo>
                <a:cubicBezTo>
                  <a:pt x="4731" y="2046"/>
                  <a:pt x="4734" y="2055"/>
                  <a:pt x="4739" y="2061"/>
                </a:cubicBezTo>
                <a:cubicBezTo>
                  <a:pt x="4740" y="2061"/>
                  <a:pt x="4741" y="2065"/>
                  <a:pt x="4742" y="2070"/>
                </a:cubicBezTo>
                <a:cubicBezTo>
                  <a:pt x="4743" y="2074"/>
                  <a:pt x="4744" y="2080"/>
                  <a:pt x="4744" y="2083"/>
                </a:cubicBezTo>
                <a:cubicBezTo>
                  <a:pt x="4744" y="2084"/>
                  <a:pt x="4743" y="2085"/>
                  <a:pt x="4743" y="2085"/>
                </a:cubicBezTo>
                <a:cubicBezTo>
                  <a:pt x="4743" y="2086"/>
                  <a:pt x="4740" y="2088"/>
                  <a:pt x="4737" y="2091"/>
                </a:cubicBezTo>
                <a:cubicBezTo>
                  <a:pt x="4734" y="2093"/>
                  <a:pt x="4730" y="2096"/>
                  <a:pt x="4729" y="2102"/>
                </a:cubicBezTo>
                <a:cubicBezTo>
                  <a:pt x="4729" y="2106"/>
                  <a:pt x="4732" y="2109"/>
                  <a:pt x="4734" y="2111"/>
                </a:cubicBezTo>
                <a:cubicBezTo>
                  <a:pt x="4741" y="2116"/>
                  <a:pt x="4748" y="2116"/>
                  <a:pt x="4753" y="2116"/>
                </a:cubicBezTo>
                <a:cubicBezTo>
                  <a:pt x="4754" y="2116"/>
                  <a:pt x="4754" y="2116"/>
                  <a:pt x="4755" y="2116"/>
                </a:cubicBezTo>
                <a:cubicBezTo>
                  <a:pt x="4753" y="2120"/>
                  <a:pt x="4750" y="2125"/>
                  <a:pt x="4750" y="2131"/>
                </a:cubicBezTo>
                <a:cubicBezTo>
                  <a:pt x="4749" y="2129"/>
                  <a:pt x="4747" y="2127"/>
                  <a:pt x="4744" y="2125"/>
                </a:cubicBezTo>
                <a:cubicBezTo>
                  <a:pt x="4743" y="2123"/>
                  <a:pt x="4740" y="2121"/>
                  <a:pt x="4738" y="2119"/>
                </a:cubicBezTo>
                <a:cubicBezTo>
                  <a:pt x="4736" y="2117"/>
                  <a:pt x="4735" y="2115"/>
                  <a:pt x="4730" y="2115"/>
                </a:cubicBezTo>
                <a:cubicBezTo>
                  <a:pt x="4728" y="2114"/>
                  <a:pt x="4724" y="2118"/>
                  <a:pt x="4724" y="2120"/>
                </a:cubicBezTo>
                <a:cubicBezTo>
                  <a:pt x="4724" y="2121"/>
                  <a:pt x="4722" y="2122"/>
                  <a:pt x="4719" y="2124"/>
                </a:cubicBezTo>
                <a:cubicBezTo>
                  <a:pt x="4716" y="2126"/>
                  <a:pt x="4711" y="2128"/>
                  <a:pt x="4707" y="2132"/>
                </a:cubicBezTo>
                <a:cubicBezTo>
                  <a:pt x="4703" y="2137"/>
                  <a:pt x="4702" y="2141"/>
                  <a:pt x="4701" y="2143"/>
                </a:cubicBezTo>
                <a:cubicBezTo>
                  <a:pt x="4700" y="2145"/>
                  <a:pt x="4698" y="2148"/>
                  <a:pt x="4688" y="2155"/>
                </a:cubicBezTo>
                <a:cubicBezTo>
                  <a:pt x="4669" y="2169"/>
                  <a:pt x="4645" y="2183"/>
                  <a:pt x="4638" y="2199"/>
                </a:cubicBezTo>
                <a:cubicBezTo>
                  <a:pt x="4637" y="2202"/>
                  <a:pt x="4636" y="2205"/>
                  <a:pt x="4636" y="2207"/>
                </a:cubicBezTo>
                <a:cubicBezTo>
                  <a:pt x="4636" y="2214"/>
                  <a:pt x="4640" y="2220"/>
                  <a:pt x="4646" y="2223"/>
                </a:cubicBezTo>
                <a:cubicBezTo>
                  <a:pt x="4651" y="2226"/>
                  <a:pt x="4658" y="2228"/>
                  <a:pt x="4666" y="2228"/>
                </a:cubicBezTo>
                <a:cubicBezTo>
                  <a:pt x="4673" y="2229"/>
                  <a:pt x="4676" y="2230"/>
                  <a:pt x="4680" y="2230"/>
                </a:cubicBezTo>
                <a:cubicBezTo>
                  <a:pt x="4680" y="2230"/>
                  <a:pt x="4680" y="2230"/>
                  <a:pt x="4680" y="2230"/>
                </a:cubicBezTo>
                <a:cubicBezTo>
                  <a:pt x="4684" y="2230"/>
                  <a:pt x="4687" y="2228"/>
                  <a:pt x="4689" y="2225"/>
                </a:cubicBezTo>
                <a:cubicBezTo>
                  <a:pt x="4692" y="2223"/>
                  <a:pt x="4694" y="2220"/>
                  <a:pt x="4698" y="2215"/>
                </a:cubicBezTo>
                <a:cubicBezTo>
                  <a:pt x="4710" y="2199"/>
                  <a:pt x="4721" y="2189"/>
                  <a:pt x="4736" y="2176"/>
                </a:cubicBezTo>
                <a:cubicBezTo>
                  <a:pt x="4750" y="2162"/>
                  <a:pt x="4753" y="2145"/>
                  <a:pt x="4753" y="2139"/>
                </a:cubicBezTo>
                <a:cubicBezTo>
                  <a:pt x="4755" y="2141"/>
                  <a:pt x="4757" y="2142"/>
                  <a:pt x="4759" y="2143"/>
                </a:cubicBezTo>
                <a:cubicBezTo>
                  <a:pt x="4761" y="2143"/>
                  <a:pt x="4762" y="2143"/>
                  <a:pt x="4764" y="2143"/>
                </a:cubicBezTo>
                <a:cubicBezTo>
                  <a:pt x="4771" y="2143"/>
                  <a:pt x="4775" y="2138"/>
                  <a:pt x="4778" y="2134"/>
                </a:cubicBezTo>
                <a:cubicBezTo>
                  <a:pt x="4781" y="2129"/>
                  <a:pt x="4783" y="2124"/>
                  <a:pt x="4785" y="2120"/>
                </a:cubicBezTo>
                <a:cubicBezTo>
                  <a:pt x="4789" y="2110"/>
                  <a:pt x="4793" y="2103"/>
                  <a:pt x="4799" y="2099"/>
                </a:cubicBezTo>
                <a:cubicBezTo>
                  <a:pt x="4803" y="2096"/>
                  <a:pt x="4805" y="2091"/>
                  <a:pt x="4805" y="2088"/>
                </a:cubicBezTo>
                <a:cubicBezTo>
                  <a:pt x="4805" y="2083"/>
                  <a:pt x="4803" y="2079"/>
                  <a:pt x="4801" y="2076"/>
                </a:cubicBezTo>
                <a:cubicBezTo>
                  <a:pt x="4798" y="2073"/>
                  <a:pt x="4796" y="2070"/>
                  <a:pt x="4791" y="2070"/>
                </a:cubicBezTo>
                <a:close/>
                <a:moveTo>
                  <a:pt x="4639" y="1836"/>
                </a:moveTo>
                <a:cubicBezTo>
                  <a:pt x="4646" y="1836"/>
                  <a:pt x="4651" y="1831"/>
                  <a:pt x="4652" y="1824"/>
                </a:cubicBezTo>
                <a:cubicBezTo>
                  <a:pt x="4646" y="1823"/>
                  <a:pt x="4646" y="1823"/>
                  <a:pt x="4646" y="1823"/>
                </a:cubicBezTo>
                <a:cubicBezTo>
                  <a:pt x="4652" y="1825"/>
                  <a:pt x="4652" y="1825"/>
                  <a:pt x="4652" y="1825"/>
                </a:cubicBezTo>
                <a:cubicBezTo>
                  <a:pt x="4652" y="1823"/>
                  <a:pt x="4652" y="1822"/>
                  <a:pt x="4652" y="1821"/>
                </a:cubicBezTo>
                <a:cubicBezTo>
                  <a:pt x="4652" y="1811"/>
                  <a:pt x="4644" y="1801"/>
                  <a:pt x="4624" y="1796"/>
                </a:cubicBezTo>
                <a:cubicBezTo>
                  <a:pt x="4620" y="1795"/>
                  <a:pt x="4617" y="1794"/>
                  <a:pt x="4614" y="1794"/>
                </a:cubicBezTo>
                <a:cubicBezTo>
                  <a:pt x="4613" y="1794"/>
                  <a:pt x="4611" y="1794"/>
                  <a:pt x="4609" y="1795"/>
                </a:cubicBezTo>
                <a:cubicBezTo>
                  <a:pt x="4607" y="1796"/>
                  <a:pt x="4606" y="1799"/>
                  <a:pt x="4606" y="1802"/>
                </a:cubicBezTo>
                <a:cubicBezTo>
                  <a:pt x="4606" y="1805"/>
                  <a:pt x="4607" y="1806"/>
                  <a:pt x="4608" y="1807"/>
                </a:cubicBezTo>
                <a:cubicBezTo>
                  <a:pt x="4610" y="1812"/>
                  <a:pt x="4615" y="1816"/>
                  <a:pt x="4617" y="1821"/>
                </a:cubicBezTo>
                <a:cubicBezTo>
                  <a:pt x="4623" y="1829"/>
                  <a:pt x="4630" y="1836"/>
                  <a:pt x="4639" y="1836"/>
                </a:cubicBezTo>
                <a:cubicBezTo>
                  <a:pt x="4639" y="1836"/>
                  <a:pt x="4639" y="1836"/>
                  <a:pt x="4639" y="1836"/>
                </a:cubicBezTo>
                <a:close/>
                <a:moveTo>
                  <a:pt x="2422" y="804"/>
                </a:moveTo>
                <a:cubicBezTo>
                  <a:pt x="2416" y="804"/>
                  <a:pt x="2413" y="808"/>
                  <a:pt x="2409" y="815"/>
                </a:cubicBezTo>
                <a:cubicBezTo>
                  <a:pt x="2409" y="816"/>
                  <a:pt x="2408" y="817"/>
                  <a:pt x="2408" y="819"/>
                </a:cubicBezTo>
                <a:cubicBezTo>
                  <a:pt x="2408" y="823"/>
                  <a:pt x="2411" y="826"/>
                  <a:pt x="2413" y="827"/>
                </a:cubicBezTo>
                <a:cubicBezTo>
                  <a:pt x="2415" y="828"/>
                  <a:pt x="2417" y="828"/>
                  <a:pt x="2420" y="828"/>
                </a:cubicBezTo>
                <a:cubicBezTo>
                  <a:pt x="2424" y="828"/>
                  <a:pt x="2429" y="827"/>
                  <a:pt x="2432" y="821"/>
                </a:cubicBezTo>
                <a:cubicBezTo>
                  <a:pt x="2432" y="821"/>
                  <a:pt x="2432" y="821"/>
                  <a:pt x="2432" y="821"/>
                </a:cubicBezTo>
                <a:cubicBezTo>
                  <a:pt x="2432" y="819"/>
                  <a:pt x="2433" y="818"/>
                  <a:pt x="2433" y="816"/>
                </a:cubicBezTo>
                <a:cubicBezTo>
                  <a:pt x="2433" y="813"/>
                  <a:pt x="2432" y="811"/>
                  <a:pt x="2430" y="809"/>
                </a:cubicBezTo>
                <a:cubicBezTo>
                  <a:pt x="2429" y="806"/>
                  <a:pt x="2426" y="804"/>
                  <a:pt x="2422" y="804"/>
                </a:cubicBezTo>
                <a:close/>
                <a:moveTo>
                  <a:pt x="4023" y="1526"/>
                </a:moveTo>
                <a:cubicBezTo>
                  <a:pt x="4023" y="1530"/>
                  <a:pt x="4024" y="1536"/>
                  <a:pt x="4028" y="1543"/>
                </a:cubicBezTo>
                <a:cubicBezTo>
                  <a:pt x="4037" y="1556"/>
                  <a:pt x="4051" y="1557"/>
                  <a:pt x="4055" y="1557"/>
                </a:cubicBezTo>
                <a:cubicBezTo>
                  <a:pt x="4056" y="1557"/>
                  <a:pt x="4057" y="1557"/>
                  <a:pt x="4057" y="1557"/>
                </a:cubicBezTo>
                <a:cubicBezTo>
                  <a:pt x="4060" y="1557"/>
                  <a:pt x="4063" y="1554"/>
                  <a:pt x="4063" y="1551"/>
                </a:cubicBezTo>
                <a:cubicBezTo>
                  <a:pt x="4063" y="1550"/>
                  <a:pt x="4062" y="1542"/>
                  <a:pt x="4060" y="1532"/>
                </a:cubicBezTo>
                <a:cubicBezTo>
                  <a:pt x="4058" y="1522"/>
                  <a:pt x="4055" y="1511"/>
                  <a:pt x="4046" y="1504"/>
                </a:cubicBezTo>
                <a:cubicBezTo>
                  <a:pt x="4044" y="1503"/>
                  <a:pt x="4043" y="1502"/>
                  <a:pt x="4041" y="1501"/>
                </a:cubicBezTo>
                <a:cubicBezTo>
                  <a:pt x="4042" y="1501"/>
                  <a:pt x="4043" y="1501"/>
                  <a:pt x="4043" y="1501"/>
                </a:cubicBezTo>
                <a:cubicBezTo>
                  <a:pt x="4049" y="1501"/>
                  <a:pt x="4053" y="1500"/>
                  <a:pt x="4057" y="1497"/>
                </a:cubicBezTo>
                <a:cubicBezTo>
                  <a:pt x="4061" y="1495"/>
                  <a:pt x="4063" y="1490"/>
                  <a:pt x="4063" y="1486"/>
                </a:cubicBezTo>
                <a:cubicBezTo>
                  <a:pt x="4063" y="1484"/>
                  <a:pt x="4063" y="1482"/>
                  <a:pt x="4062" y="1480"/>
                </a:cubicBezTo>
                <a:cubicBezTo>
                  <a:pt x="4058" y="1471"/>
                  <a:pt x="4050" y="1471"/>
                  <a:pt x="4043" y="1471"/>
                </a:cubicBezTo>
                <a:cubicBezTo>
                  <a:pt x="4035" y="1471"/>
                  <a:pt x="4027" y="1472"/>
                  <a:pt x="4023" y="1473"/>
                </a:cubicBezTo>
                <a:cubicBezTo>
                  <a:pt x="4023" y="1473"/>
                  <a:pt x="4023" y="1473"/>
                  <a:pt x="4022" y="1473"/>
                </a:cubicBezTo>
                <a:cubicBezTo>
                  <a:pt x="4021" y="1473"/>
                  <a:pt x="4017" y="1472"/>
                  <a:pt x="4015" y="1471"/>
                </a:cubicBezTo>
                <a:cubicBezTo>
                  <a:pt x="4012" y="1470"/>
                  <a:pt x="4010" y="1469"/>
                  <a:pt x="4010" y="1469"/>
                </a:cubicBezTo>
                <a:cubicBezTo>
                  <a:pt x="4009" y="1467"/>
                  <a:pt x="4007" y="1467"/>
                  <a:pt x="4005" y="1468"/>
                </a:cubicBezTo>
                <a:cubicBezTo>
                  <a:pt x="3999" y="1470"/>
                  <a:pt x="3996" y="1475"/>
                  <a:pt x="3995" y="1480"/>
                </a:cubicBezTo>
                <a:cubicBezTo>
                  <a:pt x="3994" y="1485"/>
                  <a:pt x="3994" y="1489"/>
                  <a:pt x="3993" y="1496"/>
                </a:cubicBezTo>
                <a:cubicBezTo>
                  <a:pt x="3992" y="1504"/>
                  <a:pt x="3986" y="1511"/>
                  <a:pt x="3986" y="1520"/>
                </a:cubicBezTo>
                <a:cubicBezTo>
                  <a:pt x="3986" y="1525"/>
                  <a:pt x="3988" y="1529"/>
                  <a:pt x="3992" y="1532"/>
                </a:cubicBezTo>
                <a:cubicBezTo>
                  <a:pt x="3994" y="1534"/>
                  <a:pt x="3996" y="1534"/>
                  <a:pt x="3999" y="1534"/>
                </a:cubicBezTo>
                <a:cubicBezTo>
                  <a:pt x="4007" y="1534"/>
                  <a:pt x="4011" y="1529"/>
                  <a:pt x="4016" y="1525"/>
                </a:cubicBezTo>
                <a:cubicBezTo>
                  <a:pt x="4019" y="1522"/>
                  <a:pt x="4021" y="1520"/>
                  <a:pt x="4022" y="1519"/>
                </a:cubicBezTo>
                <a:cubicBezTo>
                  <a:pt x="4023" y="1521"/>
                  <a:pt x="4023" y="1523"/>
                  <a:pt x="4023" y="1526"/>
                </a:cubicBezTo>
                <a:close/>
                <a:moveTo>
                  <a:pt x="4598" y="517"/>
                </a:moveTo>
                <a:cubicBezTo>
                  <a:pt x="4598" y="516"/>
                  <a:pt x="4598" y="514"/>
                  <a:pt x="4599" y="511"/>
                </a:cubicBezTo>
                <a:cubicBezTo>
                  <a:pt x="4603" y="504"/>
                  <a:pt x="4605" y="498"/>
                  <a:pt x="4608" y="496"/>
                </a:cubicBezTo>
                <a:cubicBezTo>
                  <a:pt x="4611" y="493"/>
                  <a:pt x="4618" y="490"/>
                  <a:pt x="4634" y="490"/>
                </a:cubicBezTo>
                <a:cubicBezTo>
                  <a:pt x="4662" y="490"/>
                  <a:pt x="4659" y="492"/>
                  <a:pt x="4672" y="492"/>
                </a:cubicBezTo>
                <a:cubicBezTo>
                  <a:pt x="4676" y="492"/>
                  <a:pt x="4680" y="492"/>
                  <a:pt x="4685" y="491"/>
                </a:cubicBezTo>
                <a:cubicBezTo>
                  <a:pt x="4700" y="491"/>
                  <a:pt x="4711" y="485"/>
                  <a:pt x="4721" y="480"/>
                </a:cubicBezTo>
                <a:cubicBezTo>
                  <a:pt x="4730" y="474"/>
                  <a:pt x="4739" y="469"/>
                  <a:pt x="4751" y="465"/>
                </a:cubicBezTo>
                <a:cubicBezTo>
                  <a:pt x="4771" y="458"/>
                  <a:pt x="4788" y="454"/>
                  <a:pt x="4797" y="454"/>
                </a:cubicBezTo>
                <a:cubicBezTo>
                  <a:pt x="4800" y="454"/>
                  <a:pt x="4801" y="454"/>
                  <a:pt x="4802" y="455"/>
                </a:cubicBezTo>
                <a:cubicBezTo>
                  <a:pt x="4805" y="456"/>
                  <a:pt x="4809" y="457"/>
                  <a:pt x="4812" y="457"/>
                </a:cubicBezTo>
                <a:cubicBezTo>
                  <a:pt x="4815" y="457"/>
                  <a:pt x="4818" y="457"/>
                  <a:pt x="4821" y="455"/>
                </a:cubicBezTo>
                <a:cubicBezTo>
                  <a:pt x="4823" y="454"/>
                  <a:pt x="4826" y="450"/>
                  <a:pt x="4826" y="447"/>
                </a:cubicBezTo>
                <a:cubicBezTo>
                  <a:pt x="4826" y="443"/>
                  <a:pt x="4824" y="440"/>
                  <a:pt x="4822" y="437"/>
                </a:cubicBezTo>
                <a:cubicBezTo>
                  <a:pt x="4818" y="433"/>
                  <a:pt x="4813" y="428"/>
                  <a:pt x="4809" y="424"/>
                </a:cubicBezTo>
                <a:cubicBezTo>
                  <a:pt x="4808" y="423"/>
                  <a:pt x="4806" y="421"/>
                  <a:pt x="4805" y="420"/>
                </a:cubicBezTo>
                <a:cubicBezTo>
                  <a:pt x="4809" y="419"/>
                  <a:pt x="4812" y="418"/>
                  <a:pt x="4816" y="416"/>
                </a:cubicBezTo>
                <a:cubicBezTo>
                  <a:pt x="4821" y="413"/>
                  <a:pt x="4826" y="409"/>
                  <a:pt x="4828" y="402"/>
                </a:cubicBezTo>
                <a:cubicBezTo>
                  <a:pt x="4828" y="400"/>
                  <a:pt x="4828" y="398"/>
                  <a:pt x="4828" y="396"/>
                </a:cubicBezTo>
                <a:cubicBezTo>
                  <a:pt x="4828" y="385"/>
                  <a:pt x="4821" y="374"/>
                  <a:pt x="4822" y="367"/>
                </a:cubicBezTo>
                <a:cubicBezTo>
                  <a:pt x="4822" y="365"/>
                  <a:pt x="4822" y="364"/>
                  <a:pt x="4823" y="362"/>
                </a:cubicBezTo>
                <a:cubicBezTo>
                  <a:pt x="4826" y="359"/>
                  <a:pt x="4827" y="355"/>
                  <a:pt x="4827" y="351"/>
                </a:cubicBezTo>
                <a:cubicBezTo>
                  <a:pt x="4827" y="344"/>
                  <a:pt x="4823" y="338"/>
                  <a:pt x="4818" y="334"/>
                </a:cubicBezTo>
                <a:cubicBezTo>
                  <a:pt x="4813" y="330"/>
                  <a:pt x="4807" y="326"/>
                  <a:pt x="4801" y="325"/>
                </a:cubicBezTo>
                <a:cubicBezTo>
                  <a:pt x="4798" y="324"/>
                  <a:pt x="4793" y="324"/>
                  <a:pt x="4788" y="324"/>
                </a:cubicBezTo>
                <a:cubicBezTo>
                  <a:pt x="4778" y="324"/>
                  <a:pt x="4766" y="325"/>
                  <a:pt x="4756" y="325"/>
                </a:cubicBezTo>
                <a:cubicBezTo>
                  <a:pt x="4746" y="325"/>
                  <a:pt x="4738" y="323"/>
                  <a:pt x="4737" y="323"/>
                </a:cubicBezTo>
                <a:cubicBezTo>
                  <a:pt x="4730" y="318"/>
                  <a:pt x="4719" y="313"/>
                  <a:pt x="4710" y="312"/>
                </a:cubicBezTo>
                <a:cubicBezTo>
                  <a:pt x="4707" y="312"/>
                  <a:pt x="4704" y="313"/>
                  <a:pt x="4702" y="315"/>
                </a:cubicBezTo>
                <a:cubicBezTo>
                  <a:pt x="4698" y="319"/>
                  <a:pt x="4695" y="325"/>
                  <a:pt x="4691" y="332"/>
                </a:cubicBezTo>
                <a:cubicBezTo>
                  <a:pt x="4689" y="335"/>
                  <a:pt x="4688" y="338"/>
                  <a:pt x="4687" y="340"/>
                </a:cubicBezTo>
                <a:cubicBezTo>
                  <a:pt x="4686" y="339"/>
                  <a:pt x="4684" y="338"/>
                  <a:pt x="4681" y="333"/>
                </a:cubicBezTo>
                <a:cubicBezTo>
                  <a:pt x="4676" y="325"/>
                  <a:pt x="4666" y="323"/>
                  <a:pt x="4657" y="321"/>
                </a:cubicBezTo>
                <a:cubicBezTo>
                  <a:pt x="4647" y="319"/>
                  <a:pt x="4636" y="319"/>
                  <a:pt x="4628" y="319"/>
                </a:cubicBezTo>
                <a:cubicBezTo>
                  <a:pt x="4624" y="319"/>
                  <a:pt x="4621" y="319"/>
                  <a:pt x="4619" y="319"/>
                </a:cubicBezTo>
                <a:cubicBezTo>
                  <a:pt x="4607" y="319"/>
                  <a:pt x="4594" y="322"/>
                  <a:pt x="4582" y="323"/>
                </a:cubicBezTo>
                <a:cubicBezTo>
                  <a:pt x="4575" y="324"/>
                  <a:pt x="4570" y="326"/>
                  <a:pt x="4567" y="325"/>
                </a:cubicBezTo>
                <a:cubicBezTo>
                  <a:pt x="4564" y="325"/>
                  <a:pt x="4562" y="325"/>
                  <a:pt x="4558" y="321"/>
                </a:cubicBezTo>
                <a:cubicBezTo>
                  <a:pt x="4548" y="310"/>
                  <a:pt x="4534" y="306"/>
                  <a:pt x="4531" y="303"/>
                </a:cubicBezTo>
                <a:cubicBezTo>
                  <a:pt x="4528" y="300"/>
                  <a:pt x="4524" y="300"/>
                  <a:pt x="4520" y="299"/>
                </a:cubicBezTo>
                <a:cubicBezTo>
                  <a:pt x="4516" y="298"/>
                  <a:pt x="4511" y="298"/>
                  <a:pt x="4505" y="298"/>
                </a:cubicBezTo>
                <a:cubicBezTo>
                  <a:pt x="4496" y="298"/>
                  <a:pt x="4486" y="299"/>
                  <a:pt x="4477" y="300"/>
                </a:cubicBezTo>
                <a:cubicBezTo>
                  <a:pt x="4461" y="302"/>
                  <a:pt x="4445" y="303"/>
                  <a:pt x="4440" y="303"/>
                </a:cubicBezTo>
                <a:cubicBezTo>
                  <a:pt x="4439" y="302"/>
                  <a:pt x="4437" y="301"/>
                  <a:pt x="4435" y="300"/>
                </a:cubicBezTo>
                <a:cubicBezTo>
                  <a:pt x="4431" y="298"/>
                  <a:pt x="4426" y="295"/>
                  <a:pt x="4419" y="290"/>
                </a:cubicBezTo>
                <a:cubicBezTo>
                  <a:pt x="4412" y="285"/>
                  <a:pt x="4405" y="281"/>
                  <a:pt x="4399" y="278"/>
                </a:cubicBezTo>
                <a:cubicBezTo>
                  <a:pt x="4393" y="275"/>
                  <a:pt x="4388" y="273"/>
                  <a:pt x="4383" y="272"/>
                </a:cubicBezTo>
                <a:cubicBezTo>
                  <a:pt x="4379" y="272"/>
                  <a:pt x="4363" y="275"/>
                  <a:pt x="4350" y="275"/>
                </a:cubicBezTo>
                <a:cubicBezTo>
                  <a:pt x="4344" y="276"/>
                  <a:pt x="4339" y="274"/>
                  <a:pt x="4339" y="274"/>
                </a:cubicBezTo>
                <a:cubicBezTo>
                  <a:pt x="4331" y="267"/>
                  <a:pt x="4324" y="263"/>
                  <a:pt x="4316" y="262"/>
                </a:cubicBezTo>
                <a:cubicBezTo>
                  <a:pt x="4321" y="260"/>
                  <a:pt x="4327" y="259"/>
                  <a:pt x="4334" y="257"/>
                </a:cubicBezTo>
                <a:cubicBezTo>
                  <a:pt x="4343" y="254"/>
                  <a:pt x="4351" y="251"/>
                  <a:pt x="4351" y="251"/>
                </a:cubicBezTo>
                <a:cubicBezTo>
                  <a:pt x="4353" y="250"/>
                  <a:pt x="4354" y="249"/>
                  <a:pt x="4355" y="247"/>
                </a:cubicBezTo>
                <a:cubicBezTo>
                  <a:pt x="4355" y="246"/>
                  <a:pt x="4355" y="244"/>
                  <a:pt x="4354" y="242"/>
                </a:cubicBezTo>
                <a:cubicBezTo>
                  <a:pt x="4354" y="242"/>
                  <a:pt x="4351" y="238"/>
                  <a:pt x="4347" y="234"/>
                </a:cubicBezTo>
                <a:cubicBezTo>
                  <a:pt x="4343" y="229"/>
                  <a:pt x="4337" y="224"/>
                  <a:pt x="4328" y="224"/>
                </a:cubicBezTo>
                <a:cubicBezTo>
                  <a:pt x="4324" y="224"/>
                  <a:pt x="4316" y="223"/>
                  <a:pt x="4308" y="221"/>
                </a:cubicBezTo>
                <a:cubicBezTo>
                  <a:pt x="4301" y="219"/>
                  <a:pt x="4295" y="217"/>
                  <a:pt x="4290" y="217"/>
                </a:cubicBezTo>
                <a:cubicBezTo>
                  <a:pt x="4288" y="217"/>
                  <a:pt x="4285" y="218"/>
                  <a:pt x="4284" y="219"/>
                </a:cubicBezTo>
                <a:cubicBezTo>
                  <a:pt x="4283" y="220"/>
                  <a:pt x="4282" y="221"/>
                  <a:pt x="4282" y="222"/>
                </a:cubicBezTo>
                <a:cubicBezTo>
                  <a:pt x="4281" y="222"/>
                  <a:pt x="4280" y="222"/>
                  <a:pt x="4279" y="222"/>
                </a:cubicBezTo>
                <a:cubicBezTo>
                  <a:pt x="4271" y="220"/>
                  <a:pt x="4264" y="216"/>
                  <a:pt x="4255" y="216"/>
                </a:cubicBezTo>
                <a:cubicBezTo>
                  <a:pt x="4251" y="216"/>
                  <a:pt x="4247" y="217"/>
                  <a:pt x="4244" y="220"/>
                </a:cubicBezTo>
                <a:cubicBezTo>
                  <a:pt x="4242" y="222"/>
                  <a:pt x="4239" y="224"/>
                  <a:pt x="4235" y="226"/>
                </a:cubicBezTo>
                <a:cubicBezTo>
                  <a:pt x="4232" y="229"/>
                  <a:pt x="4229" y="232"/>
                  <a:pt x="4228" y="238"/>
                </a:cubicBezTo>
                <a:cubicBezTo>
                  <a:pt x="4228" y="241"/>
                  <a:pt x="4230" y="244"/>
                  <a:pt x="4232" y="246"/>
                </a:cubicBezTo>
                <a:cubicBezTo>
                  <a:pt x="4234" y="248"/>
                  <a:pt x="4237" y="249"/>
                  <a:pt x="4240" y="250"/>
                </a:cubicBezTo>
                <a:cubicBezTo>
                  <a:pt x="4250" y="253"/>
                  <a:pt x="4259" y="253"/>
                  <a:pt x="4265" y="253"/>
                </a:cubicBezTo>
                <a:cubicBezTo>
                  <a:pt x="4272" y="253"/>
                  <a:pt x="4275" y="255"/>
                  <a:pt x="4275" y="255"/>
                </a:cubicBezTo>
                <a:cubicBezTo>
                  <a:pt x="4276" y="257"/>
                  <a:pt x="4276" y="258"/>
                  <a:pt x="4276" y="259"/>
                </a:cubicBezTo>
                <a:cubicBezTo>
                  <a:pt x="4276" y="261"/>
                  <a:pt x="4274" y="264"/>
                  <a:pt x="4274" y="270"/>
                </a:cubicBezTo>
                <a:cubicBezTo>
                  <a:pt x="4274" y="270"/>
                  <a:pt x="4272" y="276"/>
                  <a:pt x="4269" y="280"/>
                </a:cubicBezTo>
                <a:cubicBezTo>
                  <a:pt x="4267" y="284"/>
                  <a:pt x="4263" y="288"/>
                  <a:pt x="4262" y="288"/>
                </a:cubicBezTo>
                <a:cubicBezTo>
                  <a:pt x="4262" y="288"/>
                  <a:pt x="4262" y="288"/>
                  <a:pt x="4262" y="288"/>
                </a:cubicBezTo>
                <a:cubicBezTo>
                  <a:pt x="4260" y="288"/>
                  <a:pt x="4257" y="287"/>
                  <a:pt x="4251" y="287"/>
                </a:cubicBezTo>
                <a:cubicBezTo>
                  <a:pt x="4248" y="287"/>
                  <a:pt x="4243" y="289"/>
                  <a:pt x="4238" y="292"/>
                </a:cubicBezTo>
                <a:cubicBezTo>
                  <a:pt x="4234" y="294"/>
                  <a:pt x="4224" y="296"/>
                  <a:pt x="4216" y="296"/>
                </a:cubicBezTo>
                <a:cubicBezTo>
                  <a:pt x="4213" y="296"/>
                  <a:pt x="4211" y="296"/>
                  <a:pt x="4210" y="296"/>
                </a:cubicBezTo>
                <a:cubicBezTo>
                  <a:pt x="4206" y="296"/>
                  <a:pt x="4203" y="295"/>
                  <a:pt x="4201" y="295"/>
                </a:cubicBezTo>
                <a:cubicBezTo>
                  <a:pt x="4199" y="296"/>
                  <a:pt x="4197" y="295"/>
                  <a:pt x="4196" y="296"/>
                </a:cubicBezTo>
                <a:cubicBezTo>
                  <a:pt x="4195" y="295"/>
                  <a:pt x="4194" y="294"/>
                  <a:pt x="4193" y="293"/>
                </a:cubicBezTo>
                <a:cubicBezTo>
                  <a:pt x="4190" y="291"/>
                  <a:pt x="4188" y="288"/>
                  <a:pt x="4182" y="287"/>
                </a:cubicBezTo>
                <a:cubicBezTo>
                  <a:pt x="4181" y="287"/>
                  <a:pt x="4180" y="288"/>
                  <a:pt x="4178" y="288"/>
                </a:cubicBezTo>
                <a:cubicBezTo>
                  <a:pt x="4174" y="291"/>
                  <a:pt x="4169" y="295"/>
                  <a:pt x="4164" y="300"/>
                </a:cubicBezTo>
                <a:cubicBezTo>
                  <a:pt x="4159" y="304"/>
                  <a:pt x="4152" y="307"/>
                  <a:pt x="4152" y="307"/>
                </a:cubicBezTo>
                <a:cubicBezTo>
                  <a:pt x="4152" y="307"/>
                  <a:pt x="4152" y="307"/>
                  <a:pt x="4152" y="307"/>
                </a:cubicBezTo>
                <a:cubicBezTo>
                  <a:pt x="4148" y="306"/>
                  <a:pt x="4139" y="298"/>
                  <a:pt x="4139" y="291"/>
                </a:cubicBezTo>
                <a:cubicBezTo>
                  <a:pt x="4139" y="285"/>
                  <a:pt x="4139" y="278"/>
                  <a:pt x="4137" y="272"/>
                </a:cubicBezTo>
                <a:cubicBezTo>
                  <a:pt x="4136" y="267"/>
                  <a:pt x="4135" y="262"/>
                  <a:pt x="4130" y="258"/>
                </a:cubicBezTo>
                <a:cubicBezTo>
                  <a:pt x="4128" y="257"/>
                  <a:pt x="4126" y="257"/>
                  <a:pt x="4124" y="256"/>
                </a:cubicBezTo>
                <a:cubicBezTo>
                  <a:pt x="4118" y="255"/>
                  <a:pt x="4108" y="254"/>
                  <a:pt x="4099" y="254"/>
                </a:cubicBezTo>
                <a:cubicBezTo>
                  <a:pt x="4095" y="254"/>
                  <a:pt x="4091" y="254"/>
                  <a:pt x="4088" y="255"/>
                </a:cubicBezTo>
                <a:cubicBezTo>
                  <a:pt x="4084" y="255"/>
                  <a:pt x="4074" y="256"/>
                  <a:pt x="4065" y="258"/>
                </a:cubicBezTo>
                <a:cubicBezTo>
                  <a:pt x="4060" y="259"/>
                  <a:pt x="4056" y="260"/>
                  <a:pt x="4052" y="261"/>
                </a:cubicBezTo>
                <a:cubicBezTo>
                  <a:pt x="4048" y="262"/>
                  <a:pt x="4045" y="263"/>
                  <a:pt x="4042" y="266"/>
                </a:cubicBezTo>
                <a:cubicBezTo>
                  <a:pt x="4040" y="269"/>
                  <a:pt x="4027" y="274"/>
                  <a:pt x="4021" y="274"/>
                </a:cubicBezTo>
                <a:cubicBezTo>
                  <a:pt x="4020" y="274"/>
                  <a:pt x="4016" y="272"/>
                  <a:pt x="4011" y="269"/>
                </a:cubicBezTo>
                <a:cubicBezTo>
                  <a:pt x="4006" y="267"/>
                  <a:pt x="3999" y="263"/>
                  <a:pt x="3990" y="261"/>
                </a:cubicBezTo>
                <a:cubicBezTo>
                  <a:pt x="3976" y="259"/>
                  <a:pt x="3953" y="259"/>
                  <a:pt x="3939" y="259"/>
                </a:cubicBezTo>
                <a:cubicBezTo>
                  <a:pt x="3933" y="259"/>
                  <a:pt x="3930" y="260"/>
                  <a:pt x="3927" y="260"/>
                </a:cubicBezTo>
                <a:cubicBezTo>
                  <a:pt x="3927" y="260"/>
                  <a:pt x="3927" y="260"/>
                  <a:pt x="3927" y="260"/>
                </a:cubicBezTo>
                <a:cubicBezTo>
                  <a:pt x="3926" y="260"/>
                  <a:pt x="3923" y="259"/>
                  <a:pt x="3922" y="259"/>
                </a:cubicBezTo>
                <a:cubicBezTo>
                  <a:pt x="3924" y="256"/>
                  <a:pt x="3927" y="253"/>
                  <a:pt x="3930" y="250"/>
                </a:cubicBezTo>
                <a:cubicBezTo>
                  <a:pt x="3933" y="244"/>
                  <a:pt x="3937" y="239"/>
                  <a:pt x="3937" y="232"/>
                </a:cubicBezTo>
                <a:cubicBezTo>
                  <a:pt x="3937" y="227"/>
                  <a:pt x="3935" y="223"/>
                  <a:pt x="3931" y="220"/>
                </a:cubicBezTo>
                <a:cubicBezTo>
                  <a:pt x="3918" y="210"/>
                  <a:pt x="3895" y="211"/>
                  <a:pt x="3885" y="209"/>
                </a:cubicBezTo>
                <a:cubicBezTo>
                  <a:pt x="3878" y="208"/>
                  <a:pt x="3870" y="206"/>
                  <a:pt x="3861" y="206"/>
                </a:cubicBezTo>
                <a:cubicBezTo>
                  <a:pt x="3856" y="206"/>
                  <a:pt x="3851" y="207"/>
                  <a:pt x="3846" y="208"/>
                </a:cubicBezTo>
                <a:cubicBezTo>
                  <a:pt x="3840" y="209"/>
                  <a:pt x="3835" y="211"/>
                  <a:pt x="3831" y="213"/>
                </a:cubicBezTo>
                <a:cubicBezTo>
                  <a:pt x="3830" y="213"/>
                  <a:pt x="3830" y="213"/>
                  <a:pt x="3830" y="213"/>
                </a:cubicBezTo>
                <a:cubicBezTo>
                  <a:pt x="3830" y="212"/>
                  <a:pt x="3829" y="211"/>
                  <a:pt x="3829" y="211"/>
                </a:cubicBezTo>
                <a:cubicBezTo>
                  <a:pt x="3828" y="210"/>
                  <a:pt x="3828" y="210"/>
                  <a:pt x="3827" y="210"/>
                </a:cubicBezTo>
                <a:cubicBezTo>
                  <a:pt x="3826" y="209"/>
                  <a:pt x="3823" y="207"/>
                  <a:pt x="3817" y="204"/>
                </a:cubicBezTo>
                <a:cubicBezTo>
                  <a:pt x="3802" y="197"/>
                  <a:pt x="3791" y="194"/>
                  <a:pt x="3783" y="194"/>
                </a:cubicBezTo>
                <a:cubicBezTo>
                  <a:pt x="3777" y="194"/>
                  <a:pt x="3772" y="195"/>
                  <a:pt x="3768" y="197"/>
                </a:cubicBezTo>
                <a:cubicBezTo>
                  <a:pt x="3766" y="199"/>
                  <a:pt x="3765" y="200"/>
                  <a:pt x="3764" y="201"/>
                </a:cubicBezTo>
                <a:cubicBezTo>
                  <a:pt x="3762" y="203"/>
                  <a:pt x="3763" y="202"/>
                  <a:pt x="3762" y="203"/>
                </a:cubicBezTo>
                <a:cubicBezTo>
                  <a:pt x="3761" y="203"/>
                  <a:pt x="3758" y="204"/>
                  <a:pt x="3752" y="207"/>
                </a:cubicBezTo>
                <a:cubicBezTo>
                  <a:pt x="3734" y="215"/>
                  <a:pt x="3723" y="220"/>
                  <a:pt x="3719" y="220"/>
                </a:cubicBezTo>
                <a:cubicBezTo>
                  <a:pt x="3719" y="220"/>
                  <a:pt x="3719" y="220"/>
                  <a:pt x="3719" y="220"/>
                </a:cubicBezTo>
                <a:cubicBezTo>
                  <a:pt x="3717" y="220"/>
                  <a:pt x="3709" y="219"/>
                  <a:pt x="3702" y="217"/>
                </a:cubicBezTo>
                <a:cubicBezTo>
                  <a:pt x="3698" y="216"/>
                  <a:pt x="3694" y="215"/>
                  <a:pt x="3692" y="214"/>
                </a:cubicBezTo>
                <a:cubicBezTo>
                  <a:pt x="3690" y="214"/>
                  <a:pt x="3689" y="214"/>
                  <a:pt x="3689" y="213"/>
                </a:cubicBezTo>
                <a:cubicBezTo>
                  <a:pt x="3688" y="213"/>
                  <a:pt x="3688" y="213"/>
                  <a:pt x="3688" y="213"/>
                </a:cubicBezTo>
                <a:cubicBezTo>
                  <a:pt x="3688" y="213"/>
                  <a:pt x="3688" y="213"/>
                  <a:pt x="3688" y="213"/>
                </a:cubicBezTo>
                <a:cubicBezTo>
                  <a:pt x="3684" y="211"/>
                  <a:pt x="3683" y="211"/>
                  <a:pt x="3681" y="211"/>
                </a:cubicBezTo>
                <a:cubicBezTo>
                  <a:pt x="3673" y="211"/>
                  <a:pt x="3663" y="215"/>
                  <a:pt x="3654" y="219"/>
                </a:cubicBezTo>
                <a:cubicBezTo>
                  <a:pt x="3643" y="225"/>
                  <a:pt x="3636" y="231"/>
                  <a:pt x="3630" y="230"/>
                </a:cubicBezTo>
                <a:cubicBezTo>
                  <a:pt x="3629" y="230"/>
                  <a:pt x="3628" y="230"/>
                  <a:pt x="3626" y="230"/>
                </a:cubicBezTo>
                <a:cubicBezTo>
                  <a:pt x="3621" y="228"/>
                  <a:pt x="3615" y="228"/>
                  <a:pt x="3608" y="228"/>
                </a:cubicBezTo>
                <a:cubicBezTo>
                  <a:pt x="3599" y="228"/>
                  <a:pt x="3589" y="229"/>
                  <a:pt x="3581" y="233"/>
                </a:cubicBezTo>
                <a:cubicBezTo>
                  <a:pt x="3571" y="238"/>
                  <a:pt x="3562" y="238"/>
                  <a:pt x="3549" y="249"/>
                </a:cubicBezTo>
                <a:cubicBezTo>
                  <a:pt x="3544" y="253"/>
                  <a:pt x="3536" y="257"/>
                  <a:pt x="3529" y="259"/>
                </a:cubicBezTo>
                <a:cubicBezTo>
                  <a:pt x="3525" y="261"/>
                  <a:pt x="3520" y="262"/>
                  <a:pt x="3519" y="263"/>
                </a:cubicBezTo>
                <a:cubicBezTo>
                  <a:pt x="3514" y="262"/>
                  <a:pt x="3499" y="261"/>
                  <a:pt x="3489" y="261"/>
                </a:cubicBezTo>
                <a:cubicBezTo>
                  <a:pt x="3485" y="261"/>
                  <a:pt x="3481" y="261"/>
                  <a:pt x="3476" y="262"/>
                </a:cubicBezTo>
                <a:cubicBezTo>
                  <a:pt x="3474" y="262"/>
                  <a:pt x="3472" y="263"/>
                  <a:pt x="3470" y="264"/>
                </a:cubicBezTo>
                <a:cubicBezTo>
                  <a:pt x="3468" y="265"/>
                  <a:pt x="3465" y="268"/>
                  <a:pt x="3465" y="272"/>
                </a:cubicBezTo>
                <a:cubicBezTo>
                  <a:pt x="3465" y="276"/>
                  <a:pt x="3467" y="278"/>
                  <a:pt x="3470" y="281"/>
                </a:cubicBezTo>
                <a:cubicBezTo>
                  <a:pt x="3476" y="287"/>
                  <a:pt x="3485" y="292"/>
                  <a:pt x="3494" y="296"/>
                </a:cubicBezTo>
                <a:cubicBezTo>
                  <a:pt x="3494" y="296"/>
                  <a:pt x="3494" y="297"/>
                  <a:pt x="3494" y="297"/>
                </a:cubicBezTo>
                <a:cubicBezTo>
                  <a:pt x="3492" y="296"/>
                  <a:pt x="3490" y="295"/>
                  <a:pt x="3487" y="293"/>
                </a:cubicBezTo>
                <a:cubicBezTo>
                  <a:pt x="3480" y="291"/>
                  <a:pt x="3476" y="290"/>
                  <a:pt x="3474" y="289"/>
                </a:cubicBezTo>
                <a:cubicBezTo>
                  <a:pt x="3473" y="289"/>
                  <a:pt x="3471" y="287"/>
                  <a:pt x="3465" y="281"/>
                </a:cubicBezTo>
                <a:cubicBezTo>
                  <a:pt x="3458" y="274"/>
                  <a:pt x="3450" y="270"/>
                  <a:pt x="3443" y="270"/>
                </a:cubicBezTo>
                <a:cubicBezTo>
                  <a:pt x="3436" y="270"/>
                  <a:pt x="3429" y="274"/>
                  <a:pt x="3426" y="279"/>
                </a:cubicBezTo>
                <a:cubicBezTo>
                  <a:pt x="3421" y="285"/>
                  <a:pt x="3421" y="292"/>
                  <a:pt x="3420" y="297"/>
                </a:cubicBezTo>
                <a:cubicBezTo>
                  <a:pt x="3420" y="300"/>
                  <a:pt x="3420" y="302"/>
                  <a:pt x="3419" y="303"/>
                </a:cubicBezTo>
                <a:cubicBezTo>
                  <a:pt x="3419" y="303"/>
                  <a:pt x="3419" y="303"/>
                  <a:pt x="3419" y="303"/>
                </a:cubicBezTo>
                <a:cubicBezTo>
                  <a:pt x="3416" y="304"/>
                  <a:pt x="3413" y="305"/>
                  <a:pt x="3412" y="305"/>
                </a:cubicBezTo>
                <a:cubicBezTo>
                  <a:pt x="3412" y="305"/>
                  <a:pt x="3411" y="304"/>
                  <a:pt x="3411" y="303"/>
                </a:cubicBezTo>
                <a:cubicBezTo>
                  <a:pt x="3411" y="298"/>
                  <a:pt x="3411" y="291"/>
                  <a:pt x="3410" y="286"/>
                </a:cubicBezTo>
                <a:cubicBezTo>
                  <a:pt x="3410" y="283"/>
                  <a:pt x="3409" y="280"/>
                  <a:pt x="3408" y="278"/>
                </a:cubicBezTo>
                <a:cubicBezTo>
                  <a:pt x="3408" y="276"/>
                  <a:pt x="3407" y="275"/>
                  <a:pt x="3406" y="274"/>
                </a:cubicBezTo>
                <a:cubicBezTo>
                  <a:pt x="3405" y="273"/>
                  <a:pt x="3403" y="271"/>
                  <a:pt x="3400" y="271"/>
                </a:cubicBezTo>
                <a:cubicBezTo>
                  <a:pt x="3394" y="272"/>
                  <a:pt x="3393" y="275"/>
                  <a:pt x="3391" y="278"/>
                </a:cubicBezTo>
                <a:cubicBezTo>
                  <a:pt x="3387" y="285"/>
                  <a:pt x="3384" y="288"/>
                  <a:pt x="3382" y="291"/>
                </a:cubicBezTo>
                <a:cubicBezTo>
                  <a:pt x="3380" y="293"/>
                  <a:pt x="3378" y="297"/>
                  <a:pt x="3379" y="302"/>
                </a:cubicBezTo>
                <a:cubicBezTo>
                  <a:pt x="3379" y="311"/>
                  <a:pt x="3384" y="316"/>
                  <a:pt x="3384" y="323"/>
                </a:cubicBezTo>
                <a:cubicBezTo>
                  <a:pt x="3384" y="324"/>
                  <a:pt x="3384" y="326"/>
                  <a:pt x="3383" y="327"/>
                </a:cubicBezTo>
                <a:cubicBezTo>
                  <a:pt x="3382" y="333"/>
                  <a:pt x="3382" y="338"/>
                  <a:pt x="3382" y="342"/>
                </a:cubicBezTo>
                <a:cubicBezTo>
                  <a:pt x="3382" y="344"/>
                  <a:pt x="3382" y="347"/>
                  <a:pt x="3383" y="349"/>
                </a:cubicBezTo>
                <a:cubicBezTo>
                  <a:pt x="3383" y="351"/>
                  <a:pt x="3385" y="353"/>
                  <a:pt x="3387" y="354"/>
                </a:cubicBezTo>
                <a:cubicBezTo>
                  <a:pt x="3380" y="363"/>
                  <a:pt x="3372" y="375"/>
                  <a:pt x="3369" y="378"/>
                </a:cubicBezTo>
                <a:cubicBezTo>
                  <a:pt x="3367" y="380"/>
                  <a:pt x="3363" y="382"/>
                  <a:pt x="3358" y="384"/>
                </a:cubicBezTo>
                <a:cubicBezTo>
                  <a:pt x="3356" y="385"/>
                  <a:pt x="3355" y="386"/>
                  <a:pt x="3353" y="387"/>
                </a:cubicBezTo>
                <a:cubicBezTo>
                  <a:pt x="3356" y="382"/>
                  <a:pt x="3361" y="378"/>
                  <a:pt x="3364" y="376"/>
                </a:cubicBezTo>
                <a:cubicBezTo>
                  <a:pt x="3373" y="368"/>
                  <a:pt x="3380" y="357"/>
                  <a:pt x="3380" y="348"/>
                </a:cubicBezTo>
                <a:cubicBezTo>
                  <a:pt x="3380" y="346"/>
                  <a:pt x="3380" y="343"/>
                  <a:pt x="3378" y="341"/>
                </a:cubicBezTo>
                <a:cubicBezTo>
                  <a:pt x="3378" y="341"/>
                  <a:pt x="3378" y="341"/>
                  <a:pt x="3378" y="341"/>
                </a:cubicBezTo>
                <a:cubicBezTo>
                  <a:pt x="3376" y="339"/>
                  <a:pt x="3373" y="321"/>
                  <a:pt x="3373" y="313"/>
                </a:cubicBezTo>
                <a:cubicBezTo>
                  <a:pt x="3373" y="311"/>
                  <a:pt x="3373" y="309"/>
                  <a:pt x="3373" y="309"/>
                </a:cubicBezTo>
                <a:cubicBezTo>
                  <a:pt x="3374" y="306"/>
                  <a:pt x="3379" y="301"/>
                  <a:pt x="3380" y="292"/>
                </a:cubicBezTo>
                <a:cubicBezTo>
                  <a:pt x="3380" y="287"/>
                  <a:pt x="3377" y="282"/>
                  <a:pt x="3372" y="279"/>
                </a:cubicBezTo>
                <a:cubicBezTo>
                  <a:pt x="3361" y="272"/>
                  <a:pt x="3353" y="264"/>
                  <a:pt x="3342" y="259"/>
                </a:cubicBezTo>
                <a:cubicBezTo>
                  <a:pt x="3341" y="258"/>
                  <a:pt x="3339" y="258"/>
                  <a:pt x="3337" y="258"/>
                </a:cubicBezTo>
                <a:cubicBezTo>
                  <a:pt x="3329" y="259"/>
                  <a:pt x="3324" y="265"/>
                  <a:pt x="3320" y="270"/>
                </a:cubicBezTo>
                <a:cubicBezTo>
                  <a:pt x="3315" y="275"/>
                  <a:pt x="3311" y="280"/>
                  <a:pt x="3309" y="282"/>
                </a:cubicBezTo>
                <a:cubicBezTo>
                  <a:pt x="3304" y="285"/>
                  <a:pt x="3301" y="289"/>
                  <a:pt x="3300" y="291"/>
                </a:cubicBezTo>
                <a:cubicBezTo>
                  <a:pt x="3298" y="293"/>
                  <a:pt x="3298" y="294"/>
                  <a:pt x="3294" y="294"/>
                </a:cubicBezTo>
                <a:cubicBezTo>
                  <a:pt x="3285" y="296"/>
                  <a:pt x="3278" y="304"/>
                  <a:pt x="3278" y="313"/>
                </a:cubicBezTo>
                <a:cubicBezTo>
                  <a:pt x="3278" y="321"/>
                  <a:pt x="3283" y="328"/>
                  <a:pt x="3292" y="333"/>
                </a:cubicBezTo>
                <a:cubicBezTo>
                  <a:pt x="3298" y="337"/>
                  <a:pt x="3303" y="340"/>
                  <a:pt x="3306" y="343"/>
                </a:cubicBezTo>
                <a:cubicBezTo>
                  <a:pt x="3307" y="344"/>
                  <a:pt x="3308" y="345"/>
                  <a:pt x="3308" y="346"/>
                </a:cubicBezTo>
                <a:cubicBezTo>
                  <a:pt x="3308" y="346"/>
                  <a:pt x="3308" y="346"/>
                  <a:pt x="3308" y="346"/>
                </a:cubicBezTo>
                <a:cubicBezTo>
                  <a:pt x="3308" y="346"/>
                  <a:pt x="3308" y="346"/>
                  <a:pt x="3307" y="346"/>
                </a:cubicBezTo>
                <a:cubicBezTo>
                  <a:pt x="3305" y="346"/>
                  <a:pt x="3301" y="345"/>
                  <a:pt x="3297" y="344"/>
                </a:cubicBezTo>
                <a:cubicBezTo>
                  <a:pt x="3294" y="343"/>
                  <a:pt x="3291" y="342"/>
                  <a:pt x="3291" y="342"/>
                </a:cubicBezTo>
                <a:cubicBezTo>
                  <a:pt x="3291" y="342"/>
                  <a:pt x="3291" y="342"/>
                  <a:pt x="3291" y="342"/>
                </a:cubicBezTo>
                <a:cubicBezTo>
                  <a:pt x="3289" y="340"/>
                  <a:pt x="3276" y="333"/>
                  <a:pt x="3265" y="333"/>
                </a:cubicBezTo>
                <a:cubicBezTo>
                  <a:pt x="3258" y="333"/>
                  <a:pt x="3247" y="327"/>
                  <a:pt x="3236" y="325"/>
                </a:cubicBezTo>
                <a:cubicBezTo>
                  <a:pt x="3232" y="324"/>
                  <a:pt x="3228" y="324"/>
                  <a:pt x="3223" y="324"/>
                </a:cubicBezTo>
                <a:cubicBezTo>
                  <a:pt x="3214" y="324"/>
                  <a:pt x="3205" y="324"/>
                  <a:pt x="3198" y="331"/>
                </a:cubicBezTo>
                <a:cubicBezTo>
                  <a:pt x="3196" y="334"/>
                  <a:pt x="3193" y="338"/>
                  <a:pt x="3189" y="341"/>
                </a:cubicBezTo>
                <a:cubicBezTo>
                  <a:pt x="3186" y="345"/>
                  <a:pt x="3182" y="347"/>
                  <a:pt x="3181" y="347"/>
                </a:cubicBezTo>
                <a:cubicBezTo>
                  <a:pt x="3181" y="347"/>
                  <a:pt x="3181" y="346"/>
                  <a:pt x="3181" y="346"/>
                </a:cubicBezTo>
                <a:cubicBezTo>
                  <a:pt x="3178" y="345"/>
                  <a:pt x="3176" y="343"/>
                  <a:pt x="3174" y="341"/>
                </a:cubicBezTo>
                <a:cubicBezTo>
                  <a:pt x="3172" y="340"/>
                  <a:pt x="3168" y="338"/>
                  <a:pt x="3164" y="338"/>
                </a:cubicBezTo>
                <a:cubicBezTo>
                  <a:pt x="3161" y="338"/>
                  <a:pt x="3157" y="339"/>
                  <a:pt x="3153" y="340"/>
                </a:cubicBezTo>
                <a:cubicBezTo>
                  <a:pt x="3151" y="341"/>
                  <a:pt x="3149" y="342"/>
                  <a:pt x="3146" y="342"/>
                </a:cubicBezTo>
                <a:cubicBezTo>
                  <a:pt x="3142" y="342"/>
                  <a:pt x="3137" y="341"/>
                  <a:pt x="3132" y="341"/>
                </a:cubicBezTo>
                <a:cubicBezTo>
                  <a:pt x="3128" y="340"/>
                  <a:pt x="3122" y="342"/>
                  <a:pt x="3119" y="346"/>
                </a:cubicBezTo>
                <a:cubicBezTo>
                  <a:pt x="3118" y="348"/>
                  <a:pt x="3117" y="349"/>
                  <a:pt x="3116" y="350"/>
                </a:cubicBezTo>
                <a:cubicBezTo>
                  <a:pt x="3114" y="349"/>
                  <a:pt x="3109" y="347"/>
                  <a:pt x="3102" y="344"/>
                </a:cubicBezTo>
                <a:cubicBezTo>
                  <a:pt x="3097" y="342"/>
                  <a:pt x="3093" y="341"/>
                  <a:pt x="3089" y="341"/>
                </a:cubicBezTo>
                <a:cubicBezTo>
                  <a:pt x="3082" y="341"/>
                  <a:pt x="3077" y="345"/>
                  <a:pt x="3074" y="348"/>
                </a:cubicBezTo>
                <a:cubicBezTo>
                  <a:pt x="3071" y="350"/>
                  <a:pt x="3068" y="352"/>
                  <a:pt x="3061" y="354"/>
                </a:cubicBezTo>
                <a:cubicBezTo>
                  <a:pt x="3057" y="355"/>
                  <a:pt x="3053" y="355"/>
                  <a:pt x="3049" y="355"/>
                </a:cubicBezTo>
                <a:cubicBezTo>
                  <a:pt x="3043" y="355"/>
                  <a:pt x="3038" y="354"/>
                  <a:pt x="3033" y="354"/>
                </a:cubicBezTo>
                <a:cubicBezTo>
                  <a:pt x="3028" y="354"/>
                  <a:pt x="3022" y="355"/>
                  <a:pt x="3018" y="360"/>
                </a:cubicBezTo>
                <a:cubicBezTo>
                  <a:pt x="3016" y="363"/>
                  <a:pt x="3015" y="366"/>
                  <a:pt x="3013" y="369"/>
                </a:cubicBezTo>
                <a:cubicBezTo>
                  <a:pt x="3013" y="367"/>
                  <a:pt x="3014" y="365"/>
                  <a:pt x="3015" y="364"/>
                </a:cubicBezTo>
                <a:cubicBezTo>
                  <a:pt x="3017" y="359"/>
                  <a:pt x="3019" y="355"/>
                  <a:pt x="3019" y="350"/>
                </a:cubicBezTo>
                <a:cubicBezTo>
                  <a:pt x="3019" y="347"/>
                  <a:pt x="3018" y="344"/>
                  <a:pt x="3016" y="342"/>
                </a:cubicBezTo>
                <a:cubicBezTo>
                  <a:pt x="3011" y="337"/>
                  <a:pt x="3005" y="337"/>
                  <a:pt x="2999" y="337"/>
                </a:cubicBezTo>
                <a:cubicBezTo>
                  <a:pt x="2994" y="337"/>
                  <a:pt x="2989" y="337"/>
                  <a:pt x="2985" y="338"/>
                </a:cubicBezTo>
                <a:cubicBezTo>
                  <a:pt x="2980" y="339"/>
                  <a:pt x="2977" y="340"/>
                  <a:pt x="2974" y="343"/>
                </a:cubicBezTo>
                <a:cubicBezTo>
                  <a:pt x="2971" y="348"/>
                  <a:pt x="2971" y="351"/>
                  <a:pt x="2971" y="355"/>
                </a:cubicBezTo>
                <a:cubicBezTo>
                  <a:pt x="2971" y="362"/>
                  <a:pt x="2972" y="370"/>
                  <a:pt x="2974" y="375"/>
                </a:cubicBezTo>
                <a:cubicBezTo>
                  <a:pt x="2974" y="375"/>
                  <a:pt x="2974" y="376"/>
                  <a:pt x="2975" y="377"/>
                </a:cubicBezTo>
                <a:cubicBezTo>
                  <a:pt x="2973" y="375"/>
                  <a:pt x="2970" y="373"/>
                  <a:pt x="2967" y="373"/>
                </a:cubicBezTo>
                <a:cubicBezTo>
                  <a:pt x="2966" y="373"/>
                  <a:pt x="2965" y="373"/>
                  <a:pt x="2964" y="373"/>
                </a:cubicBezTo>
                <a:cubicBezTo>
                  <a:pt x="2961" y="374"/>
                  <a:pt x="2958" y="375"/>
                  <a:pt x="2956" y="376"/>
                </a:cubicBezTo>
                <a:cubicBezTo>
                  <a:pt x="2957" y="375"/>
                  <a:pt x="2957" y="373"/>
                  <a:pt x="2957" y="371"/>
                </a:cubicBezTo>
                <a:cubicBezTo>
                  <a:pt x="2957" y="365"/>
                  <a:pt x="2953" y="363"/>
                  <a:pt x="2950" y="361"/>
                </a:cubicBezTo>
                <a:cubicBezTo>
                  <a:pt x="2940" y="356"/>
                  <a:pt x="2929" y="350"/>
                  <a:pt x="2911" y="347"/>
                </a:cubicBezTo>
                <a:cubicBezTo>
                  <a:pt x="2895" y="344"/>
                  <a:pt x="2874" y="344"/>
                  <a:pt x="2850" y="334"/>
                </a:cubicBezTo>
                <a:cubicBezTo>
                  <a:pt x="2825" y="323"/>
                  <a:pt x="2819" y="318"/>
                  <a:pt x="2807" y="315"/>
                </a:cubicBezTo>
                <a:cubicBezTo>
                  <a:pt x="2798" y="313"/>
                  <a:pt x="2754" y="304"/>
                  <a:pt x="2721" y="304"/>
                </a:cubicBezTo>
                <a:cubicBezTo>
                  <a:pt x="2714" y="304"/>
                  <a:pt x="2708" y="304"/>
                  <a:pt x="2702" y="306"/>
                </a:cubicBezTo>
                <a:cubicBezTo>
                  <a:pt x="2687" y="308"/>
                  <a:pt x="2660" y="316"/>
                  <a:pt x="2636" y="323"/>
                </a:cubicBezTo>
                <a:cubicBezTo>
                  <a:pt x="2624" y="327"/>
                  <a:pt x="2613" y="331"/>
                  <a:pt x="2604" y="334"/>
                </a:cubicBezTo>
                <a:cubicBezTo>
                  <a:pt x="2600" y="335"/>
                  <a:pt x="2596" y="337"/>
                  <a:pt x="2593" y="338"/>
                </a:cubicBezTo>
                <a:cubicBezTo>
                  <a:pt x="2590" y="339"/>
                  <a:pt x="2589" y="340"/>
                  <a:pt x="2586" y="341"/>
                </a:cubicBezTo>
                <a:cubicBezTo>
                  <a:pt x="2583" y="345"/>
                  <a:pt x="2580" y="350"/>
                  <a:pt x="2576" y="356"/>
                </a:cubicBezTo>
                <a:cubicBezTo>
                  <a:pt x="2572" y="362"/>
                  <a:pt x="2567" y="370"/>
                  <a:pt x="2560" y="376"/>
                </a:cubicBezTo>
                <a:cubicBezTo>
                  <a:pt x="2545" y="390"/>
                  <a:pt x="2517" y="421"/>
                  <a:pt x="2498" y="426"/>
                </a:cubicBezTo>
                <a:cubicBezTo>
                  <a:pt x="2486" y="429"/>
                  <a:pt x="2474" y="436"/>
                  <a:pt x="2464" y="443"/>
                </a:cubicBezTo>
                <a:cubicBezTo>
                  <a:pt x="2460" y="447"/>
                  <a:pt x="2455" y="450"/>
                  <a:pt x="2452" y="454"/>
                </a:cubicBezTo>
                <a:cubicBezTo>
                  <a:pt x="2450" y="457"/>
                  <a:pt x="2447" y="459"/>
                  <a:pt x="2446" y="465"/>
                </a:cubicBezTo>
                <a:cubicBezTo>
                  <a:pt x="2447" y="469"/>
                  <a:pt x="2449" y="474"/>
                  <a:pt x="2450" y="480"/>
                </a:cubicBezTo>
                <a:cubicBezTo>
                  <a:pt x="2452" y="485"/>
                  <a:pt x="2454" y="491"/>
                  <a:pt x="2454" y="493"/>
                </a:cubicBezTo>
                <a:cubicBezTo>
                  <a:pt x="2453" y="494"/>
                  <a:pt x="2453" y="496"/>
                  <a:pt x="2453" y="497"/>
                </a:cubicBezTo>
                <a:cubicBezTo>
                  <a:pt x="2453" y="502"/>
                  <a:pt x="2455" y="509"/>
                  <a:pt x="2458" y="515"/>
                </a:cubicBezTo>
                <a:cubicBezTo>
                  <a:pt x="2462" y="521"/>
                  <a:pt x="2467" y="527"/>
                  <a:pt x="2474" y="531"/>
                </a:cubicBezTo>
                <a:cubicBezTo>
                  <a:pt x="2480" y="533"/>
                  <a:pt x="2488" y="534"/>
                  <a:pt x="2494" y="535"/>
                </a:cubicBezTo>
                <a:cubicBezTo>
                  <a:pt x="2498" y="535"/>
                  <a:pt x="2501" y="534"/>
                  <a:pt x="2503" y="534"/>
                </a:cubicBezTo>
                <a:cubicBezTo>
                  <a:pt x="2503" y="534"/>
                  <a:pt x="2503" y="534"/>
                  <a:pt x="2503" y="534"/>
                </a:cubicBezTo>
                <a:cubicBezTo>
                  <a:pt x="2498" y="536"/>
                  <a:pt x="2492" y="539"/>
                  <a:pt x="2489" y="545"/>
                </a:cubicBezTo>
                <a:cubicBezTo>
                  <a:pt x="2487" y="551"/>
                  <a:pt x="2485" y="560"/>
                  <a:pt x="2484" y="568"/>
                </a:cubicBezTo>
                <a:cubicBezTo>
                  <a:pt x="2485" y="572"/>
                  <a:pt x="2485" y="577"/>
                  <a:pt x="2488" y="581"/>
                </a:cubicBezTo>
                <a:cubicBezTo>
                  <a:pt x="2489" y="583"/>
                  <a:pt x="2490" y="584"/>
                  <a:pt x="2492" y="586"/>
                </a:cubicBezTo>
                <a:cubicBezTo>
                  <a:pt x="2488" y="585"/>
                  <a:pt x="2483" y="585"/>
                  <a:pt x="2479" y="585"/>
                </a:cubicBezTo>
                <a:cubicBezTo>
                  <a:pt x="2471" y="585"/>
                  <a:pt x="2463" y="587"/>
                  <a:pt x="2457" y="592"/>
                </a:cubicBezTo>
                <a:cubicBezTo>
                  <a:pt x="2449" y="599"/>
                  <a:pt x="2437" y="613"/>
                  <a:pt x="2432" y="617"/>
                </a:cubicBezTo>
                <a:cubicBezTo>
                  <a:pt x="2429" y="618"/>
                  <a:pt x="2425" y="618"/>
                  <a:pt x="2419" y="620"/>
                </a:cubicBezTo>
                <a:cubicBezTo>
                  <a:pt x="2418" y="620"/>
                  <a:pt x="2416" y="621"/>
                  <a:pt x="2414" y="621"/>
                </a:cubicBezTo>
                <a:cubicBezTo>
                  <a:pt x="2414" y="621"/>
                  <a:pt x="2414" y="620"/>
                  <a:pt x="2414" y="620"/>
                </a:cubicBezTo>
                <a:cubicBezTo>
                  <a:pt x="2412" y="607"/>
                  <a:pt x="2400" y="592"/>
                  <a:pt x="2387" y="585"/>
                </a:cubicBezTo>
                <a:cubicBezTo>
                  <a:pt x="2384" y="583"/>
                  <a:pt x="2379" y="576"/>
                  <a:pt x="2374" y="569"/>
                </a:cubicBezTo>
                <a:cubicBezTo>
                  <a:pt x="2369" y="561"/>
                  <a:pt x="2364" y="554"/>
                  <a:pt x="2360" y="550"/>
                </a:cubicBezTo>
                <a:cubicBezTo>
                  <a:pt x="2360" y="550"/>
                  <a:pt x="2360" y="550"/>
                  <a:pt x="2360" y="550"/>
                </a:cubicBezTo>
                <a:cubicBezTo>
                  <a:pt x="2360" y="548"/>
                  <a:pt x="2363" y="541"/>
                  <a:pt x="2363" y="533"/>
                </a:cubicBezTo>
                <a:cubicBezTo>
                  <a:pt x="2363" y="529"/>
                  <a:pt x="2362" y="525"/>
                  <a:pt x="2359" y="521"/>
                </a:cubicBezTo>
                <a:cubicBezTo>
                  <a:pt x="2355" y="516"/>
                  <a:pt x="2350" y="513"/>
                  <a:pt x="2346" y="511"/>
                </a:cubicBezTo>
                <a:cubicBezTo>
                  <a:pt x="2342" y="509"/>
                  <a:pt x="2339" y="508"/>
                  <a:pt x="2335" y="505"/>
                </a:cubicBezTo>
                <a:cubicBezTo>
                  <a:pt x="2332" y="503"/>
                  <a:pt x="2328" y="501"/>
                  <a:pt x="2325" y="501"/>
                </a:cubicBezTo>
                <a:cubicBezTo>
                  <a:pt x="2314" y="502"/>
                  <a:pt x="2308" y="510"/>
                  <a:pt x="2304" y="516"/>
                </a:cubicBezTo>
                <a:cubicBezTo>
                  <a:pt x="2303" y="517"/>
                  <a:pt x="2303" y="517"/>
                  <a:pt x="2303" y="517"/>
                </a:cubicBezTo>
                <a:cubicBezTo>
                  <a:pt x="2303" y="517"/>
                  <a:pt x="2303" y="517"/>
                  <a:pt x="2303" y="517"/>
                </a:cubicBezTo>
                <a:cubicBezTo>
                  <a:pt x="2302" y="517"/>
                  <a:pt x="2298" y="515"/>
                  <a:pt x="2292" y="514"/>
                </a:cubicBezTo>
                <a:cubicBezTo>
                  <a:pt x="2290" y="514"/>
                  <a:pt x="2289" y="515"/>
                  <a:pt x="2287" y="515"/>
                </a:cubicBezTo>
                <a:cubicBezTo>
                  <a:pt x="2280" y="518"/>
                  <a:pt x="2277" y="525"/>
                  <a:pt x="2277" y="531"/>
                </a:cubicBezTo>
                <a:cubicBezTo>
                  <a:pt x="2277" y="538"/>
                  <a:pt x="2280" y="544"/>
                  <a:pt x="2283" y="549"/>
                </a:cubicBezTo>
                <a:cubicBezTo>
                  <a:pt x="2284" y="551"/>
                  <a:pt x="2286" y="554"/>
                  <a:pt x="2288" y="557"/>
                </a:cubicBezTo>
                <a:cubicBezTo>
                  <a:pt x="2285" y="556"/>
                  <a:pt x="2283" y="556"/>
                  <a:pt x="2281" y="556"/>
                </a:cubicBezTo>
                <a:cubicBezTo>
                  <a:pt x="2279" y="556"/>
                  <a:pt x="2277" y="556"/>
                  <a:pt x="2275" y="557"/>
                </a:cubicBezTo>
                <a:cubicBezTo>
                  <a:pt x="2267" y="558"/>
                  <a:pt x="2263" y="564"/>
                  <a:pt x="2261" y="567"/>
                </a:cubicBezTo>
                <a:cubicBezTo>
                  <a:pt x="2260" y="569"/>
                  <a:pt x="2259" y="571"/>
                  <a:pt x="2258" y="571"/>
                </a:cubicBezTo>
                <a:cubicBezTo>
                  <a:pt x="2258" y="571"/>
                  <a:pt x="2258" y="571"/>
                  <a:pt x="2258" y="572"/>
                </a:cubicBezTo>
                <a:cubicBezTo>
                  <a:pt x="2254" y="572"/>
                  <a:pt x="2250" y="572"/>
                  <a:pt x="2246" y="574"/>
                </a:cubicBezTo>
                <a:cubicBezTo>
                  <a:pt x="2242" y="576"/>
                  <a:pt x="2239" y="581"/>
                  <a:pt x="2239" y="587"/>
                </a:cubicBezTo>
                <a:cubicBezTo>
                  <a:pt x="2239" y="588"/>
                  <a:pt x="2239" y="590"/>
                  <a:pt x="2239" y="591"/>
                </a:cubicBezTo>
                <a:cubicBezTo>
                  <a:pt x="2241" y="598"/>
                  <a:pt x="2243" y="603"/>
                  <a:pt x="2243" y="605"/>
                </a:cubicBezTo>
                <a:cubicBezTo>
                  <a:pt x="2243" y="605"/>
                  <a:pt x="2243" y="605"/>
                  <a:pt x="2243" y="605"/>
                </a:cubicBezTo>
                <a:cubicBezTo>
                  <a:pt x="2243" y="605"/>
                  <a:pt x="2243" y="605"/>
                  <a:pt x="2242" y="605"/>
                </a:cubicBezTo>
                <a:cubicBezTo>
                  <a:pt x="2238" y="608"/>
                  <a:pt x="2237" y="612"/>
                  <a:pt x="2237" y="616"/>
                </a:cubicBezTo>
                <a:cubicBezTo>
                  <a:pt x="2237" y="621"/>
                  <a:pt x="2239" y="626"/>
                  <a:pt x="2242" y="630"/>
                </a:cubicBezTo>
                <a:cubicBezTo>
                  <a:pt x="2245" y="634"/>
                  <a:pt x="2249" y="638"/>
                  <a:pt x="2255" y="639"/>
                </a:cubicBezTo>
                <a:cubicBezTo>
                  <a:pt x="2255" y="639"/>
                  <a:pt x="2255" y="639"/>
                  <a:pt x="2255" y="639"/>
                </a:cubicBezTo>
                <a:cubicBezTo>
                  <a:pt x="2256" y="639"/>
                  <a:pt x="2257" y="639"/>
                  <a:pt x="2258" y="639"/>
                </a:cubicBezTo>
                <a:cubicBezTo>
                  <a:pt x="2270" y="639"/>
                  <a:pt x="2279" y="630"/>
                  <a:pt x="2286" y="627"/>
                </a:cubicBezTo>
                <a:cubicBezTo>
                  <a:pt x="2295" y="623"/>
                  <a:pt x="2309" y="614"/>
                  <a:pt x="2309" y="597"/>
                </a:cubicBezTo>
                <a:cubicBezTo>
                  <a:pt x="2309" y="590"/>
                  <a:pt x="2308" y="583"/>
                  <a:pt x="2307" y="577"/>
                </a:cubicBezTo>
                <a:cubicBezTo>
                  <a:pt x="2308" y="578"/>
                  <a:pt x="2309" y="578"/>
                  <a:pt x="2309" y="579"/>
                </a:cubicBezTo>
                <a:cubicBezTo>
                  <a:pt x="2312" y="573"/>
                  <a:pt x="2312" y="573"/>
                  <a:pt x="2312" y="573"/>
                </a:cubicBezTo>
                <a:cubicBezTo>
                  <a:pt x="2309" y="579"/>
                  <a:pt x="2309" y="579"/>
                  <a:pt x="2309" y="579"/>
                </a:cubicBezTo>
                <a:cubicBezTo>
                  <a:pt x="2315" y="581"/>
                  <a:pt x="2322" y="584"/>
                  <a:pt x="2328" y="586"/>
                </a:cubicBezTo>
                <a:cubicBezTo>
                  <a:pt x="2329" y="587"/>
                  <a:pt x="2330" y="587"/>
                  <a:pt x="2331" y="588"/>
                </a:cubicBezTo>
                <a:cubicBezTo>
                  <a:pt x="2327" y="591"/>
                  <a:pt x="2322" y="595"/>
                  <a:pt x="2318" y="599"/>
                </a:cubicBezTo>
                <a:cubicBezTo>
                  <a:pt x="2312" y="605"/>
                  <a:pt x="2307" y="611"/>
                  <a:pt x="2305" y="617"/>
                </a:cubicBezTo>
                <a:cubicBezTo>
                  <a:pt x="2305" y="618"/>
                  <a:pt x="2305" y="619"/>
                  <a:pt x="2305" y="620"/>
                </a:cubicBezTo>
                <a:cubicBezTo>
                  <a:pt x="2306" y="629"/>
                  <a:pt x="2312" y="633"/>
                  <a:pt x="2318" y="636"/>
                </a:cubicBezTo>
                <a:cubicBezTo>
                  <a:pt x="2319" y="637"/>
                  <a:pt x="2321" y="638"/>
                  <a:pt x="2322" y="638"/>
                </a:cubicBezTo>
                <a:cubicBezTo>
                  <a:pt x="2322" y="640"/>
                  <a:pt x="2321" y="642"/>
                  <a:pt x="2321" y="644"/>
                </a:cubicBezTo>
                <a:cubicBezTo>
                  <a:pt x="2321" y="647"/>
                  <a:pt x="2323" y="652"/>
                  <a:pt x="2327" y="653"/>
                </a:cubicBezTo>
                <a:cubicBezTo>
                  <a:pt x="2328" y="654"/>
                  <a:pt x="2330" y="654"/>
                  <a:pt x="2331" y="654"/>
                </a:cubicBezTo>
                <a:cubicBezTo>
                  <a:pt x="2338" y="654"/>
                  <a:pt x="2340" y="650"/>
                  <a:pt x="2342" y="648"/>
                </a:cubicBezTo>
                <a:cubicBezTo>
                  <a:pt x="2345" y="645"/>
                  <a:pt x="2346" y="644"/>
                  <a:pt x="2348" y="644"/>
                </a:cubicBezTo>
                <a:cubicBezTo>
                  <a:pt x="2355" y="644"/>
                  <a:pt x="2372" y="650"/>
                  <a:pt x="2383" y="651"/>
                </a:cubicBezTo>
                <a:cubicBezTo>
                  <a:pt x="2375" y="653"/>
                  <a:pt x="2366" y="655"/>
                  <a:pt x="2357" y="657"/>
                </a:cubicBezTo>
                <a:cubicBezTo>
                  <a:pt x="2349" y="659"/>
                  <a:pt x="2345" y="662"/>
                  <a:pt x="2341" y="664"/>
                </a:cubicBezTo>
                <a:cubicBezTo>
                  <a:pt x="2338" y="666"/>
                  <a:pt x="2336" y="667"/>
                  <a:pt x="2329" y="668"/>
                </a:cubicBezTo>
                <a:cubicBezTo>
                  <a:pt x="2324" y="668"/>
                  <a:pt x="2320" y="669"/>
                  <a:pt x="2317" y="671"/>
                </a:cubicBezTo>
                <a:cubicBezTo>
                  <a:pt x="2313" y="673"/>
                  <a:pt x="2310" y="675"/>
                  <a:pt x="2310" y="680"/>
                </a:cubicBezTo>
                <a:cubicBezTo>
                  <a:pt x="2310" y="685"/>
                  <a:pt x="2313" y="687"/>
                  <a:pt x="2315" y="689"/>
                </a:cubicBezTo>
                <a:cubicBezTo>
                  <a:pt x="2318" y="691"/>
                  <a:pt x="2321" y="692"/>
                  <a:pt x="2325" y="692"/>
                </a:cubicBezTo>
                <a:cubicBezTo>
                  <a:pt x="2331" y="694"/>
                  <a:pt x="2341" y="697"/>
                  <a:pt x="2348" y="701"/>
                </a:cubicBezTo>
                <a:cubicBezTo>
                  <a:pt x="2355" y="705"/>
                  <a:pt x="2359" y="711"/>
                  <a:pt x="2359" y="713"/>
                </a:cubicBezTo>
                <a:cubicBezTo>
                  <a:pt x="2359" y="715"/>
                  <a:pt x="2359" y="717"/>
                  <a:pt x="2359" y="719"/>
                </a:cubicBezTo>
                <a:cubicBezTo>
                  <a:pt x="2359" y="729"/>
                  <a:pt x="2356" y="739"/>
                  <a:pt x="2352" y="749"/>
                </a:cubicBezTo>
                <a:cubicBezTo>
                  <a:pt x="2352" y="749"/>
                  <a:pt x="2352" y="749"/>
                  <a:pt x="2352" y="749"/>
                </a:cubicBezTo>
                <a:cubicBezTo>
                  <a:pt x="2352" y="749"/>
                  <a:pt x="2349" y="750"/>
                  <a:pt x="2344" y="750"/>
                </a:cubicBezTo>
                <a:cubicBezTo>
                  <a:pt x="2336" y="750"/>
                  <a:pt x="2325" y="748"/>
                  <a:pt x="2316" y="748"/>
                </a:cubicBezTo>
                <a:cubicBezTo>
                  <a:pt x="2308" y="748"/>
                  <a:pt x="2293" y="746"/>
                  <a:pt x="2279" y="746"/>
                </a:cubicBezTo>
                <a:cubicBezTo>
                  <a:pt x="2273" y="746"/>
                  <a:pt x="2267" y="746"/>
                  <a:pt x="2261" y="749"/>
                </a:cubicBezTo>
                <a:cubicBezTo>
                  <a:pt x="2250" y="754"/>
                  <a:pt x="2249" y="767"/>
                  <a:pt x="2249" y="778"/>
                </a:cubicBezTo>
                <a:cubicBezTo>
                  <a:pt x="2249" y="786"/>
                  <a:pt x="2250" y="795"/>
                  <a:pt x="2252" y="801"/>
                </a:cubicBezTo>
                <a:cubicBezTo>
                  <a:pt x="2253" y="804"/>
                  <a:pt x="2253" y="806"/>
                  <a:pt x="2253" y="808"/>
                </a:cubicBezTo>
                <a:cubicBezTo>
                  <a:pt x="2253" y="813"/>
                  <a:pt x="2251" y="816"/>
                  <a:pt x="2248" y="818"/>
                </a:cubicBezTo>
                <a:cubicBezTo>
                  <a:pt x="2244" y="823"/>
                  <a:pt x="2242" y="828"/>
                  <a:pt x="2242" y="834"/>
                </a:cubicBezTo>
                <a:cubicBezTo>
                  <a:pt x="2242" y="839"/>
                  <a:pt x="2244" y="845"/>
                  <a:pt x="2248" y="849"/>
                </a:cubicBezTo>
                <a:cubicBezTo>
                  <a:pt x="2250" y="851"/>
                  <a:pt x="2253" y="855"/>
                  <a:pt x="2255" y="859"/>
                </a:cubicBezTo>
                <a:cubicBezTo>
                  <a:pt x="2258" y="863"/>
                  <a:pt x="2259" y="868"/>
                  <a:pt x="2265" y="870"/>
                </a:cubicBezTo>
                <a:cubicBezTo>
                  <a:pt x="2267" y="871"/>
                  <a:pt x="2268" y="871"/>
                  <a:pt x="2269" y="871"/>
                </a:cubicBezTo>
                <a:cubicBezTo>
                  <a:pt x="2274" y="871"/>
                  <a:pt x="2278" y="869"/>
                  <a:pt x="2282" y="870"/>
                </a:cubicBezTo>
                <a:cubicBezTo>
                  <a:pt x="2286" y="870"/>
                  <a:pt x="2288" y="870"/>
                  <a:pt x="2288" y="871"/>
                </a:cubicBezTo>
                <a:cubicBezTo>
                  <a:pt x="2290" y="873"/>
                  <a:pt x="2292" y="878"/>
                  <a:pt x="2295" y="882"/>
                </a:cubicBezTo>
                <a:cubicBezTo>
                  <a:pt x="2296" y="884"/>
                  <a:pt x="2297" y="887"/>
                  <a:pt x="2299" y="888"/>
                </a:cubicBezTo>
                <a:cubicBezTo>
                  <a:pt x="2299" y="889"/>
                  <a:pt x="2299" y="889"/>
                  <a:pt x="2299" y="889"/>
                </a:cubicBezTo>
                <a:cubicBezTo>
                  <a:pt x="2299" y="889"/>
                  <a:pt x="2299" y="889"/>
                  <a:pt x="2298" y="890"/>
                </a:cubicBezTo>
                <a:cubicBezTo>
                  <a:pt x="2291" y="894"/>
                  <a:pt x="2284" y="901"/>
                  <a:pt x="2279" y="905"/>
                </a:cubicBezTo>
                <a:cubicBezTo>
                  <a:pt x="2276" y="908"/>
                  <a:pt x="2274" y="910"/>
                  <a:pt x="2272" y="911"/>
                </a:cubicBezTo>
                <a:cubicBezTo>
                  <a:pt x="2272" y="911"/>
                  <a:pt x="2271" y="912"/>
                  <a:pt x="2271" y="912"/>
                </a:cubicBezTo>
                <a:cubicBezTo>
                  <a:pt x="2268" y="912"/>
                  <a:pt x="2266" y="914"/>
                  <a:pt x="2264" y="915"/>
                </a:cubicBezTo>
                <a:cubicBezTo>
                  <a:pt x="2258" y="920"/>
                  <a:pt x="2251" y="930"/>
                  <a:pt x="2245" y="946"/>
                </a:cubicBezTo>
                <a:cubicBezTo>
                  <a:pt x="2242" y="958"/>
                  <a:pt x="2242" y="968"/>
                  <a:pt x="2241" y="976"/>
                </a:cubicBezTo>
                <a:cubicBezTo>
                  <a:pt x="2241" y="984"/>
                  <a:pt x="2240" y="987"/>
                  <a:pt x="2237" y="989"/>
                </a:cubicBezTo>
                <a:cubicBezTo>
                  <a:pt x="2224" y="996"/>
                  <a:pt x="2201" y="1011"/>
                  <a:pt x="2190" y="1023"/>
                </a:cubicBezTo>
                <a:cubicBezTo>
                  <a:pt x="2184" y="1030"/>
                  <a:pt x="2179" y="1042"/>
                  <a:pt x="2174" y="1056"/>
                </a:cubicBezTo>
                <a:cubicBezTo>
                  <a:pt x="2168" y="1069"/>
                  <a:pt x="2163" y="1083"/>
                  <a:pt x="2157" y="1091"/>
                </a:cubicBezTo>
                <a:cubicBezTo>
                  <a:pt x="2153" y="1098"/>
                  <a:pt x="2151" y="1105"/>
                  <a:pt x="2151" y="1111"/>
                </a:cubicBezTo>
                <a:cubicBezTo>
                  <a:pt x="2152" y="1125"/>
                  <a:pt x="2158" y="1135"/>
                  <a:pt x="2159" y="1141"/>
                </a:cubicBezTo>
                <a:cubicBezTo>
                  <a:pt x="2160" y="1148"/>
                  <a:pt x="2163" y="1157"/>
                  <a:pt x="2163" y="1167"/>
                </a:cubicBezTo>
                <a:cubicBezTo>
                  <a:pt x="2163" y="1174"/>
                  <a:pt x="2162" y="1181"/>
                  <a:pt x="2157" y="1188"/>
                </a:cubicBezTo>
                <a:cubicBezTo>
                  <a:pt x="2151" y="1198"/>
                  <a:pt x="2148" y="1206"/>
                  <a:pt x="2146" y="1211"/>
                </a:cubicBezTo>
                <a:cubicBezTo>
                  <a:pt x="2145" y="1213"/>
                  <a:pt x="2144" y="1215"/>
                  <a:pt x="2144" y="1215"/>
                </a:cubicBezTo>
                <a:cubicBezTo>
                  <a:pt x="2143" y="1216"/>
                  <a:pt x="2143" y="1216"/>
                  <a:pt x="2143" y="1216"/>
                </a:cubicBezTo>
                <a:cubicBezTo>
                  <a:pt x="2142" y="1216"/>
                  <a:pt x="2141" y="1216"/>
                  <a:pt x="2140" y="1217"/>
                </a:cubicBezTo>
                <a:cubicBezTo>
                  <a:pt x="2139" y="1218"/>
                  <a:pt x="2138" y="1221"/>
                  <a:pt x="2138" y="1223"/>
                </a:cubicBezTo>
                <a:cubicBezTo>
                  <a:pt x="2138" y="1226"/>
                  <a:pt x="2139" y="1227"/>
                  <a:pt x="2140" y="1229"/>
                </a:cubicBezTo>
                <a:cubicBezTo>
                  <a:pt x="2143" y="1232"/>
                  <a:pt x="2146" y="1236"/>
                  <a:pt x="2147" y="1243"/>
                </a:cubicBezTo>
                <a:cubicBezTo>
                  <a:pt x="2148" y="1244"/>
                  <a:pt x="2148" y="1245"/>
                  <a:pt x="2148" y="1246"/>
                </a:cubicBezTo>
                <a:cubicBezTo>
                  <a:pt x="2148" y="1250"/>
                  <a:pt x="2146" y="1256"/>
                  <a:pt x="2146" y="1263"/>
                </a:cubicBezTo>
                <a:cubicBezTo>
                  <a:pt x="2145" y="1271"/>
                  <a:pt x="2150" y="1281"/>
                  <a:pt x="2162" y="1287"/>
                </a:cubicBezTo>
                <a:cubicBezTo>
                  <a:pt x="2183" y="1299"/>
                  <a:pt x="2192" y="1309"/>
                  <a:pt x="2197" y="1324"/>
                </a:cubicBezTo>
                <a:cubicBezTo>
                  <a:pt x="2204" y="1343"/>
                  <a:pt x="2233" y="1370"/>
                  <a:pt x="2233" y="1370"/>
                </a:cubicBezTo>
                <a:cubicBezTo>
                  <a:pt x="2233" y="1371"/>
                  <a:pt x="2254" y="1392"/>
                  <a:pt x="2264" y="1402"/>
                </a:cubicBezTo>
                <a:cubicBezTo>
                  <a:pt x="2269" y="1406"/>
                  <a:pt x="2272" y="1409"/>
                  <a:pt x="2277" y="1409"/>
                </a:cubicBezTo>
                <a:cubicBezTo>
                  <a:pt x="2282" y="1409"/>
                  <a:pt x="2285" y="1406"/>
                  <a:pt x="2287" y="1403"/>
                </a:cubicBezTo>
                <a:cubicBezTo>
                  <a:pt x="2289" y="1400"/>
                  <a:pt x="2290" y="1397"/>
                  <a:pt x="2290" y="1394"/>
                </a:cubicBezTo>
                <a:cubicBezTo>
                  <a:pt x="2291" y="1392"/>
                  <a:pt x="2292" y="1390"/>
                  <a:pt x="2297" y="1389"/>
                </a:cubicBezTo>
                <a:cubicBezTo>
                  <a:pt x="2302" y="1388"/>
                  <a:pt x="2309" y="1387"/>
                  <a:pt x="2317" y="1387"/>
                </a:cubicBezTo>
                <a:cubicBezTo>
                  <a:pt x="2328" y="1387"/>
                  <a:pt x="2337" y="1390"/>
                  <a:pt x="2349" y="1390"/>
                </a:cubicBezTo>
                <a:cubicBezTo>
                  <a:pt x="2353" y="1390"/>
                  <a:pt x="2357" y="1389"/>
                  <a:pt x="2361" y="1389"/>
                </a:cubicBezTo>
                <a:cubicBezTo>
                  <a:pt x="2380" y="1385"/>
                  <a:pt x="2396" y="1372"/>
                  <a:pt x="2401" y="1370"/>
                </a:cubicBezTo>
                <a:cubicBezTo>
                  <a:pt x="2406" y="1367"/>
                  <a:pt x="2417" y="1360"/>
                  <a:pt x="2426" y="1360"/>
                </a:cubicBezTo>
                <a:cubicBezTo>
                  <a:pt x="2430" y="1360"/>
                  <a:pt x="2432" y="1361"/>
                  <a:pt x="2435" y="1363"/>
                </a:cubicBezTo>
                <a:cubicBezTo>
                  <a:pt x="2441" y="1367"/>
                  <a:pt x="2444" y="1372"/>
                  <a:pt x="2446" y="1378"/>
                </a:cubicBezTo>
                <a:cubicBezTo>
                  <a:pt x="2448" y="1384"/>
                  <a:pt x="2450" y="1391"/>
                  <a:pt x="2455" y="1398"/>
                </a:cubicBezTo>
                <a:cubicBezTo>
                  <a:pt x="2459" y="1402"/>
                  <a:pt x="2465" y="1405"/>
                  <a:pt x="2470" y="1405"/>
                </a:cubicBezTo>
                <a:cubicBezTo>
                  <a:pt x="2480" y="1405"/>
                  <a:pt x="2488" y="1399"/>
                  <a:pt x="2496" y="1393"/>
                </a:cubicBezTo>
                <a:cubicBezTo>
                  <a:pt x="2497" y="1391"/>
                  <a:pt x="2498" y="1390"/>
                  <a:pt x="2499" y="1390"/>
                </a:cubicBezTo>
                <a:cubicBezTo>
                  <a:pt x="2500" y="1391"/>
                  <a:pt x="2503" y="1394"/>
                  <a:pt x="2507" y="1396"/>
                </a:cubicBezTo>
                <a:cubicBezTo>
                  <a:pt x="2514" y="1401"/>
                  <a:pt x="2517" y="1405"/>
                  <a:pt x="2517" y="1407"/>
                </a:cubicBezTo>
                <a:cubicBezTo>
                  <a:pt x="2517" y="1409"/>
                  <a:pt x="2516" y="1412"/>
                  <a:pt x="2513" y="1416"/>
                </a:cubicBezTo>
                <a:cubicBezTo>
                  <a:pt x="2505" y="1424"/>
                  <a:pt x="2504" y="1433"/>
                  <a:pt x="2503" y="1442"/>
                </a:cubicBezTo>
                <a:cubicBezTo>
                  <a:pt x="2503" y="1451"/>
                  <a:pt x="2503" y="1460"/>
                  <a:pt x="2500" y="1469"/>
                </a:cubicBezTo>
                <a:cubicBezTo>
                  <a:pt x="2497" y="1477"/>
                  <a:pt x="2495" y="1482"/>
                  <a:pt x="2495" y="1487"/>
                </a:cubicBezTo>
                <a:cubicBezTo>
                  <a:pt x="2495" y="1491"/>
                  <a:pt x="2497" y="1496"/>
                  <a:pt x="2499" y="1499"/>
                </a:cubicBezTo>
                <a:cubicBezTo>
                  <a:pt x="2502" y="1501"/>
                  <a:pt x="2505" y="1504"/>
                  <a:pt x="2509" y="1506"/>
                </a:cubicBezTo>
                <a:cubicBezTo>
                  <a:pt x="2513" y="1508"/>
                  <a:pt x="2523" y="1523"/>
                  <a:pt x="2530" y="1538"/>
                </a:cubicBezTo>
                <a:cubicBezTo>
                  <a:pt x="2539" y="1553"/>
                  <a:pt x="2546" y="1568"/>
                  <a:pt x="2550" y="1574"/>
                </a:cubicBezTo>
                <a:cubicBezTo>
                  <a:pt x="2551" y="1575"/>
                  <a:pt x="2552" y="1579"/>
                  <a:pt x="2552" y="1584"/>
                </a:cubicBezTo>
                <a:cubicBezTo>
                  <a:pt x="2552" y="1590"/>
                  <a:pt x="2551" y="1596"/>
                  <a:pt x="2551" y="1603"/>
                </a:cubicBezTo>
                <a:cubicBezTo>
                  <a:pt x="2551" y="1611"/>
                  <a:pt x="2552" y="1619"/>
                  <a:pt x="2555" y="1627"/>
                </a:cubicBezTo>
                <a:cubicBezTo>
                  <a:pt x="2561" y="1638"/>
                  <a:pt x="2566" y="1647"/>
                  <a:pt x="2566" y="1651"/>
                </a:cubicBezTo>
                <a:cubicBezTo>
                  <a:pt x="2565" y="1653"/>
                  <a:pt x="2565" y="1653"/>
                  <a:pt x="2564" y="1655"/>
                </a:cubicBezTo>
                <a:cubicBezTo>
                  <a:pt x="2554" y="1664"/>
                  <a:pt x="2536" y="1680"/>
                  <a:pt x="2535" y="1710"/>
                </a:cubicBezTo>
                <a:cubicBezTo>
                  <a:pt x="2535" y="1713"/>
                  <a:pt x="2535" y="1716"/>
                  <a:pt x="2535" y="1718"/>
                </a:cubicBezTo>
                <a:cubicBezTo>
                  <a:pt x="2535" y="1743"/>
                  <a:pt x="2540" y="1760"/>
                  <a:pt x="2545" y="1770"/>
                </a:cubicBezTo>
                <a:cubicBezTo>
                  <a:pt x="2549" y="1779"/>
                  <a:pt x="2561" y="1805"/>
                  <a:pt x="2567" y="1816"/>
                </a:cubicBezTo>
                <a:cubicBezTo>
                  <a:pt x="2572" y="1824"/>
                  <a:pt x="2579" y="1848"/>
                  <a:pt x="2580" y="1861"/>
                </a:cubicBezTo>
                <a:cubicBezTo>
                  <a:pt x="2580" y="1864"/>
                  <a:pt x="2580" y="1866"/>
                  <a:pt x="2580" y="1869"/>
                </a:cubicBezTo>
                <a:cubicBezTo>
                  <a:pt x="2580" y="1874"/>
                  <a:pt x="2580" y="1879"/>
                  <a:pt x="2580" y="1884"/>
                </a:cubicBezTo>
                <a:cubicBezTo>
                  <a:pt x="2580" y="1892"/>
                  <a:pt x="2580" y="1899"/>
                  <a:pt x="2584" y="1906"/>
                </a:cubicBezTo>
                <a:cubicBezTo>
                  <a:pt x="2589" y="1913"/>
                  <a:pt x="2593" y="1926"/>
                  <a:pt x="2605" y="1938"/>
                </a:cubicBezTo>
                <a:cubicBezTo>
                  <a:pt x="2609" y="1942"/>
                  <a:pt x="2612" y="1950"/>
                  <a:pt x="2614" y="1957"/>
                </a:cubicBezTo>
                <a:cubicBezTo>
                  <a:pt x="2616" y="1964"/>
                  <a:pt x="2617" y="1969"/>
                  <a:pt x="2617" y="1969"/>
                </a:cubicBezTo>
                <a:cubicBezTo>
                  <a:pt x="2617" y="1971"/>
                  <a:pt x="2617" y="1971"/>
                  <a:pt x="2617" y="1971"/>
                </a:cubicBezTo>
                <a:cubicBezTo>
                  <a:pt x="2617" y="1971"/>
                  <a:pt x="2618" y="1973"/>
                  <a:pt x="2619" y="1977"/>
                </a:cubicBezTo>
                <a:cubicBezTo>
                  <a:pt x="2620" y="1981"/>
                  <a:pt x="2621" y="1987"/>
                  <a:pt x="2621" y="1994"/>
                </a:cubicBezTo>
                <a:cubicBezTo>
                  <a:pt x="2622" y="2001"/>
                  <a:pt x="2622" y="2008"/>
                  <a:pt x="2625" y="2014"/>
                </a:cubicBezTo>
                <a:cubicBezTo>
                  <a:pt x="2627" y="2021"/>
                  <a:pt x="2631" y="2026"/>
                  <a:pt x="2638" y="2030"/>
                </a:cubicBezTo>
                <a:cubicBezTo>
                  <a:pt x="2645" y="2034"/>
                  <a:pt x="2651" y="2036"/>
                  <a:pt x="2657" y="2036"/>
                </a:cubicBezTo>
                <a:cubicBezTo>
                  <a:pt x="2658" y="2036"/>
                  <a:pt x="2658" y="2036"/>
                  <a:pt x="2658" y="2036"/>
                </a:cubicBezTo>
                <a:cubicBezTo>
                  <a:pt x="2663" y="2036"/>
                  <a:pt x="2668" y="2034"/>
                  <a:pt x="2671" y="2030"/>
                </a:cubicBezTo>
                <a:cubicBezTo>
                  <a:pt x="2671" y="2030"/>
                  <a:pt x="2672" y="2029"/>
                  <a:pt x="2674" y="2028"/>
                </a:cubicBezTo>
                <a:cubicBezTo>
                  <a:pt x="2681" y="2026"/>
                  <a:pt x="2693" y="2025"/>
                  <a:pt x="2704" y="2025"/>
                </a:cubicBezTo>
                <a:cubicBezTo>
                  <a:pt x="2708" y="2025"/>
                  <a:pt x="2712" y="2025"/>
                  <a:pt x="2715" y="2026"/>
                </a:cubicBezTo>
                <a:cubicBezTo>
                  <a:pt x="2717" y="2026"/>
                  <a:pt x="2718" y="2026"/>
                  <a:pt x="2719" y="2026"/>
                </a:cubicBezTo>
                <a:cubicBezTo>
                  <a:pt x="2736" y="2026"/>
                  <a:pt x="2752" y="2015"/>
                  <a:pt x="2767" y="2003"/>
                </a:cubicBezTo>
                <a:cubicBezTo>
                  <a:pt x="2783" y="1990"/>
                  <a:pt x="2805" y="1957"/>
                  <a:pt x="2813" y="1948"/>
                </a:cubicBezTo>
                <a:cubicBezTo>
                  <a:pt x="2816" y="1943"/>
                  <a:pt x="2822" y="1937"/>
                  <a:pt x="2828" y="1930"/>
                </a:cubicBezTo>
                <a:cubicBezTo>
                  <a:pt x="2833" y="1923"/>
                  <a:pt x="2838" y="1916"/>
                  <a:pt x="2838" y="1907"/>
                </a:cubicBezTo>
                <a:cubicBezTo>
                  <a:pt x="2838" y="1906"/>
                  <a:pt x="2838" y="1905"/>
                  <a:pt x="2838" y="1904"/>
                </a:cubicBezTo>
                <a:cubicBezTo>
                  <a:pt x="2837" y="1897"/>
                  <a:pt x="2835" y="1892"/>
                  <a:pt x="2835" y="1888"/>
                </a:cubicBezTo>
                <a:cubicBezTo>
                  <a:pt x="2835" y="1885"/>
                  <a:pt x="2835" y="1884"/>
                  <a:pt x="2838" y="1883"/>
                </a:cubicBezTo>
                <a:cubicBezTo>
                  <a:pt x="2842" y="1880"/>
                  <a:pt x="2850" y="1876"/>
                  <a:pt x="2857" y="1871"/>
                </a:cubicBezTo>
                <a:cubicBezTo>
                  <a:pt x="2864" y="1866"/>
                  <a:pt x="2871" y="1862"/>
                  <a:pt x="2873" y="1853"/>
                </a:cubicBezTo>
                <a:cubicBezTo>
                  <a:pt x="2873" y="1853"/>
                  <a:pt x="2873" y="1852"/>
                  <a:pt x="2873" y="1851"/>
                </a:cubicBezTo>
                <a:cubicBezTo>
                  <a:pt x="2873" y="1838"/>
                  <a:pt x="2864" y="1808"/>
                  <a:pt x="2862" y="1801"/>
                </a:cubicBezTo>
                <a:cubicBezTo>
                  <a:pt x="2862" y="1801"/>
                  <a:pt x="2862" y="1801"/>
                  <a:pt x="2862" y="1800"/>
                </a:cubicBezTo>
                <a:cubicBezTo>
                  <a:pt x="2862" y="1797"/>
                  <a:pt x="2868" y="1785"/>
                  <a:pt x="2876" y="1773"/>
                </a:cubicBezTo>
                <a:cubicBezTo>
                  <a:pt x="2880" y="1768"/>
                  <a:pt x="2889" y="1762"/>
                  <a:pt x="2897" y="1758"/>
                </a:cubicBezTo>
                <a:cubicBezTo>
                  <a:pt x="2902" y="1755"/>
                  <a:pt x="2906" y="1753"/>
                  <a:pt x="2910" y="1751"/>
                </a:cubicBezTo>
                <a:cubicBezTo>
                  <a:pt x="2913" y="1749"/>
                  <a:pt x="2916" y="1748"/>
                  <a:pt x="2919" y="1745"/>
                </a:cubicBezTo>
                <a:cubicBezTo>
                  <a:pt x="2924" y="1738"/>
                  <a:pt x="2937" y="1715"/>
                  <a:pt x="2939" y="1695"/>
                </a:cubicBezTo>
                <a:cubicBezTo>
                  <a:pt x="2940" y="1692"/>
                  <a:pt x="2940" y="1689"/>
                  <a:pt x="2940" y="1686"/>
                </a:cubicBezTo>
                <a:cubicBezTo>
                  <a:pt x="2940" y="1674"/>
                  <a:pt x="2938" y="1662"/>
                  <a:pt x="2938" y="1654"/>
                </a:cubicBezTo>
                <a:cubicBezTo>
                  <a:pt x="2938" y="1651"/>
                  <a:pt x="2938" y="1648"/>
                  <a:pt x="2939" y="1647"/>
                </a:cubicBezTo>
                <a:cubicBezTo>
                  <a:pt x="2941" y="1644"/>
                  <a:pt x="2942" y="1640"/>
                  <a:pt x="2942" y="1636"/>
                </a:cubicBezTo>
                <a:cubicBezTo>
                  <a:pt x="2941" y="1627"/>
                  <a:pt x="2936" y="1620"/>
                  <a:pt x="2929" y="1611"/>
                </a:cubicBezTo>
                <a:cubicBezTo>
                  <a:pt x="2925" y="1608"/>
                  <a:pt x="2923" y="1598"/>
                  <a:pt x="2922" y="1588"/>
                </a:cubicBezTo>
                <a:cubicBezTo>
                  <a:pt x="2921" y="1583"/>
                  <a:pt x="2921" y="1578"/>
                  <a:pt x="2921" y="1574"/>
                </a:cubicBezTo>
                <a:cubicBezTo>
                  <a:pt x="2920" y="1570"/>
                  <a:pt x="2920" y="1567"/>
                  <a:pt x="2918" y="1563"/>
                </a:cubicBezTo>
                <a:cubicBezTo>
                  <a:pt x="2918" y="1563"/>
                  <a:pt x="2918" y="1563"/>
                  <a:pt x="2918" y="1563"/>
                </a:cubicBezTo>
                <a:cubicBezTo>
                  <a:pt x="2918" y="1563"/>
                  <a:pt x="2918" y="1563"/>
                  <a:pt x="2918" y="1563"/>
                </a:cubicBezTo>
                <a:cubicBezTo>
                  <a:pt x="2918" y="1563"/>
                  <a:pt x="2918" y="1563"/>
                  <a:pt x="2918" y="1563"/>
                </a:cubicBezTo>
                <a:cubicBezTo>
                  <a:pt x="2918" y="1563"/>
                  <a:pt x="2917" y="1559"/>
                  <a:pt x="2917" y="1556"/>
                </a:cubicBezTo>
                <a:cubicBezTo>
                  <a:pt x="2917" y="1551"/>
                  <a:pt x="2918" y="1545"/>
                  <a:pt x="2919" y="1540"/>
                </a:cubicBezTo>
                <a:cubicBezTo>
                  <a:pt x="2919" y="1538"/>
                  <a:pt x="2920" y="1536"/>
                  <a:pt x="2921" y="1535"/>
                </a:cubicBezTo>
                <a:cubicBezTo>
                  <a:pt x="2921" y="1535"/>
                  <a:pt x="2921" y="1534"/>
                  <a:pt x="2921" y="1534"/>
                </a:cubicBezTo>
                <a:cubicBezTo>
                  <a:pt x="2925" y="1532"/>
                  <a:pt x="2927" y="1530"/>
                  <a:pt x="2930" y="1526"/>
                </a:cubicBezTo>
                <a:cubicBezTo>
                  <a:pt x="2938" y="1516"/>
                  <a:pt x="2948" y="1498"/>
                  <a:pt x="2954" y="1490"/>
                </a:cubicBezTo>
                <a:cubicBezTo>
                  <a:pt x="2959" y="1483"/>
                  <a:pt x="2968" y="1471"/>
                  <a:pt x="2977" y="1459"/>
                </a:cubicBezTo>
                <a:cubicBezTo>
                  <a:pt x="2986" y="1448"/>
                  <a:pt x="2997" y="1438"/>
                  <a:pt x="2999" y="1438"/>
                </a:cubicBezTo>
                <a:cubicBezTo>
                  <a:pt x="3008" y="1436"/>
                  <a:pt x="3016" y="1429"/>
                  <a:pt x="3023" y="1421"/>
                </a:cubicBezTo>
                <a:cubicBezTo>
                  <a:pt x="3031" y="1413"/>
                  <a:pt x="3036" y="1404"/>
                  <a:pt x="3037" y="1396"/>
                </a:cubicBezTo>
                <a:cubicBezTo>
                  <a:pt x="3037" y="1393"/>
                  <a:pt x="3046" y="1377"/>
                  <a:pt x="3054" y="1363"/>
                </a:cubicBezTo>
                <a:cubicBezTo>
                  <a:pt x="3059" y="1355"/>
                  <a:pt x="3063" y="1348"/>
                  <a:pt x="3066" y="1342"/>
                </a:cubicBezTo>
                <a:cubicBezTo>
                  <a:pt x="3070" y="1336"/>
                  <a:pt x="3072" y="1332"/>
                  <a:pt x="3073" y="1327"/>
                </a:cubicBezTo>
                <a:cubicBezTo>
                  <a:pt x="3073" y="1324"/>
                  <a:pt x="3076" y="1315"/>
                  <a:pt x="3078" y="1306"/>
                </a:cubicBezTo>
                <a:cubicBezTo>
                  <a:pt x="3081" y="1297"/>
                  <a:pt x="3084" y="1287"/>
                  <a:pt x="3084" y="1279"/>
                </a:cubicBezTo>
                <a:cubicBezTo>
                  <a:pt x="3084" y="1275"/>
                  <a:pt x="3083" y="1272"/>
                  <a:pt x="3081" y="1269"/>
                </a:cubicBezTo>
                <a:cubicBezTo>
                  <a:pt x="3078" y="1265"/>
                  <a:pt x="3074" y="1264"/>
                  <a:pt x="3071" y="1264"/>
                </a:cubicBezTo>
                <a:cubicBezTo>
                  <a:pt x="3054" y="1265"/>
                  <a:pt x="3023" y="1280"/>
                  <a:pt x="3017" y="1282"/>
                </a:cubicBezTo>
                <a:cubicBezTo>
                  <a:pt x="3011" y="1285"/>
                  <a:pt x="2998" y="1294"/>
                  <a:pt x="2983" y="1294"/>
                </a:cubicBezTo>
                <a:cubicBezTo>
                  <a:pt x="2982" y="1294"/>
                  <a:pt x="2981" y="1294"/>
                  <a:pt x="2980" y="1294"/>
                </a:cubicBezTo>
                <a:cubicBezTo>
                  <a:pt x="2976" y="1293"/>
                  <a:pt x="2975" y="1293"/>
                  <a:pt x="2974" y="1292"/>
                </a:cubicBezTo>
                <a:cubicBezTo>
                  <a:pt x="2974" y="1291"/>
                  <a:pt x="2973" y="1289"/>
                  <a:pt x="2973" y="1287"/>
                </a:cubicBezTo>
                <a:cubicBezTo>
                  <a:pt x="2973" y="1283"/>
                  <a:pt x="2974" y="1279"/>
                  <a:pt x="2974" y="1274"/>
                </a:cubicBezTo>
                <a:cubicBezTo>
                  <a:pt x="2974" y="1273"/>
                  <a:pt x="2974" y="1273"/>
                  <a:pt x="2974" y="1272"/>
                </a:cubicBezTo>
                <a:cubicBezTo>
                  <a:pt x="2974" y="1269"/>
                  <a:pt x="2972" y="1265"/>
                  <a:pt x="2970" y="1261"/>
                </a:cubicBezTo>
                <a:cubicBezTo>
                  <a:pt x="2971" y="1262"/>
                  <a:pt x="2972" y="1262"/>
                  <a:pt x="2972" y="1263"/>
                </a:cubicBezTo>
                <a:cubicBezTo>
                  <a:pt x="2975" y="1264"/>
                  <a:pt x="2978" y="1264"/>
                  <a:pt x="2981" y="1264"/>
                </a:cubicBezTo>
                <a:cubicBezTo>
                  <a:pt x="2988" y="1264"/>
                  <a:pt x="2997" y="1262"/>
                  <a:pt x="3005" y="1259"/>
                </a:cubicBezTo>
                <a:cubicBezTo>
                  <a:pt x="3014" y="1256"/>
                  <a:pt x="3021" y="1254"/>
                  <a:pt x="3024" y="1251"/>
                </a:cubicBezTo>
                <a:cubicBezTo>
                  <a:pt x="3029" y="1248"/>
                  <a:pt x="3069" y="1225"/>
                  <a:pt x="3079" y="1225"/>
                </a:cubicBezTo>
                <a:cubicBezTo>
                  <a:pt x="3088" y="1224"/>
                  <a:pt x="3093" y="1220"/>
                  <a:pt x="3098" y="1216"/>
                </a:cubicBezTo>
                <a:cubicBezTo>
                  <a:pt x="3102" y="1213"/>
                  <a:pt x="3106" y="1210"/>
                  <a:pt x="3113" y="1208"/>
                </a:cubicBezTo>
                <a:cubicBezTo>
                  <a:pt x="3133" y="1203"/>
                  <a:pt x="3146" y="1187"/>
                  <a:pt x="3157" y="1176"/>
                </a:cubicBezTo>
                <a:cubicBezTo>
                  <a:pt x="3170" y="1163"/>
                  <a:pt x="3184" y="1136"/>
                  <a:pt x="3189" y="1126"/>
                </a:cubicBezTo>
                <a:cubicBezTo>
                  <a:pt x="3191" y="1120"/>
                  <a:pt x="3200" y="1114"/>
                  <a:pt x="3201" y="1102"/>
                </a:cubicBezTo>
                <a:cubicBezTo>
                  <a:pt x="3201" y="1099"/>
                  <a:pt x="3200" y="1096"/>
                  <a:pt x="3199" y="1093"/>
                </a:cubicBezTo>
                <a:cubicBezTo>
                  <a:pt x="3195" y="1086"/>
                  <a:pt x="3187" y="1079"/>
                  <a:pt x="3179" y="1073"/>
                </a:cubicBezTo>
                <a:cubicBezTo>
                  <a:pt x="3170" y="1067"/>
                  <a:pt x="3162" y="1062"/>
                  <a:pt x="3155" y="1061"/>
                </a:cubicBezTo>
                <a:cubicBezTo>
                  <a:pt x="3155" y="1061"/>
                  <a:pt x="3155" y="1061"/>
                  <a:pt x="3154" y="1060"/>
                </a:cubicBezTo>
                <a:cubicBezTo>
                  <a:pt x="3153" y="1058"/>
                  <a:pt x="3152" y="1055"/>
                  <a:pt x="3151" y="1051"/>
                </a:cubicBezTo>
                <a:cubicBezTo>
                  <a:pt x="3150" y="1050"/>
                  <a:pt x="3150" y="1048"/>
                  <a:pt x="3148" y="1046"/>
                </a:cubicBezTo>
                <a:cubicBezTo>
                  <a:pt x="3147" y="1044"/>
                  <a:pt x="3144" y="1042"/>
                  <a:pt x="3141" y="1042"/>
                </a:cubicBezTo>
                <a:cubicBezTo>
                  <a:pt x="3137" y="1041"/>
                  <a:pt x="3134" y="1043"/>
                  <a:pt x="3133" y="1045"/>
                </a:cubicBezTo>
                <a:cubicBezTo>
                  <a:pt x="3128" y="1051"/>
                  <a:pt x="3128" y="1055"/>
                  <a:pt x="3121" y="1059"/>
                </a:cubicBezTo>
                <a:cubicBezTo>
                  <a:pt x="3116" y="1063"/>
                  <a:pt x="3110" y="1067"/>
                  <a:pt x="3105" y="1071"/>
                </a:cubicBezTo>
                <a:cubicBezTo>
                  <a:pt x="3101" y="1074"/>
                  <a:pt x="3097" y="1076"/>
                  <a:pt x="3096" y="1076"/>
                </a:cubicBezTo>
                <a:cubicBezTo>
                  <a:pt x="3096" y="1076"/>
                  <a:pt x="3096" y="1075"/>
                  <a:pt x="3096" y="1075"/>
                </a:cubicBezTo>
                <a:cubicBezTo>
                  <a:pt x="3096" y="1070"/>
                  <a:pt x="3095" y="1063"/>
                  <a:pt x="3087" y="1056"/>
                </a:cubicBezTo>
                <a:cubicBezTo>
                  <a:pt x="3081" y="1049"/>
                  <a:pt x="3077" y="1046"/>
                  <a:pt x="3074" y="1043"/>
                </a:cubicBezTo>
                <a:cubicBezTo>
                  <a:pt x="3072" y="1040"/>
                  <a:pt x="3072" y="1039"/>
                  <a:pt x="3072" y="1035"/>
                </a:cubicBezTo>
                <a:cubicBezTo>
                  <a:pt x="3072" y="1030"/>
                  <a:pt x="3069" y="1027"/>
                  <a:pt x="3067" y="1023"/>
                </a:cubicBezTo>
                <a:cubicBezTo>
                  <a:pt x="3059" y="1013"/>
                  <a:pt x="3045" y="999"/>
                  <a:pt x="3044" y="993"/>
                </a:cubicBezTo>
                <a:cubicBezTo>
                  <a:pt x="3044" y="992"/>
                  <a:pt x="3044" y="992"/>
                  <a:pt x="3044" y="992"/>
                </a:cubicBezTo>
                <a:cubicBezTo>
                  <a:pt x="3044" y="988"/>
                  <a:pt x="3046" y="984"/>
                  <a:pt x="3049" y="980"/>
                </a:cubicBezTo>
                <a:cubicBezTo>
                  <a:pt x="3051" y="977"/>
                  <a:pt x="3055" y="975"/>
                  <a:pt x="3055" y="975"/>
                </a:cubicBezTo>
                <a:cubicBezTo>
                  <a:pt x="3056" y="975"/>
                  <a:pt x="3056" y="975"/>
                  <a:pt x="3056" y="976"/>
                </a:cubicBezTo>
                <a:cubicBezTo>
                  <a:pt x="3061" y="987"/>
                  <a:pt x="3066" y="1008"/>
                  <a:pt x="3084" y="1018"/>
                </a:cubicBezTo>
                <a:cubicBezTo>
                  <a:pt x="3091" y="1022"/>
                  <a:pt x="3097" y="1028"/>
                  <a:pt x="3104" y="1032"/>
                </a:cubicBezTo>
                <a:cubicBezTo>
                  <a:pt x="3110" y="1037"/>
                  <a:pt x="3115" y="1041"/>
                  <a:pt x="3120" y="1044"/>
                </a:cubicBezTo>
                <a:cubicBezTo>
                  <a:pt x="3121" y="1044"/>
                  <a:pt x="3123" y="1044"/>
                  <a:pt x="3124" y="1044"/>
                </a:cubicBezTo>
                <a:cubicBezTo>
                  <a:pt x="3131" y="1044"/>
                  <a:pt x="3136" y="1040"/>
                  <a:pt x="3141" y="1037"/>
                </a:cubicBezTo>
                <a:cubicBezTo>
                  <a:pt x="3143" y="1035"/>
                  <a:pt x="3146" y="1034"/>
                  <a:pt x="3148" y="1033"/>
                </a:cubicBezTo>
                <a:cubicBezTo>
                  <a:pt x="3149" y="1032"/>
                  <a:pt x="3149" y="1032"/>
                  <a:pt x="3150" y="1032"/>
                </a:cubicBezTo>
                <a:cubicBezTo>
                  <a:pt x="3152" y="1034"/>
                  <a:pt x="3156" y="1040"/>
                  <a:pt x="3160" y="1046"/>
                </a:cubicBezTo>
                <a:cubicBezTo>
                  <a:pt x="3165" y="1053"/>
                  <a:pt x="3170" y="1060"/>
                  <a:pt x="3178" y="1063"/>
                </a:cubicBezTo>
                <a:cubicBezTo>
                  <a:pt x="3184" y="1066"/>
                  <a:pt x="3195" y="1067"/>
                  <a:pt x="3206" y="1068"/>
                </a:cubicBezTo>
                <a:cubicBezTo>
                  <a:pt x="3217" y="1069"/>
                  <a:pt x="3227" y="1069"/>
                  <a:pt x="3230" y="1069"/>
                </a:cubicBezTo>
                <a:cubicBezTo>
                  <a:pt x="3232" y="1069"/>
                  <a:pt x="3234" y="1069"/>
                  <a:pt x="3238" y="1069"/>
                </a:cubicBezTo>
                <a:cubicBezTo>
                  <a:pt x="3242" y="1069"/>
                  <a:pt x="3249" y="1069"/>
                  <a:pt x="3255" y="1068"/>
                </a:cubicBezTo>
                <a:cubicBezTo>
                  <a:pt x="3260" y="1066"/>
                  <a:pt x="3266" y="1065"/>
                  <a:pt x="3270" y="1059"/>
                </a:cubicBezTo>
                <a:cubicBezTo>
                  <a:pt x="3272" y="1055"/>
                  <a:pt x="3273" y="1054"/>
                  <a:pt x="3274" y="1054"/>
                </a:cubicBezTo>
                <a:cubicBezTo>
                  <a:pt x="3274" y="1054"/>
                  <a:pt x="3275" y="1054"/>
                  <a:pt x="3278" y="1054"/>
                </a:cubicBezTo>
                <a:cubicBezTo>
                  <a:pt x="3279" y="1055"/>
                  <a:pt x="3283" y="1061"/>
                  <a:pt x="3286" y="1066"/>
                </a:cubicBezTo>
                <a:cubicBezTo>
                  <a:pt x="3291" y="1072"/>
                  <a:pt x="3294" y="1078"/>
                  <a:pt x="3301" y="1081"/>
                </a:cubicBezTo>
                <a:cubicBezTo>
                  <a:pt x="3306" y="1083"/>
                  <a:pt x="3311" y="1083"/>
                  <a:pt x="3314" y="1084"/>
                </a:cubicBezTo>
                <a:cubicBezTo>
                  <a:pt x="3317" y="1086"/>
                  <a:pt x="3318" y="1086"/>
                  <a:pt x="3319" y="1093"/>
                </a:cubicBezTo>
                <a:cubicBezTo>
                  <a:pt x="3319" y="1093"/>
                  <a:pt x="3319" y="1094"/>
                  <a:pt x="3319" y="1094"/>
                </a:cubicBezTo>
                <a:cubicBezTo>
                  <a:pt x="3319" y="1095"/>
                  <a:pt x="3319" y="1097"/>
                  <a:pt x="3319" y="1098"/>
                </a:cubicBezTo>
                <a:cubicBezTo>
                  <a:pt x="3319" y="1107"/>
                  <a:pt x="3321" y="1115"/>
                  <a:pt x="3324" y="1122"/>
                </a:cubicBezTo>
                <a:cubicBezTo>
                  <a:pt x="3327" y="1128"/>
                  <a:pt x="3332" y="1134"/>
                  <a:pt x="3339" y="1135"/>
                </a:cubicBezTo>
                <a:cubicBezTo>
                  <a:pt x="3339" y="1135"/>
                  <a:pt x="3340" y="1135"/>
                  <a:pt x="3340" y="1135"/>
                </a:cubicBezTo>
                <a:cubicBezTo>
                  <a:pt x="3349" y="1134"/>
                  <a:pt x="3354" y="1129"/>
                  <a:pt x="3360" y="1124"/>
                </a:cubicBezTo>
                <a:cubicBezTo>
                  <a:pt x="3360" y="1134"/>
                  <a:pt x="3360" y="1148"/>
                  <a:pt x="3359" y="1155"/>
                </a:cubicBezTo>
                <a:cubicBezTo>
                  <a:pt x="3359" y="1155"/>
                  <a:pt x="3359" y="1156"/>
                  <a:pt x="3359" y="1157"/>
                </a:cubicBezTo>
                <a:cubicBezTo>
                  <a:pt x="3359" y="1173"/>
                  <a:pt x="3372" y="1214"/>
                  <a:pt x="3372" y="1215"/>
                </a:cubicBezTo>
                <a:cubicBezTo>
                  <a:pt x="3372" y="1215"/>
                  <a:pt x="3372" y="1215"/>
                  <a:pt x="3372" y="1215"/>
                </a:cubicBezTo>
                <a:cubicBezTo>
                  <a:pt x="3372" y="1215"/>
                  <a:pt x="3389" y="1258"/>
                  <a:pt x="3394" y="1268"/>
                </a:cubicBezTo>
                <a:cubicBezTo>
                  <a:pt x="3397" y="1274"/>
                  <a:pt x="3403" y="1283"/>
                  <a:pt x="3408" y="1293"/>
                </a:cubicBezTo>
                <a:cubicBezTo>
                  <a:pt x="3413" y="1302"/>
                  <a:pt x="3418" y="1313"/>
                  <a:pt x="3418" y="1316"/>
                </a:cubicBezTo>
                <a:cubicBezTo>
                  <a:pt x="3418" y="1323"/>
                  <a:pt x="3418" y="1331"/>
                  <a:pt x="3420" y="1338"/>
                </a:cubicBezTo>
                <a:cubicBezTo>
                  <a:pt x="3421" y="1342"/>
                  <a:pt x="3422" y="1345"/>
                  <a:pt x="3423" y="1348"/>
                </a:cubicBezTo>
                <a:cubicBezTo>
                  <a:pt x="3425" y="1351"/>
                  <a:pt x="3428" y="1354"/>
                  <a:pt x="3433" y="1354"/>
                </a:cubicBezTo>
                <a:cubicBezTo>
                  <a:pt x="3438" y="1354"/>
                  <a:pt x="3441" y="1351"/>
                  <a:pt x="3443" y="1348"/>
                </a:cubicBezTo>
                <a:cubicBezTo>
                  <a:pt x="3449" y="1340"/>
                  <a:pt x="3454" y="1325"/>
                  <a:pt x="3460" y="1315"/>
                </a:cubicBezTo>
                <a:cubicBezTo>
                  <a:pt x="3461" y="1314"/>
                  <a:pt x="3461" y="1313"/>
                  <a:pt x="3462" y="1311"/>
                </a:cubicBezTo>
                <a:cubicBezTo>
                  <a:pt x="3461" y="1314"/>
                  <a:pt x="3460" y="1317"/>
                  <a:pt x="3459" y="1320"/>
                </a:cubicBezTo>
                <a:cubicBezTo>
                  <a:pt x="3458" y="1327"/>
                  <a:pt x="3457" y="1335"/>
                  <a:pt x="3457" y="1343"/>
                </a:cubicBezTo>
                <a:cubicBezTo>
                  <a:pt x="3457" y="1349"/>
                  <a:pt x="3457" y="1354"/>
                  <a:pt x="3459" y="1359"/>
                </a:cubicBezTo>
                <a:cubicBezTo>
                  <a:pt x="3460" y="1364"/>
                  <a:pt x="3463" y="1369"/>
                  <a:pt x="3469" y="1372"/>
                </a:cubicBezTo>
                <a:cubicBezTo>
                  <a:pt x="3471" y="1373"/>
                  <a:pt x="3472" y="1373"/>
                  <a:pt x="3474" y="1373"/>
                </a:cubicBezTo>
                <a:cubicBezTo>
                  <a:pt x="3483" y="1373"/>
                  <a:pt x="3488" y="1367"/>
                  <a:pt x="3491" y="1361"/>
                </a:cubicBezTo>
                <a:cubicBezTo>
                  <a:pt x="3494" y="1355"/>
                  <a:pt x="3495" y="1349"/>
                  <a:pt x="3495" y="1343"/>
                </a:cubicBezTo>
                <a:cubicBezTo>
                  <a:pt x="3495" y="1340"/>
                  <a:pt x="3495" y="1337"/>
                  <a:pt x="3493" y="1334"/>
                </a:cubicBezTo>
                <a:cubicBezTo>
                  <a:pt x="3492" y="1333"/>
                  <a:pt x="3490" y="1325"/>
                  <a:pt x="3488" y="1319"/>
                </a:cubicBezTo>
                <a:cubicBezTo>
                  <a:pt x="3487" y="1315"/>
                  <a:pt x="3486" y="1312"/>
                  <a:pt x="3484" y="1309"/>
                </a:cubicBezTo>
                <a:cubicBezTo>
                  <a:pt x="3482" y="1306"/>
                  <a:pt x="3479" y="1303"/>
                  <a:pt x="3474" y="1303"/>
                </a:cubicBezTo>
                <a:cubicBezTo>
                  <a:pt x="3472" y="1303"/>
                  <a:pt x="3468" y="1303"/>
                  <a:pt x="3468" y="1304"/>
                </a:cubicBezTo>
                <a:cubicBezTo>
                  <a:pt x="3468" y="1304"/>
                  <a:pt x="3468" y="1304"/>
                  <a:pt x="3468" y="1304"/>
                </a:cubicBezTo>
                <a:cubicBezTo>
                  <a:pt x="3464" y="1306"/>
                  <a:pt x="3464" y="1308"/>
                  <a:pt x="3463" y="1310"/>
                </a:cubicBezTo>
                <a:cubicBezTo>
                  <a:pt x="3469" y="1296"/>
                  <a:pt x="3471" y="1279"/>
                  <a:pt x="3474" y="1267"/>
                </a:cubicBezTo>
                <a:cubicBezTo>
                  <a:pt x="3478" y="1252"/>
                  <a:pt x="3478" y="1227"/>
                  <a:pt x="3478" y="1217"/>
                </a:cubicBezTo>
                <a:cubicBezTo>
                  <a:pt x="3478" y="1211"/>
                  <a:pt x="3482" y="1205"/>
                  <a:pt x="3498" y="1196"/>
                </a:cubicBezTo>
                <a:cubicBezTo>
                  <a:pt x="3517" y="1186"/>
                  <a:pt x="3528" y="1162"/>
                  <a:pt x="3540" y="1151"/>
                </a:cubicBezTo>
                <a:cubicBezTo>
                  <a:pt x="3549" y="1144"/>
                  <a:pt x="3552" y="1135"/>
                  <a:pt x="3556" y="1129"/>
                </a:cubicBezTo>
                <a:cubicBezTo>
                  <a:pt x="3561" y="1124"/>
                  <a:pt x="3564" y="1120"/>
                  <a:pt x="3577" y="1120"/>
                </a:cubicBezTo>
                <a:cubicBezTo>
                  <a:pt x="3591" y="1120"/>
                  <a:pt x="3597" y="1120"/>
                  <a:pt x="3602" y="1119"/>
                </a:cubicBezTo>
                <a:cubicBezTo>
                  <a:pt x="3608" y="1117"/>
                  <a:pt x="3611" y="1113"/>
                  <a:pt x="3614" y="1109"/>
                </a:cubicBezTo>
                <a:cubicBezTo>
                  <a:pt x="3615" y="1107"/>
                  <a:pt x="3617" y="1105"/>
                  <a:pt x="3618" y="1104"/>
                </a:cubicBezTo>
                <a:cubicBezTo>
                  <a:pt x="3619" y="1104"/>
                  <a:pt x="3619" y="1104"/>
                  <a:pt x="3619" y="1104"/>
                </a:cubicBezTo>
                <a:cubicBezTo>
                  <a:pt x="3619" y="1105"/>
                  <a:pt x="3620" y="1106"/>
                  <a:pt x="3620" y="1108"/>
                </a:cubicBezTo>
                <a:cubicBezTo>
                  <a:pt x="3623" y="1118"/>
                  <a:pt x="3629" y="1127"/>
                  <a:pt x="3635" y="1135"/>
                </a:cubicBezTo>
                <a:cubicBezTo>
                  <a:pt x="3640" y="1144"/>
                  <a:pt x="3646" y="1151"/>
                  <a:pt x="3648" y="1153"/>
                </a:cubicBezTo>
                <a:cubicBezTo>
                  <a:pt x="3650" y="1157"/>
                  <a:pt x="3656" y="1170"/>
                  <a:pt x="3656" y="1183"/>
                </a:cubicBezTo>
                <a:cubicBezTo>
                  <a:pt x="3656" y="1184"/>
                  <a:pt x="3656" y="1185"/>
                  <a:pt x="3656" y="1186"/>
                </a:cubicBezTo>
                <a:cubicBezTo>
                  <a:pt x="3656" y="1189"/>
                  <a:pt x="3656" y="1192"/>
                  <a:pt x="3656" y="1195"/>
                </a:cubicBezTo>
                <a:cubicBezTo>
                  <a:pt x="3656" y="1203"/>
                  <a:pt x="3656" y="1210"/>
                  <a:pt x="3658" y="1216"/>
                </a:cubicBezTo>
                <a:cubicBezTo>
                  <a:pt x="3658" y="1219"/>
                  <a:pt x="3659" y="1221"/>
                  <a:pt x="3660" y="1224"/>
                </a:cubicBezTo>
                <a:cubicBezTo>
                  <a:pt x="3662" y="1226"/>
                  <a:pt x="3665" y="1229"/>
                  <a:pt x="3669" y="1229"/>
                </a:cubicBezTo>
                <a:cubicBezTo>
                  <a:pt x="3674" y="1228"/>
                  <a:pt x="3676" y="1225"/>
                  <a:pt x="3679" y="1223"/>
                </a:cubicBezTo>
                <a:cubicBezTo>
                  <a:pt x="3684" y="1217"/>
                  <a:pt x="3689" y="1207"/>
                  <a:pt x="3691" y="1203"/>
                </a:cubicBezTo>
                <a:cubicBezTo>
                  <a:pt x="3692" y="1202"/>
                  <a:pt x="3694" y="1201"/>
                  <a:pt x="3696" y="1200"/>
                </a:cubicBezTo>
                <a:cubicBezTo>
                  <a:pt x="3699" y="1198"/>
                  <a:pt x="3703" y="1196"/>
                  <a:pt x="3704" y="1197"/>
                </a:cubicBezTo>
                <a:cubicBezTo>
                  <a:pt x="3704" y="1197"/>
                  <a:pt x="3704" y="1198"/>
                  <a:pt x="3704" y="1199"/>
                </a:cubicBezTo>
                <a:cubicBezTo>
                  <a:pt x="3704" y="1200"/>
                  <a:pt x="3704" y="1200"/>
                  <a:pt x="3704" y="1200"/>
                </a:cubicBezTo>
                <a:cubicBezTo>
                  <a:pt x="3704" y="1204"/>
                  <a:pt x="3704" y="1207"/>
                  <a:pt x="3704" y="1210"/>
                </a:cubicBezTo>
                <a:cubicBezTo>
                  <a:pt x="3704" y="1230"/>
                  <a:pt x="3706" y="1249"/>
                  <a:pt x="3706" y="1260"/>
                </a:cubicBezTo>
                <a:cubicBezTo>
                  <a:pt x="3707" y="1268"/>
                  <a:pt x="3711" y="1278"/>
                  <a:pt x="3716" y="1287"/>
                </a:cubicBezTo>
                <a:cubicBezTo>
                  <a:pt x="3717" y="1290"/>
                  <a:pt x="3719" y="1293"/>
                  <a:pt x="3720" y="1295"/>
                </a:cubicBezTo>
                <a:cubicBezTo>
                  <a:pt x="3720" y="1295"/>
                  <a:pt x="3720" y="1295"/>
                  <a:pt x="3720" y="1295"/>
                </a:cubicBezTo>
                <a:cubicBezTo>
                  <a:pt x="3714" y="1296"/>
                  <a:pt x="3711" y="1300"/>
                  <a:pt x="3709" y="1304"/>
                </a:cubicBezTo>
                <a:cubicBezTo>
                  <a:pt x="3707" y="1308"/>
                  <a:pt x="3707" y="1313"/>
                  <a:pt x="3707" y="1317"/>
                </a:cubicBezTo>
                <a:cubicBezTo>
                  <a:pt x="3707" y="1323"/>
                  <a:pt x="3708" y="1329"/>
                  <a:pt x="3711" y="1334"/>
                </a:cubicBezTo>
                <a:cubicBezTo>
                  <a:pt x="3715" y="1339"/>
                  <a:pt x="3719" y="1340"/>
                  <a:pt x="3722" y="1342"/>
                </a:cubicBezTo>
                <a:cubicBezTo>
                  <a:pt x="3724" y="1344"/>
                  <a:pt x="3727" y="1347"/>
                  <a:pt x="3730" y="1359"/>
                </a:cubicBezTo>
                <a:cubicBezTo>
                  <a:pt x="3736" y="1385"/>
                  <a:pt x="3747" y="1410"/>
                  <a:pt x="3752" y="1420"/>
                </a:cubicBezTo>
                <a:cubicBezTo>
                  <a:pt x="3755" y="1426"/>
                  <a:pt x="3762" y="1432"/>
                  <a:pt x="3768" y="1438"/>
                </a:cubicBezTo>
                <a:cubicBezTo>
                  <a:pt x="3775" y="1443"/>
                  <a:pt x="3781" y="1449"/>
                  <a:pt x="3784" y="1452"/>
                </a:cubicBezTo>
                <a:cubicBezTo>
                  <a:pt x="3787" y="1454"/>
                  <a:pt x="3790" y="1456"/>
                  <a:pt x="3794" y="1456"/>
                </a:cubicBezTo>
                <a:cubicBezTo>
                  <a:pt x="3802" y="1456"/>
                  <a:pt x="3808" y="1449"/>
                  <a:pt x="3808" y="1441"/>
                </a:cubicBezTo>
                <a:cubicBezTo>
                  <a:pt x="3808" y="1438"/>
                  <a:pt x="3808" y="1436"/>
                  <a:pt x="3806" y="1433"/>
                </a:cubicBezTo>
                <a:cubicBezTo>
                  <a:pt x="3801" y="1425"/>
                  <a:pt x="3793" y="1412"/>
                  <a:pt x="3792" y="1405"/>
                </a:cubicBezTo>
                <a:cubicBezTo>
                  <a:pt x="3791" y="1394"/>
                  <a:pt x="3785" y="1379"/>
                  <a:pt x="3775" y="1362"/>
                </a:cubicBezTo>
                <a:cubicBezTo>
                  <a:pt x="3765" y="1344"/>
                  <a:pt x="3757" y="1339"/>
                  <a:pt x="3752" y="1330"/>
                </a:cubicBezTo>
                <a:cubicBezTo>
                  <a:pt x="3748" y="1323"/>
                  <a:pt x="3740" y="1313"/>
                  <a:pt x="3733" y="1306"/>
                </a:cubicBezTo>
                <a:cubicBezTo>
                  <a:pt x="3735" y="1306"/>
                  <a:pt x="3738" y="1304"/>
                  <a:pt x="3738" y="1302"/>
                </a:cubicBezTo>
                <a:cubicBezTo>
                  <a:pt x="3739" y="1301"/>
                  <a:pt x="3739" y="1300"/>
                  <a:pt x="3739" y="1299"/>
                </a:cubicBezTo>
                <a:cubicBezTo>
                  <a:pt x="3739" y="1296"/>
                  <a:pt x="3741" y="1288"/>
                  <a:pt x="3744" y="1280"/>
                </a:cubicBezTo>
                <a:cubicBezTo>
                  <a:pt x="3746" y="1272"/>
                  <a:pt x="3748" y="1263"/>
                  <a:pt x="3749" y="1256"/>
                </a:cubicBezTo>
                <a:cubicBezTo>
                  <a:pt x="3751" y="1258"/>
                  <a:pt x="3755" y="1261"/>
                  <a:pt x="3759" y="1265"/>
                </a:cubicBezTo>
                <a:cubicBezTo>
                  <a:pt x="3766" y="1270"/>
                  <a:pt x="3772" y="1279"/>
                  <a:pt x="3776" y="1286"/>
                </a:cubicBezTo>
                <a:cubicBezTo>
                  <a:pt x="3780" y="1294"/>
                  <a:pt x="3783" y="1299"/>
                  <a:pt x="3783" y="1299"/>
                </a:cubicBezTo>
                <a:cubicBezTo>
                  <a:pt x="3784" y="1301"/>
                  <a:pt x="3784" y="1301"/>
                  <a:pt x="3784" y="1301"/>
                </a:cubicBezTo>
                <a:cubicBezTo>
                  <a:pt x="3784" y="1301"/>
                  <a:pt x="3788" y="1305"/>
                  <a:pt x="3792" y="1310"/>
                </a:cubicBezTo>
                <a:cubicBezTo>
                  <a:pt x="3795" y="1315"/>
                  <a:pt x="3800" y="1321"/>
                  <a:pt x="3800" y="1322"/>
                </a:cubicBezTo>
                <a:cubicBezTo>
                  <a:pt x="3801" y="1327"/>
                  <a:pt x="3806" y="1329"/>
                  <a:pt x="3809" y="1329"/>
                </a:cubicBezTo>
                <a:cubicBezTo>
                  <a:pt x="3815" y="1329"/>
                  <a:pt x="3819" y="1326"/>
                  <a:pt x="3823" y="1323"/>
                </a:cubicBezTo>
                <a:cubicBezTo>
                  <a:pt x="3827" y="1320"/>
                  <a:pt x="3831" y="1317"/>
                  <a:pt x="3833" y="1312"/>
                </a:cubicBezTo>
                <a:cubicBezTo>
                  <a:pt x="3837" y="1304"/>
                  <a:pt x="3837" y="1303"/>
                  <a:pt x="3844" y="1300"/>
                </a:cubicBezTo>
                <a:cubicBezTo>
                  <a:pt x="3848" y="1299"/>
                  <a:pt x="3854" y="1298"/>
                  <a:pt x="3860" y="1296"/>
                </a:cubicBezTo>
                <a:cubicBezTo>
                  <a:pt x="3865" y="1293"/>
                  <a:pt x="3871" y="1287"/>
                  <a:pt x="3873" y="1278"/>
                </a:cubicBezTo>
                <a:cubicBezTo>
                  <a:pt x="3874" y="1269"/>
                  <a:pt x="3880" y="1258"/>
                  <a:pt x="3880" y="1245"/>
                </a:cubicBezTo>
                <a:cubicBezTo>
                  <a:pt x="3880" y="1237"/>
                  <a:pt x="3878" y="1228"/>
                  <a:pt x="3872" y="1219"/>
                </a:cubicBezTo>
                <a:cubicBezTo>
                  <a:pt x="3858" y="1199"/>
                  <a:pt x="3851" y="1185"/>
                  <a:pt x="3840" y="1174"/>
                </a:cubicBezTo>
                <a:cubicBezTo>
                  <a:pt x="3836" y="1171"/>
                  <a:pt x="3831" y="1162"/>
                  <a:pt x="3828" y="1155"/>
                </a:cubicBezTo>
                <a:cubicBezTo>
                  <a:pt x="3826" y="1151"/>
                  <a:pt x="3825" y="1148"/>
                  <a:pt x="3824" y="1146"/>
                </a:cubicBezTo>
                <a:cubicBezTo>
                  <a:pt x="3830" y="1139"/>
                  <a:pt x="3845" y="1123"/>
                  <a:pt x="3851" y="1116"/>
                </a:cubicBezTo>
                <a:cubicBezTo>
                  <a:pt x="3852" y="1115"/>
                  <a:pt x="3853" y="1114"/>
                  <a:pt x="3854" y="1114"/>
                </a:cubicBezTo>
                <a:cubicBezTo>
                  <a:pt x="3855" y="1114"/>
                  <a:pt x="3858" y="1116"/>
                  <a:pt x="3858" y="1120"/>
                </a:cubicBezTo>
                <a:cubicBezTo>
                  <a:pt x="3858" y="1120"/>
                  <a:pt x="3858" y="1120"/>
                  <a:pt x="3858" y="1121"/>
                </a:cubicBezTo>
                <a:cubicBezTo>
                  <a:pt x="3859" y="1123"/>
                  <a:pt x="3857" y="1127"/>
                  <a:pt x="3854" y="1133"/>
                </a:cubicBezTo>
                <a:cubicBezTo>
                  <a:pt x="3851" y="1138"/>
                  <a:pt x="3847" y="1146"/>
                  <a:pt x="3846" y="1157"/>
                </a:cubicBezTo>
                <a:cubicBezTo>
                  <a:pt x="3846" y="1159"/>
                  <a:pt x="3846" y="1160"/>
                  <a:pt x="3846" y="1162"/>
                </a:cubicBezTo>
                <a:cubicBezTo>
                  <a:pt x="3846" y="1177"/>
                  <a:pt x="3855" y="1187"/>
                  <a:pt x="3865" y="1187"/>
                </a:cubicBezTo>
                <a:cubicBezTo>
                  <a:pt x="3869" y="1187"/>
                  <a:pt x="3873" y="1186"/>
                  <a:pt x="3875" y="1182"/>
                </a:cubicBezTo>
                <a:cubicBezTo>
                  <a:pt x="3877" y="1179"/>
                  <a:pt x="3882" y="1173"/>
                  <a:pt x="3885" y="1167"/>
                </a:cubicBezTo>
                <a:cubicBezTo>
                  <a:pt x="3887" y="1164"/>
                  <a:pt x="3889" y="1161"/>
                  <a:pt x="3890" y="1159"/>
                </a:cubicBezTo>
                <a:cubicBezTo>
                  <a:pt x="3891" y="1156"/>
                  <a:pt x="3892" y="1155"/>
                  <a:pt x="3892" y="1151"/>
                </a:cubicBezTo>
                <a:cubicBezTo>
                  <a:pt x="3892" y="1148"/>
                  <a:pt x="3891" y="1145"/>
                  <a:pt x="3889" y="1144"/>
                </a:cubicBezTo>
                <a:cubicBezTo>
                  <a:pt x="3886" y="1141"/>
                  <a:pt x="3884" y="1143"/>
                  <a:pt x="3884" y="1133"/>
                </a:cubicBezTo>
                <a:cubicBezTo>
                  <a:pt x="3884" y="1132"/>
                  <a:pt x="3884" y="1132"/>
                  <a:pt x="3884" y="1132"/>
                </a:cubicBezTo>
                <a:cubicBezTo>
                  <a:pt x="3884" y="1127"/>
                  <a:pt x="3885" y="1123"/>
                  <a:pt x="3888" y="1120"/>
                </a:cubicBezTo>
                <a:cubicBezTo>
                  <a:pt x="3891" y="1118"/>
                  <a:pt x="3894" y="1116"/>
                  <a:pt x="3895" y="1116"/>
                </a:cubicBezTo>
                <a:cubicBezTo>
                  <a:pt x="3898" y="1118"/>
                  <a:pt x="3900" y="1118"/>
                  <a:pt x="3903" y="1118"/>
                </a:cubicBezTo>
                <a:cubicBezTo>
                  <a:pt x="3917" y="1118"/>
                  <a:pt x="3945" y="1110"/>
                  <a:pt x="3961" y="1100"/>
                </a:cubicBezTo>
                <a:cubicBezTo>
                  <a:pt x="3980" y="1087"/>
                  <a:pt x="3991" y="1063"/>
                  <a:pt x="4000" y="1055"/>
                </a:cubicBezTo>
                <a:cubicBezTo>
                  <a:pt x="4005" y="1050"/>
                  <a:pt x="4016" y="1040"/>
                  <a:pt x="4026" y="1029"/>
                </a:cubicBezTo>
                <a:cubicBezTo>
                  <a:pt x="4036" y="1018"/>
                  <a:pt x="4045" y="1007"/>
                  <a:pt x="4046" y="995"/>
                </a:cubicBezTo>
                <a:cubicBezTo>
                  <a:pt x="4046" y="995"/>
                  <a:pt x="4045" y="994"/>
                  <a:pt x="4045" y="993"/>
                </a:cubicBezTo>
                <a:cubicBezTo>
                  <a:pt x="4043" y="979"/>
                  <a:pt x="4047" y="958"/>
                  <a:pt x="4037" y="936"/>
                </a:cubicBezTo>
                <a:cubicBezTo>
                  <a:pt x="4028" y="918"/>
                  <a:pt x="4017" y="905"/>
                  <a:pt x="4012" y="898"/>
                </a:cubicBezTo>
                <a:cubicBezTo>
                  <a:pt x="4014" y="896"/>
                  <a:pt x="4018" y="895"/>
                  <a:pt x="4022" y="893"/>
                </a:cubicBezTo>
                <a:cubicBezTo>
                  <a:pt x="4028" y="890"/>
                  <a:pt x="4036" y="887"/>
                  <a:pt x="4041" y="881"/>
                </a:cubicBezTo>
                <a:cubicBezTo>
                  <a:pt x="4046" y="876"/>
                  <a:pt x="4048" y="871"/>
                  <a:pt x="4048" y="866"/>
                </a:cubicBezTo>
                <a:cubicBezTo>
                  <a:pt x="4048" y="856"/>
                  <a:pt x="4041" y="849"/>
                  <a:pt x="4032" y="848"/>
                </a:cubicBezTo>
                <a:cubicBezTo>
                  <a:pt x="4032" y="848"/>
                  <a:pt x="4031" y="849"/>
                  <a:pt x="4030" y="849"/>
                </a:cubicBezTo>
                <a:cubicBezTo>
                  <a:pt x="4025" y="850"/>
                  <a:pt x="4013" y="853"/>
                  <a:pt x="4008" y="853"/>
                </a:cubicBezTo>
                <a:cubicBezTo>
                  <a:pt x="4007" y="853"/>
                  <a:pt x="4006" y="853"/>
                  <a:pt x="4006" y="853"/>
                </a:cubicBezTo>
                <a:cubicBezTo>
                  <a:pt x="4005" y="853"/>
                  <a:pt x="4000" y="847"/>
                  <a:pt x="3990" y="838"/>
                </a:cubicBezTo>
                <a:cubicBezTo>
                  <a:pt x="3989" y="836"/>
                  <a:pt x="3989" y="836"/>
                  <a:pt x="3989" y="835"/>
                </a:cubicBezTo>
                <a:cubicBezTo>
                  <a:pt x="3989" y="834"/>
                  <a:pt x="3990" y="832"/>
                  <a:pt x="3991" y="831"/>
                </a:cubicBezTo>
                <a:cubicBezTo>
                  <a:pt x="3992" y="830"/>
                  <a:pt x="3992" y="829"/>
                  <a:pt x="3993" y="829"/>
                </a:cubicBezTo>
                <a:cubicBezTo>
                  <a:pt x="3993" y="829"/>
                  <a:pt x="3993" y="829"/>
                  <a:pt x="3993" y="829"/>
                </a:cubicBezTo>
                <a:cubicBezTo>
                  <a:pt x="3994" y="829"/>
                  <a:pt x="3995" y="829"/>
                  <a:pt x="3995" y="829"/>
                </a:cubicBezTo>
                <a:cubicBezTo>
                  <a:pt x="4002" y="829"/>
                  <a:pt x="4007" y="824"/>
                  <a:pt x="4012" y="820"/>
                </a:cubicBezTo>
                <a:cubicBezTo>
                  <a:pt x="4017" y="815"/>
                  <a:pt x="4022" y="811"/>
                  <a:pt x="4026" y="807"/>
                </a:cubicBezTo>
                <a:cubicBezTo>
                  <a:pt x="4024" y="812"/>
                  <a:pt x="4023" y="817"/>
                  <a:pt x="4023" y="822"/>
                </a:cubicBezTo>
                <a:cubicBezTo>
                  <a:pt x="4023" y="825"/>
                  <a:pt x="4024" y="827"/>
                  <a:pt x="4025" y="830"/>
                </a:cubicBezTo>
                <a:cubicBezTo>
                  <a:pt x="4026" y="833"/>
                  <a:pt x="4029" y="835"/>
                  <a:pt x="4033" y="836"/>
                </a:cubicBezTo>
                <a:cubicBezTo>
                  <a:pt x="4033" y="836"/>
                  <a:pt x="4034" y="836"/>
                  <a:pt x="4034" y="836"/>
                </a:cubicBezTo>
                <a:cubicBezTo>
                  <a:pt x="4043" y="836"/>
                  <a:pt x="4050" y="830"/>
                  <a:pt x="4057" y="825"/>
                </a:cubicBezTo>
                <a:cubicBezTo>
                  <a:pt x="4060" y="823"/>
                  <a:pt x="4063" y="820"/>
                  <a:pt x="4066" y="818"/>
                </a:cubicBezTo>
                <a:cubicBezTo>
                  <a:pt x="4066" y="818"/>
                  <a:pt x="4066" y="818"/>
                  <a:pt x="4066" y="818"/>
                </a:cubicBezTo>
                <a:cubicBezTo>
                  <a:pt x="4067" y="822"/>
                  <a:pt x="4069" y="827"/>
                  <a:pt x="4069" y="832"/>
                </a:cubicBezTo>
                <a:cubicBezTo>
                  <a:pt x="4069" y="834"/>
                  <a:pt x="4069" y="835"/>
                  <a:pt x="4068" y="836"/>
                </a:cubicBezTo>
                <a:cubicBezTo>
                  <a:pt x="4066" y="841"/>
                  <a:pt x="4065" y="846"/>
                  <a:pt x="4065" y="851"/>
                </a:cubicBezTo>
                <a:cubicBezTo>
                  <a:pt x="4065" y="854"/>
                  <a:pt x="4066" y="856"/>
                  <a:pt x="4066" y="859"/>
                </a:cubicBezTo>
                <a:cubicBezTo>
                  <a:pt x="4067" y="861"/>
                  <a:pt x="4069" y="865"/>
                  <a:pt x="4074" y="865"/>
                </a:cubicBezTo>
                <a:cubicBezTo>
                  <a:pt x="4075" y="865"/>
                  <a:pt x="4076" y="865"/>
                  <a:pt x="4077" y="865"/>
                </a:cubicBezTo>
                <a:cubicBezTo>
                  <a:pt x="4081" y="863"/>
                  <a:pt x="4084" y="860"/>
                  <a:pt x="4087" y="858"/>
                </a:cubicBezTo>
                <a:cubicBezTo>
                  <a:pt x="4087" y="857"/>
                  <a:pt x="4088" y="856"/>
                  <a:pt x="4089" y="856"/>
                </a:cubicBezTo>
                <a:cubicBezTo>
                  <a:pt x="4092" y="860"/>
                  <a:pt x="4095" y="863"/>
                  <a:pt x="4095" y="869"/>
                </a:cubicBezTo>
                <a:cubicBezTo>
                  <a:pt x="4095" y="870"/>
                  <a:pt x="4094" y="872"/>
                  <a:pt x="4094" y="875"/>
                </a:cubicBezTo>
                <a:cubicBezTo>
                  <a:pt x="4091" y="883"/>
                  <a:pt x="4084" y="888"/>
                  <a:pt x="4083" y="898"/>
                </a:cubicBezTo>
                <a:cubicBezTo>
                  <a:pt x="4083" y="904"/>
                  <a:pt x="4087" y="908"/>
                  <a:pt x="4092" y="912"/>
                </a:cubicBezTo>
                <a:cubicBezTo>
                  <a:pt x="4097" y="916"/>
                  <a:pt x="4102" y="917"/>
                  <a:pt x="4107" y="917"/>
                </a:cubicBezTo>
                <a:cubicBezTo>
                  <a:pt x="4117" y="917"/>
                  <a:pt x="4122" y="910"/>
                  <a:pt x="4128" y="907"/>
                </a:cubicBezTo>
                <a:cubicBezTo>
                  <a:pt x="4139" y="898"/>
                  <a:pt x="4144" y="880"/>
                  <a:pt x="4144" y="865"/>
                </a:cubicBezTo>
                <a:cubicBezTo>
                  <a:pt x="4144" y="860"/>
                  <a:pt x="4144" y="856"/>
                  <a:pt x="4141" y="852"/>
                </a:cubicBezTo>
                <a:cubicBezTo>
                  <a:pt x="4138" y="846"/>
                  <a:pt x="4133" y="839"/>
                  <a:pt x="4129" y="833"/>
                </a:cubicBezTo>
                <a:cubicBezTo>
                  <a:pt x="4126" y="828"/>
                  <a:pt x="4124" y="822"/>
                  <a:pt x="4123" y="820"/>
                </a:cubicBezTo>
                <a:cubicBezTo>
                  <a:pt x="4125" y="819"/>
                  <a:pt x="4130" y="817"/>
                  <a:pt x="4135" y="815"/>
                </a:cubicBezTo>
                <a:cubicBezTo>
                  <a:pt x="4139" y="813"/>
                  <a:pt x="4145" y="809"/>
                  <a:pt x="4145" y="801"/>
                </a:cubicBezTo>
                <a:cubicBezTo>
                  <a:pt x="4145" y="793"/>
                  <a:pt x="4152" y="786"/>
                  <a:pt x="4158" y="783"/>
                </a:cubicBezTo>
                <a:cubicBezTo>
                  <a:pt x="4164" y="780"/>
                  <a:pt x="4167" y="775"/>
                  <a:pt x="4171" y="771"/>
                </a:cubicBezTo>
                <a:cubicBezTo>
                  <a:pt x="4173" y="770"/>
                  <a:pt x="4174" y="768"/>
                  <a:pt x="4175" y="767"/>
                </a:cubicBezTo>
                <a:cubicBezTo>
                  <a:pt x="4177" y="769"/>
                  <a:pt x="4180" y="771"/>
                  <a:pt x="4183" y="772"/>
                </a:cubicBezTo>
                <a:cubicBezTo>
                  <a:pt x="4188" y="774"/>
                  <a:pt x="4193" y="775"/>
                  <a:pt x="4198" y="775"/>
                </a:cubicBezTo>
                <a:cubicBezTo>
                  <a:pt x="4203" y="775"/>
                  <a:pt x="4209" y="774"/>
                  <a:pt x="4212" y="769"/>
                </a:cubicBezTo>
                <a:cubicBezTo>
                  <a:pt x="4217" y="761"/>
                  <a:pt x="4247" y="731"/>
                  <a:pt x="4265" y="714"/>
                </a:cubicBezTo>
                <a:cubicBezTo>
                  <a:pt x="4285" y="697"/>
                  <a:pt x="4293" y="676"/>
                  <a:pt x="4297" y="656"/>
                </a:cubicBezTo>
                <a:cubicBezTo>
                  <a:pt x="4299" y="651"/>
                  <a:pt x="4300" y="646"/>
                  <a:pt x="4302" y="641"/>
                </a:cubicBezTo>
                <a:cubicBezTo>
                  <a:pt x="4302" y="643"/>
                  <a:pt x="4302" y="645"/>
                  <a:pt x="4302" y="646"/>
                </a:cubicBezTo>
                <a:cubicBezTo>
                  <a:pt x="4302" y="649"/>
                  <a:pt x="4302" y="653"/>
                  <a:pt x="4301" y="656"/>
                </a:cubicBezTo>
                <a:cubicBezTo>
                  <a:pt x="4301" y="660"/>
                  <a:pt x="4301" y="665"/>
                  <a:pt x="4301" y="671"/>
                </a:cubicBezTo>
                <a:cubicBezTo>
                  <a:pt x="4301" y="679"/>
                  <a:pt x="4301" y="687"/>
                  <a:pt x="4302" y="694"/>
                </a:cubicBezTo>
                <a:cubicBezTo>
                  <a:pt x="4302" y="698"/>
                  <a:pt x="4302" y="701"/>
                  <a:pt x="4303" y="703"/>
                </a:cubicBezTo>
                <a:cubicBezTo>
                  <a:pt x="4303" y="706"/>
                  <a:pt x="4303" y="708"/>
                  <a:pt x="4305" y="710"/>
                </a:cubicBezTo>
                <a:cubicBezTo>
                  <a:pt x="4306" y="713"/>
                  <a:pt x="4309" y="716"/>
                  <a:pt x="4312" y="719"/>
                </a:cubicBezTo>
                <a:cubicBezTo>
                  <a:pt x="4315" y="722"/>
                  <a:pt x="4319" y="725"/>
                  <a:pt x="4325" y="725"/>
                </a:cubicBezTo>
                <a:cubicBezTo>
                  <a:pt x="4326" y="725"/>
                  <a:pt x="4328" y="724"/>
                  <a:pt x="4330" y="724"/>
                </a:cubicBezTo>
                <a:cubicBezTo>
                  <a:pt x="4336" y="720"/>
                  <a:pt x="4335" y="715"/>
                  <a:pt x="4335" y="712"/>
                </a:cubicBezTo>
                <a:cubicBezTo>
                  <a:pt x="4335" y="706"/>
                  <a:pt x="4334" y="700"/>
                  <a:pt x="4333" y="694"/>
                </a:cubicBezTo>
                <a:cubicBezTo>
                  <a:pt x="4332" y="688"/>
                  <a:pt x="4331" y="683"/>
                  <a:pt x="4331" y="682"/>
                </a:cubicBezTo>
                <a:cubicBezTo>
                  <a:pt x="4331" y="682"/>
                  <a:pt x="4331" y="682"/>
                  <a:pt x="4331" y="681"/>
                </a:cubicBezTo>
                <a:cubicBezTo>
                  <a:pt x="4333" y="677"/>
                  <a:pt x="4338" y="673"/>
                  <a:pt x="4339" y="673"/>
                </a:cubicBezTo>
                <a:cubicBezTo>
                  <a:pt x="4343" y="672"/>
                  <a:pt x="4344" y="669"/>
                  <a:pt x="4345" y="667"/>
                </a:cubicBezTo>
                <a:cubicBezTo>
                  <a:pt x="4345" y="665"/>
                  <a:pt x="4345" y="663"/>
                  <a:pt x="4345" y="661"/>
                </a:cubicBezTo>
                <a:cubicBezTo>
                  <a:pt x="4345" y="652"/>
                  <a:pt x="4342" y="638"/>
                  <a:pt x="4337" y="630"/>
                </a:cubicBezTo>
                <a:cubicBezTo>
                  <a:pt x="4334" y="625"/>
                  <a:pt x="4331" y="622"/>
                  <a:pt x="4329" y="619"/>
                </a:cubicBezTo>
                <a:cubicBezTo>
                  <a:pt x="4329" y="619"/>
                  <a:pt x="4329" y="619"/>
                  <a:pt x="4329" y="619"/>
                </a:cubicBezTo>
                <a:cubicBezTo>
                  <a:pt x="4331" y="618"/>
                  <a:pt x="4332" y="616"/>
                  <a:pt x="4333" y="614"/>
                </a:cubicBezTo>
                <a:cubicBezTo>
                  <a:pt x="4335" y="611"/>
                  <a:pt x="4336" y="608"/>
                  <a:pt x="4336" y="604"/>
                </a:cubicBezTo>
                <a:cubicBezTo>
                  <a:pt x="4336" y="602"/>
                  <a:pt x="4336" y="599"/>
                  <a:pt x="4333" y="597"/>
                </a:cubicBezTo>
                <a:cubicBezTo>
                  <a:pt x="4333" y="596"/>
                  <a:pt x="4333" y="594"/>
                  <a:pt x="4332" y="592"/>
                </a:cubicBezTo>
                <a:cubicBezTo>
                  <a:pt x="4332" y="590"/>
                  <a:pt x="4328" y="585"/>
                  <a:pt x="4323" y="585"/>
                </a:cubicBezTo>
                <a:cubicBezTo>
                  <a:pt x="4321" y="585"/>
                  <a:pt x="4320" y="585"/>
                  <a:pt x="4318" y="586"/>
                </a:cubicBezTo>
                <a:cubicBezTo>
                  <a:pt x="4318" y="586"/>
                  <a:pt x="4312" y="586"/>
                  <a:pt x="4306" y="587"/>
                </a:cubicBezTo>
                <a:cubicBezTo>
                  <a:pt x="4304" y="587"/>
                  <a:pt x="4302" y="588"/>
                  <a:pt x="4300" y="589"/>
                </a:cubicBezTo>
                <a:cubicBezTo>
                  <a:pt x="4296" y="582"/>
                  <a:pt x="4290" y="577"/>
                  <a:pt x="4282" y="577"/>
                </a:cubicBezTo>
                <a:cubicBezTo>
                  <a:pt x="4281" y="577"/>
                  <a:pt x="4280" y="577"/>
                  <a:pt x="4279" y="577"/>
                </a:cubicBezTo>
                <a:cubicBezTo>
                  <a:pt x="4266" y="579"/>
                  <a:pt x="4261" y="585"/>
                  <a:pt x="4254" y="585"/>
                </a:cubicBezTo>
                <a:cubicBezTo>
                  <a:pt x="4254" y="585"/>
                  <a:pt x="4254" y="584"/>
                  <a:pt x="4254" y="583"/>
                </a:cubicBezTo>
                <a:cubicBezTo>
                  <a:pt x="4254" y="581"/>
                  <a:pt x="4254" y="578"/>
                  <a:pt x="4254" y="576"/>
                </a:cubicBezTo>
                <a:cubicBezTo>
                  <a:pt x="4254" y="574"/>
                  <a:pt x="4254" y="573"/>
                  <a:pt x="4253" y="571"/>
                </a:cubicBezTo>
                <a:cubicBezTo>
                  <a:pt x="4253" y="569"/>
                  <a:pt x="4250" y="566"/>
                  <a:pt x="4246" y="566"/>
                </a:cubicBezTo>
                <a:cubicBezTo>
                  <a:pt x="4242" y="566"/>
                  <a:pt x="4241" y="568"/>
                  <a:pt x="4239" y="569"/>
                </a:cubicBezTo>
                <a:cubicBezTo>
                  <a:pt x="4237" y="571"/>
                  <a:pt x="4235" y="573"/>
                  <a:pt x="4233" y="575"/>
                </a:cubicBezTo>
                <a:cubicBezTo>
                  <a:pt x="4232" y="576"/>
                  <a:pt x="4232" y="576"/>
                  <a:pt x="4231" y="576"/>
                </a:cubicBezTo>
                <a:cubicBezTo>
                  <a:pt x="4231" y="576"/>
                  <a:pt x="4232" y="575"/>
                  <a:pt x="4233" y="574"/>
                </a:cubicBezTo>
                <a:cubicBezTo>
                  <a:pt x="4237" y="569"/>
                  <a:pt x="4250" y="561"/>
                  <a:pt x="4261" y="557"/>
                </a:cubicBezTo>
                <a:cubicBezTo>
                  <a:pt x="4272" y="552"/>
                  <a:pt x="4283" y="540"/>
                  <a:pt x="4294" y="529"/>
                </a:cubicBezTo>
                <a:cubicBezTo>
                  <a:pt x="4300" y="524"/>
                  <a:pt x="4305" y="519"/>
                  <a:pt x="4309" y="515"/>
                </a:cubicBezTo>
                <a:cubicBezTo>
                  <a:pt x="4313" y="511"/>
                  <a:pt x="4317" y="509"/>
                  <a:pt x="4317" y="509"/>
                </a:cubicBezTo>
                <a:cubicBezTo>
                  <a:pt x="4319" y="509"/>
                  <a:pt x="4321" y="509"/>
                  <a:pt x="4323" y="509"/>
                </a:cubicBezTo>
                <a:cubicBezTo>
                  <a:pt x="4334" y="509"/>
                  <a:pt x="4352" y="511"/>
                  <a:pt x="4371" y="511"/>
                </a:cubicBezTo>
                <a:cubicBezTo>
                  <a:pt x="4375" y="511"/>
                  <a:pt x="4379" y="511"/>
                  <a:pt x="4383" y="511"/>
                </a:cubicBezTo>
                <a:cubicBezTo>
                  <a:pt x="4404" y="509"/>
                  <a:pt x="4416" y="501"/>
                  <a:pt x="4418" y="502"/>
                </a:cubicBezTo>
                <a:cubicBezTo>
                  <a:pt x="4419" y="502"/>
                  <a:pt x="4419" y="502"/>
                  <a:pt x="4420" y="502"/>
                </a:cubicBezTo>
                <a:cubicBezTo>
                  <a:pt x="4429" y="510"/>
                  <a:pt x="4444" y="517"/>
                  <a:pt x="4457" y="518"/>
                </a:cubicBezTo>
                <a:cubicBezTo>
                  <a:pt x="4458" y="518"/>
                  <a:pt x="4459" y="518"/>
                  <a:pt x="4460" y="517"/>
                </a:cubicBezTo>
                <a:cubicBezTo>
                  <a:pt x="4465" y="517"/>
                  <a:pt x="4468" y="517"/>
                  <a:pt x="4472" y="514"/>
                </a:cubicBezTo>
                <a:cubicBezTo>
                  <a:pt x="4475" y="512"/>
                  <a:pt x="4477" y="509"/>
                  <a:pt x="4485" y="502"/>
                </a:cubicBezTo>
                <a:cubicBezTo>
                  <a:pt x="4501" y="489"/>
                  <a:pt x="4516" y="482"/>
                  <a:pt x="4525" y="469"/>
                </a:cubicBezTo>
                <a:cubicBezTo>
                  <a:pt x="4529" y="464"/>
                  <a:pt x="4540" y="458"/>
                  <a:pt x="4545" y="459"/>
                </a:cubicBezTo>
                <a:cubicBezTo>
                  <a:pt x="4545" y="459"/>
                  <a:pt x="4544" y="459"/>
                  <a:pt x="4545" y="459"/>
                </a:cubicBezTo>
                <a:cubicBezTo>
                  <a:pt x="4545" y="460"/>
                  <a:pt x="4544" y="462"/>
                  <a:pt x="4544" y="464"/>
                </a:cubicBezTo>
                <a:cubicBezTo>
                  <a:pt x="4544" y="465"/>
                  <a:pt x="4544" y="467"/>
                  <a:pt x="4544" y="468"/>
                </a:cubicBezTo>
                <a:cubicBezTo>
                  <a:pt x="4544" y="472"/>
                  <a:pt x="4545" y="475"/>
                  <a:pt x="4546" y="479"/>
                </a:cubicBezTo>
                <a:cubicBezTo>
                  <a:pt x="4548" y="483"/>
                  <a:pt x="4553" y="486"/>
                  <a:pt x="4558" y="486"/>
                </a:cubicBezTo>
                <a:cubicBezTo>
                  <a:pt x="4559" y="486"/>
                  <a:pt x="4560" y="486"/>
                  <a:pt x="4560" y="486"/>
                </a:cubicBezTo>
                <a:cubicBezTo>
                  <a:pt x="4556" y="489"/>
                  <a:pt x="4553" y="491"/>
                  <a:pt x="4551" y="493"/>
                </a:cubicBezTo>
                <a:cubicBezTo>
                  <a:pt x="4547" y="496"/>
                  <a:pt x="4537" y="500"/>
                  <a:pt x="4527" y="504"/>
                </a:cubicBezTo>
                <a:cubicBezTo>
                  <a:pt x="4517" y="509"/>
                  <a:pt x="4506" y="515"/>
                  <a:pt x="4499" y="525"/>
                </a:cubicBezTo>
                <a:cubicBezTo>
                  <a:pt x="4489" y="539"/>
                  <a:pt x="4481" y="547"/>
                  <a:pt x="4481" y="564"/>
                </a:cubicBezTo>
                <a:cubicBezTo>
                  <a:pt x="4481" y="566"/>
                  <a:pt x="4481" y="567"/>
                  <a:pt x="4481" y="568"/>
                </a:cubicBezTo>
                <a:cubicBezTo>
                  <a:pt x="4482" y="586"/>
                  <a:pt x="4495" y="604"/>
                  <a:pt x="4495" y="616"/>
                </a:cubicBezTo>
                <a:cubicBezTo>
                  <a:pt x="4495" y="619"/>
                  <a:pt x="4494" y="621"/>
                  <a:pt x="4493" y="623"/>
                </a:cubicBezTo>
                <a:cubicBezTo>
                  <a:pt x="4483" y="641"/>
                  <a:pt x="4480" y="665"/>
                  <a:pt x="4480" y="665"/>
                </a:cubicBezTo>
                <a:cubicBezTo>
                  <a:pt x="4479" y="668"/>
                  <a:pt x="4481" y="671"/>
                  <a:pt x="4484" y="671"/>
                </a:cubicBezTo>
                <a:cubicBezTo>
                  <a:pt x="4487" y="673"/>
                  <a:pt x="4490" y="671"/>
                  <a:pt x="4491" y="669"/>
                </a:cubicBezTo>
                <a:cubicBezTo>
                  <a:pt x="4491" y="669"/>
                  <a:pt x="4494" y="663"/>
                  <a:pt x="4500" y="656"/>
                </a:cubicBezTo>
                <a:cubicBezTo>
                  <a:pt x="4506" y="648"/>
                  <a:pt x="4514" y="639"/>
                  <a:pt x="4523" y="632"/>
                </a:cubicBezTo>
                <a:cubicBezTo>
                  <a:pt x="4544" y="616"/>
                  <a:pt x="4556" y="594"/>
                  <a:pt x="4562" y="587"/>
                </a:cubicBezTo>
                <a:cubicBezTo>
                  <a:pt x="4563" y="585"/>
                  <a:pt x="4570" y="582"/>
                  <a:pt x="4576" y="579"/>
                </a:cubicBezTo>
                <a:cubicBezTo>
                  <a:pt x="4579" y="578"/>
                  <a:pt x="4582" y="577"/>
                  <a:pt x="4585" y="575"/>
                </a:cubicBezTo>
                <a:cubicBezTo>
                  <a:pt x="4588" y="572"/>
                  <a:pt x="4591" y="569"/>
                  <a:pt x="4591" y="564"/>
                </a:cubicBezTo>
                <a:cubicBezTo>
                  <a:pt x="4591" y="556"/>
                  <a:pt x="4596" y="544"/>
                  <a:pt x="4600" y="532"/>
                </a:cubicBezTo>
                <a:cubicBezTo>
                  <a:pt x="4600" y="530"/>
                  <a:pt x="4601" y="528"/>
                  <a:pt x="4601" y="527"/>
                </a:cubicBezTo>
                <a:cubicBezTo>
                  <a:pt x="4601" y="523"/>
                  <a:pt x="4599" y="520"/>
                  <a:pt x="4598" y="518"/>
                </a:cubicBezTo>
                <a:cubicBezTo>
                  <a:pt x="4598" y="517"/>
                  <a:pt x="4598" y="517"/>
                  <a:pt x="4598" y="517"/>
                </a:cubicBezTo>
                <a:close/>
                <a:moveTo>
                  <a:pt x="2891" y="398"/>
                </a:moveTo>
                <a:cubicBezTo>
                  <a:pt x="2900" y="398"/>
                  <a:pt x="2910" y="397"/>
                  <a:pt x="2921" y="393"/>
                </a:cubicBezTo>
                <a:cubicBezTo>
                  <a:pt x="2919" y="397"/>
                  <a:pt x="2919" y="401"/>
                  <a:pt x="2919" y="405"/>
                </a:cubicBezTo>
                <a:cubicBezTo>
                  <a:pt x="2919" y="406"/>
                  <a:pt x="2919" y="407"/>
                  <a:pt x="2919" y="408"/>
                </a:cubicBezTo>
                <a:cubicBezTo>
                  <a:pt x="2919" y="410"/>
                  <a:pt x="2919" y="411"/>
                  <a:pt x="2919" y="412"/>
                </a:cubicBezTo>
                <a:cubicBezTo>
                  <a:pt x="2915" y="413"/>
                  <a:pt x="2914" y="415"/>
                  <a:pt x="2912" y="414"/>
                </a:cubicBezTo>
                <a:cubicBezTo>
                  <a:pt x="2910" y="414"/>
                  <a:pt x="2908" y="414"/>
                  <a:pt x="2903" y="410"/>
                </a:cubicBezTo>
                <a:cubicBezTo>
                  <a:pt x="2897" y="406"/>
                  <a:pt x="2893" y="404"/>
                  <a:pt x="2888" y="403"/>
                </a:cubicBezTo>
                <a:cubicBezTo>
                  <a:pt x="2885" y="403"/>
                  <a:pt x="2882" y="405"/>
                  <a:pt x="2881" y="407"/>
                </a:cubicBezTo>
                <a:cubicBezTo>
                  <a:pt x="2880" y="408"/>
                  <a:pt x="2879" y="409"/>
                  <a:pt x="2879" y="409"/>
                </a:cubicBezTo>
                <a:cubicBezTo>
                  <a:pt x="2878" y="410"/>
                  <a:pt x="2871" y="414"/>
                  <a:pt x="2868" y="415"/>
                </a:cubicBezTo>
                <a:cubicBezTo>
                  <a:pt x="2868" y="415"/>
                  <a:pt x="2868" y="414"/>
                  <a:pt x="2868" y="414"/>
                </a:cubicBezTo>
                <a:cubicBezTo>
                  <a:pt x="2868" y="412"/>
                  <a:pt x="2868" y="410"/>
                  <a:pt x="2868" y="408"/>
                </a:cubicBezTo>
                <a:cubicBezTo>
                  <a:pt x="2868" y="406"/>
                  <a:pt x="2868" y="406"/>
                  <a:pt x="2868" y="406"/>
                </a:cubicBezTo>
                <a:cubicBezTo>
                  <a:pt x="2868" y="403"/>
                  <a:pt x="2868" y="398"/>
                  <a:pt x="2865" y="394"/>
                </a:cubicBezTo>
                <a:cubicBezTo>
                  <a:pt x="2873" y="396"/>
                  <a:pt x="2881" y="398"/>
                  <a:pt x="2891" y="398"/>
                </a:cubicBezTo>
                <a:close/>
                <a:moveTo>
                  <a:pt x="2805" y="472"/>
                </a:moveTo>
                <a:cubicBezTo>
                  <a:pt x="2806" y="469"/>
                  <a:pt x="2806" y="469"/>
                  <a:pt x="2808" y="469"/>
                </a:cubicBezTo>
                <a:cubicBezTo>
                  <a:pt x="2811" y="469"/>
                  <a:pt x="2816" y="471"/>
                  <a:pt x="2820" y="474"/>
                </a:cubicBezTo>
                <a:cubicBezTo>
                  <a:pt x="2822" y="475"/>
                  <a:pt x="2823" y="477"/>
                  <a:pt x="2824" y="479"/>
                </a:cubicBezTo>
                <a:cubicBezTo>
                  <a:pt x="2825" y="480"/>
                  <a:pt x="2825" y="480"/>
                  <a:pt x="2826" y="481"/>
                </a:cubicBezTo>
                <a:cubicBezTo>
                  <a:pt x="2826" y="481"/>
                  <a:pt x="2825" y="481"/>
                  <a:pt x="2825" y="481"/>
                </a:cubicBezTo>
                <a:cubicBezTo>
                  <a:pt x="2825" y="481"/>
                  <a:pt x="2824" y="482"/>
                  <a:pt x="2822" y="482"/>
                </a:cubicBezTo>
                <a:cubicBezTo>
                  <a:pt x="2819" y="482"/>
                  <a:pt x="2813" y="480"/>
                  <a:pt x="2809" y="478"/>
                </a:cubicBezTo>
                <a:cubicBezTo>
                  <a:pt x="2806" y="476"/>
                  <a:pt x="2804" y="473"/>
                  <a:pt x="2804" y="472"/>
                </a:cubicBezTo>
                <a:cubicBezTo>
                  <a:pt x="2804" y="472"/>
                  <a:pt x="2804" y="472"/>
                  <a:pt x="2804" y="472"/>
                </a:cubicBezTo>
                <a:cubicBezTo>
                  <a:pt x="2799" y="470"/>
                  <a:pt x="2799" y="470"/>
                  <a:pt x="2799" y="470"/>
                </a:cubicBezTo>
                <a:lnTo>
                  <a:pt x="2805" y="472"/>
                </a:lnTo>
                <a:close/>
                <a:moveTo>
                  <a:pt x="2773" y="756"/>
                </a:moveTo>
                <a:cubicBezTo>
                  <a:pt x="2781" y="749"/>
                  <a:pt x="2789" y="735"/>
                  <a:pt x="2796" y="721"/>
                </a:cubicBezTo>
                <a:cubicBezTo>
                  <a:pt x="2801" y="711"/>
                  <a:pt x="2806" y="710"/>
                  <a:pt x="2809" y="710"/>
                </a:cubicBezTo>
                <a:cubicBezTo>
                  <a:pt x="2810" y="710"/>
                  <a:pt x="2810" y="710"/>
                  <a:pt x="2811" y="710"/>
                </a:cubicBezTo>
                <a:cubicBezTo>
                  <a:pt x="2812" y="711"/>
                  <a:pt x="2817" y="717"/>
                  <a:pt x="2820" y="723"/>
                </a:cubicBezTo>
                <a:cubicBezTo>
                  <a:pt x="2824" y="730"/>
                  <a:pt x="2828" y="738"/>
                  <a:pt x="2829" y="741"/>
                </a:cubicBezTo>
                <a:cubicBezTo>
                  <a:pt x="2830" y="745"/>
                  <a:pt x="2835" y="748"/>
                  <a:pt x="2839" y="748"/>
                </a:cubicBezTo>
                <a:cubicBezTo>
                  <a:pt x="2844" y="748"/>
                  <a:pt x="2847" y="745"/>
                  <a:pt x="2850" y="743"/>
                </a:cubicBezTo>
                <a:cubicBezTo>
                  <a:pt x="2853" y="741"/>
                  <a:pt x="2856" y="739"/>
                  <a:pt x="2857" y="739"/>
                </a:cubicBezTo>
                <a:cubicBezTo>
                  <a:pt x="2864" y="734"/>
                  <a:pt x="2871" y="726"/>
                  <a:pt x="2873" y="716"/>
                </a:cubicBezTo>
                <a:cubicBezTo>
                  <a:pt x="2873" y="716"/>
                  <a:pt x="2874" y="714"/>
                  <a:pt x="2877" y="713"/>
                </a:cubicBezTo>
                <a:cubicBezTo>
                  <a:pt x="2879" y="712"/>
                  <a:pt x="2881" y="711"/>
                  <a:pt x="2884" y="711"/>
                </a:cubicBezTo>
                <a:cubicBezTo>
                  <a:pt x="2883" y="712"/>
                  <a:pt x="2882" y="712"/>
                  <a:pt x="2881" y="712"/>
                </a:cubicBezTo>
                <a:cubicBezTo>
                  <a:pt x="2879" y="713"/>
                  <a:pt x="2877" y="714"/>
                  <a:pt x="2876" y="715"/>
                </a:cubicBezTo>
                <a:cubicBezTo>
                  <a:pt x="2874" y="717"/>
                  <a:pt x="2873" y="719"/>
                  <a:pt x="2873" y="722"/>
                </a:cubicBezTo>
                <a:cubicBezTo>
                  <a:pt x="2873" y="727"/>
                  <a:pt x="2876" y="729"/>
                  <a:pt x="2879" y="731"/>
                </a:cubicBezTo>
                <a:cubicBezTo>
                  <a:pt x="2882" y="734"/>
                  <a:pt x="2886" y="736"/>
                  <a:pt x="2891" y="738"/>
                </a:cubicBezTo>
                <a:cubicBezTo>
                  <a:pt x="2903" y="742"/>
                  <a:pt x="2915" y="757"/>
                  <a:pt x="2931" y="767"/>
                </a:cubicBezTo>
                <a:cubicBezTo>
                  <a:pt x="2939" y="772"/>
                  <a:pt x="2942" y="780"/>
                  <a:pt x="2942" y="785"/>
                </a:cubicBezTo>
                <a:cubicBezTo>
                  <a:pt x="2942" y="788"/>
                  <a:pt x="2941" y="788"/>
                  <a:pt x="2941" y="788"/>
                </a:cubicBezTo>
                <a:cubicBezTo>
                  <a:pt x="2941" y="788"/>
                  <a:pt x="2941" y="788"/>
                  <a:pt x="2941" y="788"/>
                </a:cubicBezTo>
                <a:cubicBezTo>
                  <a:pt x="2935" y="790"/>
                  <a:pt x="2915" y="793"/>
                  <a:pt x="2903" y="792"/>
                </a:cubicBezTo>
                <a:cubicBezTo>
                  <a:pt x="2900" y="792"/>
                  <a:pt x="2898" y="792"/>
                  <a:pt x="2896" y="792"/>
                </a:cubicBezTo>
                <a:cubicBezTo>
                  <a:pt x="2889" y="792"/>
                  <a:pt x="2876" y="779"/>
                  <a:pt x="2859" y="776"/>
                </a:cubicBezTo>
                <a:cubicBezTo>
                  <a:pt x="2854" y="775"/>
                  <a:pt x="2849" y="774"/>
                  <a:pt x="2844" y="774"/>
                </a:cubicBezTo>
                <a:cubicBezTo>
                  <a:pt x="2832" y="774"/>
                  <a:pt x="2820" y="777"/>
                  <a:pt x="2813" y="787"/>
                </a:cubicBezTo>
                <a:cubicBezTo>
                  <a:pt x="2813" y="788"/>
                  <a:pt x="2808" y="790"/>
                  <a:pt x="2800" y="790"/>
                </a:cubicBezTo>
                <a:cubicBezTo>
                  <a:pt x="2794" y="790"/>
                  <a:pt x="2788" y="789"/>
                  <a:pt x="2783" y="789"/>
                </a:cubicBezTo>
                <a:cubicBezTo>
                  <a:pt x="2776" y="789"/>
                  <a:pt x="2772" y="793"/>
                  <a:pt x="2768" y="795"/>
                </a:cubicBezTo>
                <a:cubicBezTo>
                  <a:pt x="2768" y="792"/>
                  <a:pt x="2769" y="788"/>
                  <a:pt x="2769" y="785"/>
                </a:cubicBezTo>
                <a:cubicBezTo>
                  <a:pt x="2769" y="780"/>
                  <a:pt x="2769" y="775"/>
                  <a:pt x="2763" y="771"/>
                </a:cubicBezTo>
                <a:cubicBezTo>
                  <a:pt x="2764" y="768"/>
                  <a:pt x="2769" y="758"/>
                  <a:pt x="2773" y="756"/>
                </a:cubicBezTo>
                <a:close/>
                <a:moveTo>
                  <a:pt x="2673" y="431"/>
                </a:moveTo>
                <a:cubicBezTo>
                  <a:pt x="2681" y="422"/>
                  <a:pt x="2684" y="414"/>
                  <a:pt x="2684" y="407"/>
                </a:cubicBezTo>
                <a:cubicBezTo>
                  <a:pt x="2684" y="405"/>
                  <a:pt x="2683" y="402"/>
                  <a:pt x="2683" y="401"/>
                </a:cubicBezTo>
                <a:cubicBezTo>
                  <a:pt x="2684" y="400"/>
                  <a:pt x="2685" y="400"/>
                  <a:pt x="2686" y="400"/>
                </a:cubicBezTo>
                <a:cubicBezTo>
                  <a:pt x="2695" y="400"/>
                  <a:pt x="2703" y="399"/>
                  <a:pt x="2710" y="399"/>
                </a:cubicBezTo>
                <a:cubicBezTo>
                  <a:pt x="2713" y="399"/>
                  <a:pt x="2716" y="399"/>
                  <a:pt x="2719" y="400"/>
                </a:cubicBezTo>
                <a:cubicBezTo>
                  <a:pt x="2716" y="403"/>
                  <a:pt x="2710" y="408"/>
                  <a:pt x="2704" y="412"/>
                </a:cubicBezTo>
                <a:cubicBezTo>
                  <a:pt x="2695" y="418"/>
                  <a:pt x="2685" y="425"/>
                  <a:pt x="2677" y="429"/>
                </a:cubicBezTo>
                <a:cubicBezTo>
                  <a:pt x="2676" y="430"/>
                  <a:pt x="2674" y="431"/>
                  <a:pt x="2673" y="432"/>
                </a:cubicBezTo>
                <a:cubicBezTo>
                  <a:pt x="2673" y="432"/>
                  <a:pt x="2673" y="431"/>
                  <a:pt x="2673" y="431"/>
                </a:cubicBezTo>
                <a:close/>
                <a:moveTo>
                  <a:pt x="2518" y="522"/>
                </a:moveTo>
                <a:cubicBezTo>
                  <a:pt x="2518" y="521"/>
                  <a:pt x="2520" y="517"/>
                  <a:pt x="2523" y="514"/>
                </a:cubicBezTo>
                <a:cubicBezTo>
                  <a:pt x="2524" y="513"/>
                  <a:pt x="2525" y="512"/>
                  <a:pt x="2526" y="511"/>
                </a:cubicBezTo>
                <a:cubicBezTo>
                  <a:pt x="2527" y="517"/>
                  <a:pt x="2530" y="523"/>
                  <a:pt x="2532" y="529"/>
                </a:cubicBezTo>
                <a:cubicBezTo>
                  <a:pt x="2534" y="536"/>
                  <a:pt x="2537" y="542"/>
                  <a:pt x="2536" y="545"/>
                </a:cubicBezTo>
                <a:cubicBezTo>
                  <a:pt x="2536" y="545"/>
                  <a:pt x="2536" y="546"/>
                  <a:pt x="2536" y="546"/>
                </a:cubicBezTo>
                <a:cubicBezTo>
                  <a:pt x="2536" y="548"/>
                  <a:pt x="2535" y="551"/>
                  <a:pt x="2535" y="553"/>
                </a:cubicBezTo>
                <a:cubicBezTo>
                  <a:pt x="2535" y="557"/>
                  <a:pt x="2536" y="560"/>
                  <a:pt x="2538" y="563"/>
                </a:cubicBezTo>
                <a:cubicBezTo>
                  <a:pt x="2540" y="566"/>
                  <a:pt x="2544" y="569"/>
                  <a:pt x="2549" y="569"/>
                </a:cubicBezTo>
                <a:cubicBezTo>
                  <a:pt x="2549" y="569"/>
                  <a:pt x="2550" y="569"/>
                  <a:pt x="2551" y="568"/>
                </a:cubicBezTo>
                <a:cubicBezTo>
                  <a:pt x="2560" y="567"/>
                  <a:pt x="2602" y="556"/>
                  <a:pt x="2602" y="556"/>
                </a:cubicBezTo>
                <a:cubicBezTo>
                  <a:pt x="2604" y="555"/>
                  <a:pt x="2604" y="555"/>
                  <a:pt x="2604" y="555"/>
                </a:cubicBezTo>
                <a:cubicBezTo>
                  <a:pt x="2604" y="555"/>
                  <a:pt x="2618" y="549"/>
                  <a:pt x="2619" y="534"/>
                </a:cubicBezTo>
                <a:cubicBezTo>
                  <a:pt x="2619" y="533"/>
                  <a:pt x="2619" y="532"/>
                  <a:pt x="2618" y="531"/>
                </a:cubicBezTo>
                <a:cubicBezTo>
                  <a:pt x="2618" y="531"/>
                  <a:pt x="2618" y="530"/>
                  <a:pt x="2618" y="530"/>
                </a:cubicBezTo>
                <a:cubicBezTo>
                  <a:pt x="2618" y="527"/>
                  <a:pt x="2621" y="522"/>
                  <a:pt x="2625" y="517"/>
                </a:cubicBezTo>
                <a:cubicBezTo>
                  <a:pt x="2629" y="512"/>
                  <a:pt x="2633" y="508"/>
                  <a:pt x="2635" y="506"/>
                </a:cubicBezTo>
                <a:cubicBezTo>
                  <a:pt x="2638" y="502"/>
                  <a:pt x="2645" y="495"/>
                  <a:pt x="2645" y="485"/>
                </a:cubicBezTo>
                <a:cubicBezTo>
                  <a:pt x="2645" y="479"/>
                  <a:pt x="2641" y="472"/>
                  <a:pt x="2634" y="470"/>
                </a:cubicBezTo>
                <a:cubicBezTo>
                  <a:pt x="2629" y="468"/>
                  <a:pt x="2624" y="467"/>
                  <a:pt x="2622" y="465"/>
                </a:cubicBezTo>
                <a:cubicBezTo>
                  <a:pt x="2621" y="465"/>
                  <a:pt x="2620" y="464"/>
                  <a:pt x="2620" y="464"/>
                </a:cubicBezTo>
                <a:cubicBezTo>
                  <a:pt x="2620" y="464"/>
                  <a:pt x="2620" y="463"/>
                  <a:pt x="2621" y="463"/>
                </a:cubicBezTo>
                <a:cubicBezTo>
                  <a:pt x="2622" y="461"/>
                  <a:pt x="2623" y="459"/>
                  <a:pt x="2626" y="456"/>
                </a:cubicBezTo>
                <a:cubicBezTo>
                  <a:pt x="2633" y="449"/>
                  <a:pt x="2636" y="450"/>
                  <a:pt x="2644" y="449"/>
                </a:cubicBezTo>
                <a:cubicBezTo>
                  <a:pt x="2651" y="448"/>
                  <a:pt x="2659" y="446"/>
                  <a:pt x="2667" y="438"/>
                </a:cubicBezTo>
                <a:cubicBezTo>
                  <a:pt x="2664" y="442"/>
                  <a:pt x="2663" y="447"/>
                  <a:pt x="2663" y="452"/>
                </a:cubicBezTo>
                <a:cubicBezTo>
                  <a:pt x="2663" y="459"/>
                  <a:pt x="2665" y="465"/>
                  <a:pt x="2669" y="469"/>
                </a:cubicBezTo>
                <a:cubicBezTo>
                  <a:pt x="2670" y="472"/>
                  <a:pt x="2672" y="478"/>
                  <a:pt x="2675" y="484"/>
                </a:cubicBezTo>
                <a:cubicBezTo>
                  <a:pt x="2676" y="487"/>
                  <a:pt x="2678" y="490"/>
                  <a:pt x="2680" y="492"/>
                </a:cubicBezTo>
                <a:cubicBezTo>
                  <a:pt x="2682" y="495"/>
                  <a:pt x="2686" y="497"/>
                  <a:pt x="2690" y="497"/>
                </a:cubicBezTo>
                <a:cubicBezTo>
                  <a:pt x="2691" y="497"/>
                  <a:pt x="2692" y="497"/>
                  <a:pt x="2693" y="497"/>
                </a:cubicBezTo>
                <a:cubicBezTo>
                  <a:pt x="2705" y="493"/>
                  <a:pt x="2716" y="485"/>
                  <a:pt x="2724" y="486"/>
                </a:cubicBezTo>
                <a:cubicBezTo>
                  <a:pt x="2725" y="486"/>
                  <a:pt x="2725" y="486"/>
                  <a:pt x="2726" y="486"/>
                </a:cubicBezTo>
                <a:cubicBezTo>
                  <a:pt x="2728" y="486"/>
                  <a:pt x="2731" y="486"/>
                  <a:pt x="2734" y="486"/>
                </a:cubicBezTo>
                <a:cubicBezTo>
                  <a:pt x="2745" y="486"/>
                  <a:pt x="2759" y="485"/>
                  <a:pt x="2763" y="484"/>
                </a:cubicBezTo>
                <a:cubicBezTo>
                  <a:pt x="2764" y="485"/>
                  <a:pt x="2766" y="488"/>
                  <a:pt x="2768" y="490"/>
                </a:cubicBezTo>
                <a:cubicBezTo>
                  <a:pt x="2769" y="492"/>
                  <a:pt x="2770" y="494"/>
                  <a:pt x="2771" y="495"/>
                </a:cubicBezTo>
                <a:cubicBezTo>
                  <a:pt x="2764" y="497"/>
                  <a:pt x="2752" y="496"/>
                  <a:pt x="2734" y="497"/>
                </a:cubicBezTo>
                <a:cubicBezTo>
                  <a:pt x="2724" y="498"/>
                  <a:pt x="2714" y="498"/>
                  <a:pt x="2706" y="499"/>
                </a:cubicBezTo>
                <a:cubicBezTo>
                  <a:pt x="2702" y="499"/>
                  <a:pt x="2698" y="500"/>
                  <a:pt x="2695" y="500"/>
                </a:cubicBezTo>
                <a:cubicBezTo>
                  <a:pt x="2694" y="501"/>
                  <a:pt x="2692" y="501"/>
                  <a:pt x="2691" y="502"/>
                </a:cubicBezTo>
                <a:cubicBezTo>
                  <a:pt x="2689" y="503"/>
                  <a:pt x="2687" y="505"/>
                  <a:pt x="2687" y="509"/>
                </a:cubicBezTo>
                <a:cubicBezTo>
                  <a:pt x="2687" y="512"/>
                  <a:pt x="2689" y="513"/>
                  <a:pt x="2689" y="514"/>
                </a:cubicBezTo>
                <a:cubicBezTo>
                  <a:pt x="2693" y="518"/>
                  <a:pt x="2697" y="520"/>
                  <a:pt x="2701" y="523"/>
                </a:cubicBezTo>
                <a:cubicBezTo>
                  <a:pt x="2703" y="524"/>
                  <a:pt x="2704" y="525"/>
                  <a:pt x="2705" y="525"/>
                </a:cubicBezTo>
                <a:cubicBezTo>
                  <a:pt x="2704" y="526"/>
                  <a:pt x="2703" y="526"/>
                  <a:pt x="2702" y="526"/>
                </a:cubicBezTo>
                <a:cubicBezTo>
                  <a:pt x="2698" y="526"/>
                  <a:pt x="2691" y="522"/>
                  <a:pt x="2681" y="521"/>
                </a:cubicBezTo>
                <a:cubicBezTo>
                  <a:pt x="2680" y="520"/>
                  <a:pt x="2680" y="520"/>
                  <a:pt x="2679" y="520"/>
                </a:cubicBezTo>
                <a:cubicBezTo>
                  <a:pt x="2670" y="521"/>
                  <a:pt x="2665" y="528"/>
                  <a:pt x="2661" y="534"/>
                </a:cubicBezTo>
                <a:cubicBezTo>
                  <a:pt x="2657" y="541"/>
                  <a:pt x="2654" y="548"/>
                  <a:pt x="2653" y="554"/>
                </a:cubicBezTo>
                <a:cubicBezTo>
                  <a:pt x="2652" y="557"/>
                  <a:pt x="2652" y="560"/>
                  <a:pt x="2652" y="563"/>
                </a:cubicBezTo>
                <a:cubicBezTo>
                  <a:pt x="2652" y="566"/>
                  <a:pt x="2652" y="570"/>
                  <a:pt x="2652" y="572"/>
                </a:cubicBezTo>
                <a:cubicBezTo>
                  <a:pt x="2652" y="573"/>
                  <a:pt x="2652" y="574"/>
                  <a:pt x="2652" y="574"/>
                </a:cubicBezTo>
                <a:cubicBezTo>
                  <a:pt x="2651" y="574"/>
                  <a:pt x="2650" y="574"/>
                  <a:pt x="2649" y="573"/>
                </a:cubicBezTo>
                <a:cubicBezTo>
                  <a:pt x="2638" y="569"/>
                  <a:pt x="2629" y="567"/>
                  <a:pt x="2621" y="567"/>
                </a:cubicBezTo>
                <a:cubicBezTo>
                  <a:pt x="2617" y="567"/>
                  <a:pt x="2613" y="568"/>
                  <a:pt x="2609" y="570"/>
                </a:cubicBezTo>
                <a:cubicBezTo>
                  <a:pt x="2606" y="572"/>
                  <a:pt x="2592" y="577"/>
                  <a:pt x="2580" y="581"/>
                </a:cubicBezTo>
                <a:cubicBezTo>
                  <a:pt x="2579" y="582"/>
                  <a:pt x="2578" y="582"/>
                  <a:pt x="2578" y="582"/>
                </a:cubicBezTo>
                <a:cubicBezTo>
                  <a:pt x="2577" y="581"/>
                  <a:pt x="2572" y="574"/>
                  <a:pt x="2562" y="574"/>
                </a:cubicBezTo>
                <a:cubicBezTo>
                  <a:pt x="2561" y="574"/>
                  <a:pt x="2561" y="574"/>
                  <a:pt x="2561" y="574"/>
                </a:cubicBezTo>
                <a:cubicBezTo>
                  <a:pt x="2546" y="574"/>
                  <a:pt x="2546" y="574"/>
                  <a:pt x="2546" y="574"/>
                </a:cubicBezTo>
                <a:cubicBezTo>
                  <a:pt x="2545" y="574"/>
                  <a:pt x="2545" y="574"/>
                  <a:pt x="2545" y="574"/>
                </a:cubicBezTo>
                <a:cubicBezTo>
                  <a:pt x="2538" y="575"/>
                  <a:pt x="2538" y="575"/>
                  <a:pt x="2538" y="575"/>
                </a:cubicBezTo>
                <a:cubicBezTo>
                  <a:pt x="2536" y="573"/>
                  <a:pt x="2533" y="568"/>
                  <a:pt x="2532" y="563"/>
                </a:cubicBezTo>
                <a:cubicBezTo>
                  <a:pt x="2532" y="562"/>
                  <a:pt x="2532" y="562"/>
                  <a:pt x="2532" y="561"/>
                </a:cubicBezTo>
                <a:cubicBezTo>
                  <a:pt x="2532" y="555"/>
                  <a:pt x="2534" y="549"/>
                  <a:pt x="2534" y="543"/>
                </a:cubicBezTo>
                <a:cubicBezTo>
                  <a:pt x="2534" y="540"/>
                  <a:pt x="2533" y="535"/>
                  <a:pt x="2528" y="532"/>
                </a:cubicBezTo>
                <a:cubicBezTo>
                  <a:pt x="2525" y="531"/>
                  <a:pt x="2522" y="531"/>
                  <a:pt x="2520" y="531"/>
                </a:cubicBezTo>
                <a:cubicBezTo>
                  <a:pt x="2516" y="531"/>
                  <a:pt x="2513" y="531"/>
                  <a:pt x="2510" y="532"/>
                </a:cubicBezTo>
                <a:cubicBezTo>
                  <a:pt x="2513" y="530"/>
                  <a:pt x="2517" y="527"/>
                  <a:pt x="2518" y="522"/>
                </a:cubicBezTo>
                <a:close/>
                <a:moveTo>
                  <a:pt x="2636" y="804"/>
                </a:moveTo>
                <a:cubicBezTo>
                  <a:pt x="2635" y="803"/>
                  <a:pt x="2614" y="787"/>
                  <a:pt x="2605" y="782"/>
                </a:cubicBezTo>
                <a:cubicBezTo>
                  <a:pt x="2597" y="778"/>
                  <a:pt x="2583" y="770"/>
                  <a:pt x="2578" y="758"/>
                </a:cubicBezTo>
                <a:cubicBezTo>
                  <a:pt x="2573" y="750"/>
                  <a:pt x="2567" y="745"/>
                  <a:pt x="2562" y="741"/>
                </a:cubicBezTo>
                <a:cubicBezTo>
                  <a:pt x="2557" y="737"/>
                  <a:pt x="2555" y="735"/>
                  <a:pt x="2555" y="732"/>
                </a:cubicBezTo>
                <a:cubicBezTo>
                  <a:pt x="2555" y="732"/>
                  <a:pt x="2555" y="731"/>
                  <a:pt x="2555" y="731"/>
                </a:cubicBezTo>
                <a:cubicBezTo>
                  <a:pt x="2555" y="730"/>
                  <a:pt x="2555" y="730"/>
                  <a:pt x="2555" y="729"/>
                </a:cubicBezTo>
                <a:cubicBezTo>
                  <a:pt x="2555" y="729"/>
                  <a:pt x="2555" y="729"/>
                  <a:pt x="2555" y="729"/>
                </a:cubicBezTo>
                <a:cubicBezTo>
                  <a:pt x="2556" y="729"/>
                  <a:pt x="2556" y="729"/>
                  <a:pt x="2556" y="729"/>
                </a:cubicBezTo>
                <a:cubicBezTo>
                  <a:pt x="2558" y="729"/>
                  <a:pt x="2566" y="734"/>
                  <a:pt x="2571" y="740"/>
                </a:cubicBezTo>
                <a:cubicBezTo>
                  <a:pt x="2581" y="752"/>
                  <a:pt x="2604" y="767"/>
                  <a:pt x="2611" y="776"/>
                </a:cubicBezTo>
                <a:cubicBezTo>
                  <a:pt x="2621" y="787"/>
                  <a:pt x="2632" y="791"/>
                  <a:pt x="2634" y="800"/>
                </a:cubicBezTo>
                <a:cubicBezTo>
                  <a:pt x="2635" y="801"/>
                  <a:pt x="2635" y="803"/>
                  <a:pt x="2636" y="804"/>
                </a:cubicBezTo>
                <a:close/>
                <a:moveTo>
                  <a:pt x="2400" y="645"/>
                </a:moveTo>
                <a:cubicBezTo>
                  <a:pt x="2399" y="645"/>
                  <a:pt x="2399" y="645"/>
                  <a:pt x="2399" y="645"/>
                </a:cubicBezTo>
                <a:cubicBezTo>
                  <a:pt x="2398" y="648"/>
                  <a:pt x="2398" y="648"/>
                  <a:pt x="2395" y="649"/>
                </a:cubicBezTo>
                <a:cubicBezTo>
                  <a:pt x="2395" y="649"/>
                  <a:pt x="2394" y="649"/>
                  <a:pt x="2393" y="649"/>
                </a:cubicBezTo>
                <a:cubicBezTo>
                  <a:pt x="2395" y="648"/>
                  <a:pt x="2397" y="647"/>
                  <a:pt x="2400" y="645"/>
                </a:cubicBezTo>
                <a:close/>
                <a:moveTo>
                  <a:pt x="2831" y="1487"/>
                </a:moveTo>
                <a:cubicBezTo>
                  <a:pt x="2829" y="1490"/>
                  <a:pt x="2827" y="1494"/>
                  <a:pt x="2825" y="1496"/>
                </a:cubicBezTo>
                <a:cubicBezTo>
                  <a:pt x="2824" y="1497"/>
                  <a:pt x="2823" y="1497"/>
                  <a:pt x="2822" y="1498"/>
                </a:cubicBezTo>
                <a:cubicBezTo>
                  <a:pt x="2822" y="1498"/>
                  <a:pt x="2822" y="1498"/>
                  <a:pt x="2822" y="1498"/>
                </a:cubicBezTo>
                <a:cubicBezTo>
                  <a:pt x="2822" y="1497"/>
                  <a:pt x="2821" y="1496"/>
                  <a:pt x="2821" y="1494"/>
                </a:cubicBezTo>
                <a:cubicBezTo>
                  <a:pt x="2820" y="1492"/>
                  <a:pt x="2820" y="1488"/>
                  <a:pt x="2820" y="1485"/>
                </a:cubicBezTo>
                <a:cubicBezTo>
                  <a:pt x="2820" y="1477"/>
                  <a:pt x="2822" y="1467"/>
                  <a:pt x="2823" y="1465"/>
                </a:cubicBezTo>
                <a:cubicBezTo>
                  <a:pt x="2823" y="1465"/>
                  <a:pt x="2823" y="1466"/>
                  <a:pt x="2823" y="1466"/>
                </a:cubicBezTo>
                <a:cubicBezTo>
                  <a:pt x="2825" y="1464"/>
                  <a:pt x="2829" y="1464"/>
                  <a:pt x="2833" y="1464"/>
                </a:cubicBezTo>
                <a:cubicBezTo>
                  <a:pt x="2833" y="1464"/>
                  <a:pt x="2834" y="1464"/>
                  <a:pt x="2834" y="1464"/>
                </a:cubicBezTo>
                <a:cubicBezTo>
                  <a:pt x="2836" y="1464"/>
                  <a:pt x="2837" y="1463"/>
                  <a:pt x="2838" y="1464"/>
                </a:cubicBezTo>
                <a:cubicBezTo>
                  <a:pt x="2838" y="1464"/>
                  <a:pt x="2838" y="1463"/>
                  <a:pt x="2839" y="1464"/>
                </a:cubicBezTo>
                <a:cubicBezTo>
                  <a:pt x="2839" y="1464"/>
                  <a:pt x="2839" y="1464"/>
                  <a:pt x="2839" y="1465"/>
                </a:cubicBezTo>
                <a:cubicBezTo>
                  <a:pt x="2839" y="1470"/>
                  <a:pt x="2836" y="1480"/>
                  <a:pt x="2831" y="1487"/>
                </a:cubicBezTo>
                <a:close/>
                <a:moveTo>
                  <a:pt x="2836" y="953"/>
                </a:moveTo>
                <a:cubicBezTo>
                  <a:pt x="2835" y="954"/>
                  <a:pt x="2835" y="954"/>
                  <a:pt x="2835" y="954"/>
                </a:cubicBezTo>
                <a:cubicBezTo>
                  <a:pt x="2835" y="954"/>
                  <a:pt x="2835" y="955"/>
                  <a:pt x="2832" y="955"/>
                </a:cubicBezTo>
                <a:cubicBezTo>
                  <a:pt x="2829" y="955"/>
                  <a:pt x="2825" y="955"/>
                  <a:pt x="2821" y="956"/>
                </a:cubicBezTo>
                <a:cubicBezTo>
                  <a:pt x="2817" y="951"/>
                  <a:pt x="2813" y="946"/>
                  <a:pt x="2805" y="946"/>
                </a:cubicBezTo>
                <a:cubicBezTo>
                  <a:pt x="2804" y="946"/>
                  <a:pt x="2802" y="946"/>
                  <a:pt x="2801" y="947"/>
                </a:cubicBezTo>
                <a:cubicBezTo>
                  <a:pt x="2794" y="949"/>
                  <a:pt x="2785" y="950"/>
                  <a:pt x="2776" y="953"/>
                </a:cubicBezTo>
                <a:cubicBezTo>
                  <a:pt x="2776" y="953"/>
                  <a:pt x="2776" y="952"/>
                  <a:pt x="2776" y="951"/>
                </a:cubicBezTo>
                <a:cubicBezTo>
                  <a:pt x="2776" y="950"/>
                  <a:pt x="2776" y="948"/>
                  <a:pt x="2775" y="947"/>
                </a:cubicBezTo>
                <a:cubicBezTo>
                  <a:pt x="2772" y="942"/>
                  <a:pt x="2767" y="941"/>
                  <a:pt x="2763" y="940"/>
                </a:cubicBezTo>
                <a:cubicBezTo>
                  <a:pt x="2758" y="939"/>
                  <a:pt x="2753" y="939"/>
                  <a:pt x="2747" y="939"/>
                </a:cubicBezTo>
                <a:cubicBezTo>
                  <a:pt x="2738" y="939"/>
                  <a:pt x="2729" y="940"/>
                  <a:pt x="2723" y="940"/>
                </a:cubicBezTo>
                <a:cubicBezTo>
                  <a:pt x="2711" y="940"/>
                  <a:pt x="2699" y="930"/>
                  <a:pt x="2685" y="926"/>
                </a:cubicBezTo>
                <a:cubicBezTo>
                  <a:pt x="2684" y="926"/>
                  <a:pt x="2682" y="925"/>
                  <a:pt x="2681" y="925"/>
                </a:cubicBezTo>
                <a:cubicBezTo>
                  <a:pt x="2673" y="926"/>
                  <a:pt x="2666" y="930"/>
                  <a:pt x="2659" y="936"/>
                </a:cubicBezTo>
                <a:cubicBezTo>
                  <a:pt x="2653" y="942"/>
                  <a:pt x="2647" y="949"/>
                  <a:pt x="2641" y="956"/>
                </a:cubicBezTo>
                <a:cubicBezTo>
                  <a:pt x="2637" y="960"/>
                  <a:pt x="2635" y="961"/>
                  <a:pt x="2633" y="961"/>
                </a:cubicBezTo>
                <a:cubicBezTo>
                  <a:pt x="2630" y="961"/>
                  <a:pt x="2624" y="958"/>
                  <a:pt x="2616" y="957"/>
                </a:cubicBezTo>
                <a:cubicBezTo>
                  <a:pt x="2614" y="958"/>
                  <a:pt x="2606" y="954"/>
                  <a:pt x="2601" y="950"/>
                </a:cubicBezTo>
                <a:cubicBezTo>
                  <a:pt x="2595" y="945"/>
                  <a:pt x="2590" y="941"/>
                  <a:pt x="2590" y="941"/>
                </a:cubicBezTo>
                <a:cubicBezTo>
                  <a:pt x="2589" y="940"/>
                  <a:pt x="2589" y="940"/>
                  <a:pt x="2589" y="940"/>
                </a:cubicBezTo>
                <a:cubicBezTo>
                  <a:pt x="2589" y="940"/>
                  <a:pt x="2584" y="938"/>
                  <a:pt x="2577" y="935"/>
                </a:cubicBezTo>
                <a:cubicBezTo>
                  <a:pt x="2571" y="933"/>
                  <a:pt x="2564" y="930"/>
                  <a:pt x="2558" y="930"/>
                </a:cubicBezTo>
                <a:cubicBezTo>
                  <a:pt x="2558" y="930"/>
                  <a:pt x="2557" y="929"/>
                  <a:pt x="2554" y="928"/>
                </a:cubicBezTo>
                <a:cubicBezTo>
                  <a:pt x="2551" y="926"/>
                  <a:pt x="2546" y="922"/>
                  <a:pt x="2542" y="919"/>
                </a:cubicBezTo>
                <a:cubicBezTo>
                  <a:pt x="2540" y="917"/>
                  <a:pt x="2538" y="916"/>
                  <a:pt x="2537" y="915"/>
                </a:cubicBezTo>
                <a:cubicBezTo>
                  <a:pt x="2535" y="914"/>
                  <a:pt x="2533" y="912"/>
                  <a:pt x="2530" y="912"/>
                </a:cubicBezTo>
                <a:cubicBezTo>
                  <a:pt x="2530" y="912"/>
                  <a:pt x="2528" y="910"/>
                  <a:pt x="2526" y="909"/>
                </a:cubicBezTo>
                <a:cubicBezTo>
                  <a:pt x="2525" y="908"/>
                  <a:pt x="2524" y="906"/>
                  <a:pt x="2524" y="906"/>
                </a:cubicBezTo>
                <a:cubicBezTo>
                  <a:pt x="2524" y="906"/>
                  <a:pt x="2524" y="905"/>
                  <a:pt x="2525" y="905"/>
                </a:cubicBezTo>
                <a:cubicBezTo>
                  <a:pt x="2526" y="904"/>
                  <a:pt x="2528" y="904"/>
                  <a:pt x="2531" y="904"/>
                </a:cubicBezTo>
                <a:cubicBezTo>
                  <a:pt x="2533" y="904"/>
                  <a:pt x="2536" y="903"/>
                  <a:pt x="2538" y="901"/>
                </a:cubicBezTo>
                <a:cubicBezTo>
                  <a:pt x="2540" y="898"/>
                  <a:pt x="2541" y="895"/>
                  <a:pt x="2541" y="893"/>
                </a:cubicBezTo>
                <a:cubicBezTo>
                  <a:pt x="2540" y="888"/>
                  <a:pt x="2539" y="883"/>
                  <a:pt x="2537" y="874"/>
                </a:cubicBezTo>
                <a:cubicBezTo>
                  <a:pt x="2531" y="854"/>
                  <a:pt x="2518" y="846"/>
                  <a:pt x="2507" y="846"/>
                </a:cubicBezTo>
                <a:cubicBezTo>
                  <a:pt x="2500" y="846"/>
                  <a:pt x="2494" y="849"/>
                  <a:pt x="2490" y="851"/>
                </a:cubicBezTo>
                <a:cubicBezTo>
                  <a:pt x="2490" y="851"/>
                  <a:pt x="2490" y="851"/>
                  <a:pt x="2489" y="851"/>
                </a:cubicBezTo>
                <a:cubicBezTo>
                  <a:pt x="2482" y="852"/>
                  <a:pt x="2463" y="853"/>
                  <a:pt x="2447" y="853"/>
                </a:cubicBezTo>
                <a:cubicBezTo>
                  <a:pt x="2435" y="853"/>
                  <a:pt x="2425" y="853"/>
                  <a:pt x="2423" y="853"/>
                </a:cubicBezTo>
                <a:cubicBezTo>
                  <a:pt x="2419" y="853"/>
                  <a:pt x="2417" y="854"/>
                  <a:pt x="2413" y="855"/>
                </a:cubicBezTo>
                <a:cubicBezTo>
                  <a:pt x="2400" y="860"/>
                  <a:pt x="2380" y="868"/>
                  <a:pt x="2371" y="873"/>
                </a:cubicBezTo>
                <a:cubicBezTo>
                  <a:pt x="2362" y="878"/>
                  <a:pt x="2345" y="884"/>
                  <a:pt x="2338" y="888"/>
                </a:cubicBezTo>
                <a:cubicBezTo>
                  <a:pt x="2338" y="888"/>
                  <a:pt x="2338" y="888"/>
                  <a:pt x="2337" y="888"/>
                </a:cubicBezTo>
                <a:cubicBezTo>
                  <a:pt x="2334" y="888"/>
                  <a:pt x="2324" y="886"/>
                  <a:pt x="2315" y="886"/>
                </a:cubicBezTo>
                <a:cubicBezTo>
                  <a:pt x="2316" y="883"/>
                  <a:pt x="2317" y="881"/>
                  <a:pt x="2318" y="878"/>
                </a:cubicBezTo>
                <a:cubicBezTo>
                  <a:pt x="2319" y="877"/>
                  <a:pt x="2320" y="876"/>
                  <a:pt x="2320" y="875"/>
                </a:cubicBezTo>
                <a:cubicBezTo>
                  <a:pt x="2323" y="876"/>
                  <a:pt x="2325" y="876"/>
                  <a:pt x="2327" y="876"/>
                </a:cubicBezTo>
                <a:cubicBezTo>
                  <a:pt x="2336" y="876"/>
                  <a:pt x="2345" y="873"/>
                  <a:pt x="2352" y="872"/>
                </a:cubicBezTo>
                <a:cubicBezTo>
                  <a:pt x="2360" y="871"/>
                  <a:pt x="2365" y="865"/>
                  <a:pt x="2369" y="861"/>
                </a:cubicBezTo>
                <a:cubicBezTo>
                  <a:pt x="2373" y="856"/>
                  <a:pt x="2377" y="851"/>
                  <a:pt x="2381" y="849"/>
                </a:cubicBezTo>
                <a:cubicBezTo>
                  <a:pt x="2383" y="847"/>
                  <a:pt x="2385" y="846"/>
                  <a:pt x="2387" y="844"/>
                </a:cubicBezTo>
                <a:cubicBezTo>
                  <a:pt x="2388" y="843"/>
                  <a:pt x="2390" y="840"/>
                  <a:pt x="2390" y="837"/>
                </a:cubicBezTo>
                <a:cubicBezTo>
                  <a:pt x="2390" y="834"/>
                  <a:pt x="2388" y="832"/>
                  <a:pt x="2387" y="831"/>
                </a:cubicBezTo>
                <a:cubicBezTo>
                  <a:pt x="2386" y="829"/>
                  <a:pt x="2385" y="828"/>
                  <a:pt x="2384" y="826"/>
                </a:cubicBezTo>
                <a:cubicBezTo>
                  <a:pt x="2384" y="826"/>
                  <a:pt x="2384" y="826"/>
                  <a:pt x="2384" y="826"/>
                </a:cubicBezTo>
                <a:cubicBezTo>
                  <a:pt x="2384" y="825"/>
                  <a:pt x="2386" y="822"/>
                  <a:pt x="2390" y="818"/>
                </a:cubicBezTo>
                <a:cubicBezTo>
                  <a:pt x="2393" y="814"/>
                  <a:pt x="2398" y="809"/>
                  <a:pt x="2402" y="805"/>
                </a:cubicBezTo>
                <a:cubicBezTo>
                  <a:pt x="2404" y="802"/>
                  <a:pt x="2407" y="802"/>
                  <a:pt x="2413" y="801"/>
                </a:cubicBezTo>
                <a:cubicBezTo>
                  <a:pt x="2416" y="801"/>
                  <a:pt x="2419" y="801"/>
                  <a:pt x="2422" y="799"/>
                </a:cubicBezTo>
                <a:cubicBezTo>
                  <a:pt x="2425" y="798"/>
                  <a:pt x="2428" y="794"/>
                  <a:pt x="2429" y="790"/>
                </a:cubicBezTo>
                <a:cubicBezTo>
                  <a:pt x="2431" y="784"/>
                  <a:pt x="2432" y="777"/>
                  <a:pt x="2434" y="772"/>
                </a:cubicBezTo>
                <a:cubicBezTo>
                  <a:pt x="2435" y="769"/>
                  <a:pt x="2436" y="767"/>
                  <a:pt x="2436" y="766"/>
                </a:cubicBezTo>
                <a:cubicBezTo>
                  <a:pt x="2437" y="766"/>
                  <a:pt x="2437" y="766"/>
                  <a:pt x="2437" y="766"/>
                </a:cubicBezTo>
                <a:cubicBezTo>
                  <a:pt x="2445" y="767"/>
                  <a:pt x="2457" y="774"/>
                  <a:pt x="2467" y="774"/>
                </a:cubicBezTo>
                <a:cubicBezTo>
                  <a:pt x="2475" y="773"/>
                  <a:pt x="2481" y="769"/>
                  <a:pt x="2487" y="765"/>
                </a:cubicBezTo>
                <a:cubicBezTo>
                  <a:pt x="2493" y="761"/>
                  <a:pt x="2500" y="756"/>
                  <a:pt x="2500" y="755"/>
                </a:cubicBezTo>
                <a:cubicBezTo>
                  <a:pt x="2500" y="755"/>
                  <a:pt x="2500" y="755"/>
                  <a:pt x="2500" y="755"/>
                </a:cubicBezTo>
                <a:cubicBezTo>
                  <a:pt x="2500" y="755"/>
                  <a:pt x="2500" y="755"/>
                  <a:pt x="2500" y="755"/>
                </a:cubicBezTo>
                <a:cubicBezTo>
                  <a:pt x="2501" y="755"/>
                  <a:pt x="2502" y="755"/>
                  <a:pt x="2503" y="755"/>
                </a:cubicBezTo>
                <a:cubicBezTo>
                  <a:pt x="2506" y="755"/>
                  <a:pt x="2509" y="755"/>
                  <a:pt x="2511" y="757"/>
                </a:cubicBezTo>
                <a:cubicBezTo>
                  <a:pt x="2514" y="758"/>
                  <a:pt x="2515" y="760"/>
                  <a:pt x="2516" y="762"/>
                </a:cubicBezTo>
                <a:cubicBezTo>
                  <a:pt x="2517" y="771"/>
                  <a:pt x="2524" y="778"/>
                  <a:pt x="2530" y="784"/>
                </a:cubicBezTo>
                <a:cubicBezTo>
                  <a:pt x="2536" y="790"/>
                  <a:pt x="2542" y="795"/>
                  <a:pt x="2545" y="796"/>
                </a:cubicBezTo>
                <a:cubicBezTo>
                  <a:pt x="2548" y="798"/>
                  <a:pt x="2556" y="802"/>
                  <a:pt x="2565" y="805"/>
                </a:cubicBezTo>
                <a:cubicBezTo>
                  <a:pt x="2570" y="807"/>
                  <a:pt x="2574" y="809"/>
                  <a:pt x="2577" y="810"/>
                </a:cubicBezTo>
                <a:cubicBezTo>
                  <a:pt x="2580" y="812"/>
                  <a:pt x="2583" y="814"/>
                  <a:pt x="2583" y="814"/>
                </a:cubicBezTo>
                <a:cubicBezTo>
                  <a:pt x="2586" y="816"/>
                  <a:pt x="2593" y="828"/>
                  <a:pt x="2595" y="838"/>
                </a:cubicBezTo>
                <a:cubicBezTo>
                  <a:pt x="2597" y="845"/>
                  <a:pt x="2600" y="851"/>
                  <a:pt x="2607" y="851"/>
                </a:cubicBezTo>
                <a:cubicBezTo>
                  <a:pt x="2614" y="851"/>
                  <a:pt x="2618" y="845"/>
                  <a:pt x="2618" y="839"/>
                </a:cubicBezTo>
                <a:cubicBezTo>
                  <a:pt x="2619" y="838"/>
                  <a:pt x="2619" y="837"/>
                  <a:pt x="2619" y="836"/>
                </a:cubicBezTo>
                <a:cubicBezTo>
                  <a:pt x="2619" y="829"/>
                  <a:pt x="2617" y="822"/>
                  <a:pt x="2617" y="818"/>
                </a:cubicBezTo>
                <a:cubicBezTo>
                  <a:pt x="2617" y="818"/>
                  <a:pt x="2618" y="818"/>
                  <a:pt x="2618" y="818"/>
                </a:cubicBezTo>
                <a:cubicBezTo>
                  <a:pt x="2627" y="818"/>
                  <a:pt x="2635" y="815"/>
                  <a:pt x="2636" y="815"/>
                </a:cubicBezTo>
                <a:cubicBezTo>
                  <a:pt x="2637" y="814"/>
                  <a:pt x="2636" y="812"/>
                  <a:pt x="2640" y="810"/>
                </a:cubicBezTo>
                <a:cubicBezTo>
                  <a:pt x="2640" y="810"/>
                  <a:pt x="2640" y="810"/>
                  <a:pt x="2640" y="810"/>
                </a:cubicBezTo>
                <a:cubicBezTo>
                  <a:pt x="2644" y="820"/>
                  <a:pt x="2651" y="829"/>
                  <a:pt x="2653" y="833"/>
                </a:cubicBezTo>
                <a:cubicBezTo>
                  <a:pt x="2654" y="835"/>
                  <a:pt x="2658" y="844"/>
                  <a:pt x="2661" y="853"/>
                </a:cubicBezTo>
                <a:cubicBezTo>
                  <a:pt x="2665" y="862"/>
                  <a:pt x="2669" y="871"/>
                  <a:pt x="2671" y="875"/>
                </a:cubicBezTo>
                <a:cubicBezTo>
                  <a:pt x="2672" y="879"/>
                  <a:pt x="2677" y="881"/>
                  <a:pt x="2680" y="881"/>
                </a:cubicBezTo>
                <a:cubicBezTo>
                  <a:pt x="2689" y="881"/>
                  <a:pt x="2696" y="874"/>
                  <a:pt x="2701" y="870"/>
                </a:cubicBezTo>
                <a:cubicBezTo>
                  <a:pt x="2703" y="868"/>
                  <a:pt x="2706" y="866"/>
                  <a:pt x="2711" y="863"/>
                </a:cubicBezTo>
                <a:cubicBezTo>
                  <a:pt x="2715" y="860"/>
                  <a:pt x="2719" y="854"/>
                  <a:pt x="2720" y="847"/>
                </a:cubicBezTo>
                <a:cubicBezTo>
                  <a:pt x="2720" y="846"/>
                  <a:pt x="2720" y="846"/>
                  <a:pt x="2720" y="845"/>
                </a:cubicBezTo>
                <a:cubicBezTo>
                  <a:pt x="2720" y="837"/>
                  <a:pt x="2715" y="831"/>
                  <a:pt x="2710" y="827"/>
                </a:cubicBezTo>
                <a:cubicBezTo>
                  <a:pt x="2708" y="825"/>
                  <a:pt x="2705" y="823"/>
                  <a:pt x="2703" y="822"/>
                </a:cubicBezTo>
                <a:cubicBezTo>
                  <a:pt x="2704" y="821"/>
                  <a:pt x="2705" y="821"/>
                  <a:pt x="2707" y="820"/>
                </a:cubicBezTo>
                <a:cubicBezTo>
                  <a:pt x="2710" y="818"/>
                  <a:pt x="2714" y="816"/>
                  <a:pt x="2717" y="814"/>
                </a:cubicBezTo>
                <a:cubicBezTo>
                  <a:pt x="2720" y="810"/>
                  <a:pt x="2726" y="806"/>
                  <a:pt x="2728" y="805"/>
                </a:cubicBezTo>
                <a:cubicBezTo>
                  <a:pt x="2728" y="805"/>
                  <a:pt x="2728" y="805"/>
                  <a:pt x="2728" y="805"/>
                </a:cubicBezTo>
                <a:cubicBezTo>
                  <a:pt x="2729" y="806"/>
                  <a:pt x="2730" y="817"/>
                  <a:pt x="2730" y="827"/>
                </a:cubicBezTo>
                <a:cubicBezTo>
                  <a:pt x="2731" y="832"/>
                  <a:pt x="2731" y="837"/>
                  <a:pt x="2731" y="841"/>
                </a:cubicBezTo>
                <a:cubicBezTo>
                  <a:pt x="2731" y="845"/>
                  <a:pt x="2731" y="848"/>
                  <a:pt x="2732" y="851"/>
                </a:cubicBezTo>
                <a:cubicBezTo>
                  <a:pt x="2734" y="855"/>
                  <a:pt x="2737" y="857"/>
                  <a:pt x="2740" y="859"/>
                </a:cubicBezTo>
                <a:cubicBezTo>
                  <a:pt x="2744" y="862"/>
                  <a:pt x="2749" y="864"/>
                  <a:pt x="2754" y="867"/>
                </a:cubicBezTo>
                <a:cubicBezTo>
                  <a:pt x="2759" y="869"/>
                  <a:pt x="2763" y="873"/>
                  <a:pt x="2763" y="873"/>
                </a:cubicBezTo>
                <a:cubicBezTo>
                  <a:pt x="2769" y="881"/>
                  <a:pt x="2779" y="883"/>
                  <a:pt x="2788" y="883"/>
                </a:cubicBezTo>
                <a:cubicBezTo>
                  <a:pt x="2792" y="883"/>
                  <a:pt x="2795" y="884"/>
                  <a:pt x="2799" y="880"/>
                </a:cubicBezTo>
                <a:cubicBezTo>
                  <a:pt x="2799" y="880"/>
                  <a:pt x="2799" y="880"/>
                  <a:pt x="2800" y="880"/>
                </a:cubicBezTo>
                <a:cubicBezTo>
                  <a:pt x="2804" y="880"/>
                  <a:pt x="2816" y="884"/>
                  <a:pt x="2820" y="885"/>
                </a:cubicBezTo>
                <a:cubicBezTo>
                  <a:pt x="2822" y="886"/>
                  <a:pt x="2823" y="886"/>
                  <a:pt x="2824" y="886"/>
                </a:cubicBezTo>
                <a:cubicBezTo>
                  <a:pt x="2832" y="886"/>
                  <a:pt x="2843" y="882"/>
                  <a:pt x="2851" y="880"/>
                </a:cubicBezTo>
                <a:cubicBezTo>
                  <a:pt x="2855" y="878"/>
                  <a:pt x="2859" y="877"/>
                  <a:pt x="2861" y="876"/>
                </a:cubicBezTo>
                <a:cubicBezTo>
                  <a:pt x="2861" y="877"/>
                  <a:pt x="2861" y="877"/>
                  <a:pt x="2861" y="878"/>
                </a:cubicBezTo>
                <a:cubicBezTo>
                  <a:pt x="2861" y="879"/>
                  <a:pt x="2861" y="880"/>
                  <a:pt x="2861" y="881"/>
                </a:cubicBezTo>
                <a:cubicBezTo>
                  <a:pt x="2860" y="898"/>
                  <a:pt x="2856" y="925"/>
                  <a:pt x="2846" y="936"/>
                </a:cubicBezTo>
                <a:cubicBezTo>
                  <a:pt x="2840" y="944"/>
                  <a:pt x="2837" y="950"/>
                  <a:pt x="2836" y="953"/>
                </a:cubicBezTo>
                <a:close/>
                <a:moveTo>
                  <a:pt x="2953" y="1233"/>
                </a:moveTo>
                <a:cubicBezTo>
                  <a:pt x="2950" y="1230"/>
                  <a:pt x="2948" y="1227"/>
                  <a:pt x="2944" y="1225"/>
                </a:cubicBezTo>
                <a:cubicBezTo>
                  <a:pt x="2944" y="1225"/>
                  <a:pt x="2944" y="1225"/>
                  <a:pt x="2944" y="1225"/>
                </a:cubicBezTo>
                <a:cubicBezTo>
                  <a:pt x="2944" y="1225"/>
                  <a:pt x="2939" y="1220"/>
                  <a:pt x="2935" y="1215"/>
                </a:cubicBezTo>
                <a:cubicBezTo>
                  <a:pt x="2931" y="1209"/>
                  <a:pt x="2926" y="1202"/>
                  <a:pt x="2924" y="1195"/>
                </a:cubicBezTo>
                <a:cubicBezTo>
                  <a:pt x="2918" y="1178"/>
                  <a:pt x="2910" y="1157"/>
                  <a:pt x="2900" y="1143"/>
                </a:cubicBezTo>
                <a:cubicBezTo>
                  <a:pt x="2892" y="1133"/>
                  <a:pt x="2886" y="1104"/>
                  <a:pt x="2877" y="1084"/>
                </a:cubicBezTo>
                <a:cubicBezTo>
                  <a:pt x="2868" y="1065"/>
                  <a:pt x="2860" y="1040"/>
                  <a:pt x="2852" y="1022"/>
                </a:cubicBezTo>
                <a:cubicBezTo>
                  <a:pt x="2851" y="1019"/>
                  <a:pt x="2850" y="1017"/>
                  <a:pt x="2848" y="1015"/>
                </a:cubicBezTo>
                <a:cubicBezTo>
                  <a:pt x="2853" y="1014"/>
                  <a:pt x="2858" y="1012"/>
                  <a:pt x="2861" y="1013"/>
                </a:cubicBezTo>
                <a:cubicBezTo>
                  <a:pt x="2862" y="1013"/>
                  <a:pt x="2862" y="1013"/>
                  <a:pt x="2862" y="1013"/>
                </a:cubicBezTo>
                <a:cubicBezTo>
                  <a:pt x="2866" y="1024"/>
                  <a:pt x="2877" y="1044"/>
                  <a:pt x="2879" y="1057"/>
                </a:cubicBezTo>
                <a:cubicBezTo>
                  <a:pt x="2880" y="1066"/>
                  <a:pt x="2887" y="1071"/>
                  <a:pt x="2890" y="1073"/>
                </a:cubicBezTo>
                <a:cubicBezTo>
                  <a:pt x="2894" y="1076"/>
                  <a:pt x="2894" y="1075"/>
                  <a:pt x="2895" y="1080"/>
                </a:cubicBezTo>
                <a:cubicBezTo>
                  <a:pt x="2896" y="1088"/>
                  <a:pt x="2899" y="1100"/>
                  <a:pt x="2903" y="1110"/>
                </a:cubicBezTo>
                <a:cubicBezTo>
                  <a:pt x="2905" y="1116"/>
                  <a:pt x="2907" y="1121"/>
                  <a:pt x="2909" y="1125"/>
                </a:cubicBezTo>
                <a:cubicBezTo>
                  <a:pt x="2911" y="1129"/>
                  <a:pt x="2912" y="1132"/>
                  <a:pt x="2915" y="1135"/>
                </a:cubicBezTo>
                <a:cubicBezTo>
                  <a:pt x="2916" y="1137"/>
                  <a:pt x="2923" y="1143"/>
                  <a:pt x="2929" y="1150"/>
                </a:cubicBezTo>
                <a:cubicBezTo>
                  <a:pt x="2935" y="1157"/>
                  <a:pt x="2941" y="1165"/>
                  <a:pt x="2942" y="1167"/>
                </a:cubicBezTo>
                <a:cubicBezTo>
                  <a:pt x="2945" y="1175"/>
                  <a:pt x="2949" y="1186"/>
                  <a:pt x="2953" y="1206"/>
                </a:cubicBezTo>
                <a:cubicBezTo>
                  <a:pt x="2955" y="1216"/>
                  <a:pt x="2956" y="1228"/>
                  <a:pt x="2959" y="1239"/>
                </a:cubicBezTo>
                <a:cubicBezTo>
                  <a:pt x="2959" y="1240"/>
                  <a:pt x="2959" y="1242"/>
                  <a:pt x="2960" y="1243"/>
                </a:cubicBezTo>
                <a:cubicBezTo>
                  <a:pt x="2958" y="1239"/>
                  <a:pt x="2955" y="1236"/>
                  <a:pt x="2953" y="1233"/>
                </a:cubicBezTo>
                <a:close/>
                <a:moveTo>
                  <a:pt x="3061" y="753"/>
                </a:moveTo>
                <a:cubicBezTo>
                  <a:pt x="3062" y="756"/>
                  <a:pt x="3066" y="758"/>
                  <a:pt x="3068" y="758"/>
                </a:cubicBezTo>
                <a:cubicBezTo>
                  <a:pt x="3071" y="757"/>
                  <a:pt x="3072" y="757"/>
                  <a:pt x="3073" y="757"/>
                </a:cubicBezTo>
                <a:cubicBezTo>
                  <a:pt x="3073" y="757"/>
                  <a:pt x="3073" y="757"/>
                  <a:pt x="3074" y="757"/>
                </a:cubicBezTo>
                <a:cubicBezTo>
                  <a:pt x="3079" y="761"/>
                  <a:pt x="3081" y="768"/>
                  <a:pt x="3086" y="778"/>
                </a:cubicBezTo>
                <a:cubicBezTo>
                  <a:pt x="3089" y="784"/>
                  <a:pt x="3094" y="786"/>
                  <a:pt x="3098" y="787"/>
                </a:cubicBezTo>
                <a:cubicBezTo>
                  <a:pt x="3101" y="788"/>
                  <a:pt x="3103" y="789"/>
                  <a:pt x="3104" y="790"/>
                </a:cubicBezTo>
                <a:cubicBezTo>
                  <a:pt x="3103" y="791"/>
                  <a:pt x="3102" y="793"/>
                  <a:pt x="3100" y="795"/>
                </a:cubicBezTo>
                <a:cubicBezTo>
                  <a:pt x="3098" y="797"/>
                  <a:pt x="3095" y="800"/>
                  <a:pt x="3094" y="806"/>
                </a:cubicBezTo>
                <a:cubicBezTo>
                  <a:pt x="3094" y="809"/>
                  <a:pt x="3096" y="813"/>
                  <a:pt x="3099" y="815"/>
                </a:cubicBezTo>
                <a:cubicBezTo>
                  <a:pt x="3101" y="817"/>
                  <a:pt x="3105" y="827"/>
                  <a:pt x="3107" y="837"/>
                </a:cubicBezTo>
                <a:cubicBezTo>
                  <a:pt x="3109" y="846"/>
                  <a:pt x="3111" y="855"/>
                  <a:pt x="3111" y="860"/>
                </a:cubicBezTo>
                <a:cubicBezTo>
                  <a:pt x="3110" y="861"/>
                  <a:pt x="3107" y="863"/>
                  <a:pt x="3103" y="863"/>
                </a:cubicBezTo>
                <a:cubicBezTo>
                  <a:pt x="3098" y="865"/>
                  <a:pt x="3092" y="865"/>
                  <a:pt x="3088" y="865"/>
                </a:cubicBezTo>
                <a:cubicBezTo>
                  <a:pt x="3087" y="865"/>
                  <a:pt x="3086" y="865"/>
                  <a:pt x="3085" y="865"/>
                </a:cubicBezTo>
                <a:cubicBezTo>
                  <a:pt x="3079" y="864"/>
                  <a:pt x="3055" y="855"/>
                  <a:pt x="3046" y="852"/>
                </a:cubicBezTo>
                <a:cubicBezTo>
                  <a:pt x="3045" y="851"/>
                  <a:pt x="3041" y="840"/>
                  <a:pt x="3042" y="833"/>
                </a:cubicBezTo>
                <a:cubicBezTo>
                  <a:pt x="3042" y="831"/>
                  <a:pt x="3042" y="829"/>
                  <a:pt x="3042" y="828"/>
                </a:cubicBezTo>
                <a:cubicBezTo>
                  <a:pt x="3043" y="828"/>
                  <a:pt x="3044" y="828"/>
                  <a:pt x="3045" y="828"/>
                </a:cubicBezTo>
                <a:cubicBezTo>
                  <a:pt x="3050" y="828"/>
                  <a:pt x="3055" y="826"/>
                  <a:pt x="3058" y="823"/>
                </a:cubicBezTo>
                <a:cubicBezTo>
                  <a:pt x="3062" y="820"/>
                  <a:pt x="3065" y="816"/>
                  <a:pt x="3070" y="811"/>
                </a:cubicBezTo>
                <a:cubicBezTo>
                  <a:pt x="3073" y="808"/>
                  <a:pt x="3075" y="805"/>
                  <a:pt x="3075" y="801"/>
                </a:cubicBezTo>
                <a:cubicBezTo>
                  <a:pt x="3074" y="796"/>
                  <a:pt x="3072" y="793"/>
                  <a:pt x="3069" y="790"/>
                </a:cubicBezTo>
                <a:cubicBezTo>
                  <a:pt x="3060" y="784"/>
                  <a:pt x="3047" y="782"/>
                  <a:pt x="3042" y="780"/>
                </a:cubicBezTo>
                <a:cubicBezTo>
                  <a:pt x="3042" y="780"/>
                  <a:pt x="3042" y="780"/>
                  <a:pt x="3042" y="780"/>
                </a:cubicBezTo>
                <a:cubicBezTo>
                  <a:pt x="3040" y="779"/>
                  <a:pt x="3034" y="770"/>
                  <a:pt x="3029" y="762"/>
                </a:cubicBezTo>
                <a:cubicBezTo>
                  <a:pt x="3023" y="754"/>
                  <a:pt x="3019" y="745"/>
                  <a:pt x="3016" y="740"/>
                </a:cubicBezTo>
                <a:cubicBezTo>
                  <a:pt x="3015" y="738"/>
                  <a:pt x="3014" y="736"/>
                  <a:pt x="3014" y="734"/>
                </a:cubicBezTo>
                <a:cubicBezTo>
                  <a:pt x="3014" y="728"/>
                  <a:pt x="3018" y="719"/>
                  <a:pt x="3027" y="712"/>
                </a:cubicBezTo>
                <a:cubicBezTo>
                  <a:pt x="3027" y="712"/>
                  <a:pt x="3027" y="712"/>
                  <a:pt x="3027" y="712"/>
                </a:cubicBezTo>
                <a:cubicBezTo>
                  <a:pt x="3027" y="712"/>
                  <a:pt x="3028" y="712"/>
                  <a:pt x="3028" y="712"/>
                </a:cubicBezTo>
                <a:cubicBezTo>
                  <a:pt x="3032" y="712"/>
                  <a:pt x="3041" y="715"/>
                  <a:pt x="3050" y="715"/>
                </a:cubicBezTo>
                <a:cubicBezTo>
                  <a:pt x="3054" y="715"/>
                  <a:pt x="3058" y="715"/>
                  <a:pt x="3061" y="712"/>
                </a:cubicBezTo>
                <a:cubicBezTo>
                  <a:pt x="3070" y="705"/>
                  <a:pt x="3079" y="698"/>
                  <a:pt x="3083" y="695"/>
                </a:cubicBezTo>
                <a:cubicBezTo>
                  <a:pt x="3085" y="695"/>
                  <a:pt x="3090" y="696"/>
                  <a:pt x="3095" y="698"/>
                </a:cubicBezTo>
                <a:cubicBezTo>
                  <a:pt x="3100" y="700"/>
                  <a:pt x="3104" y="703"/>
                  <a:pt x="3104" y="704"/>
                </a:cubicBezTo>
                <a:cubicBezTo>
                  <a:pt x="3106" y="709"/>
                  <a:pt x="3110" y="713"/>
                  <a:pt x="3113" y="717"/>
                </a:cubicBezTo>
                <a:cubicBezTo>
                  <a:pt x="3114" y="719"/>
                  <a:pt x="3115" y="721"/>
                  <a:pt x="3116" y="722"/>
                </a:cubicBezTo>
                <a:cubicBezTo>
                  <a:pt x="3116" y="723"/>
                  <a:pt x="3116" y="723"/>
                  <a:pt x="3116" y="723"/>
                </a:cubicBezTo>
                <a:cubicBezTo>
                  <a:pt x="3114" y="724"/>
                  <a:pt x="3108" y="725"/>
                  <a:pt x="3104" y="725"/>
                </a:cubicBezTo>
                <a:cubicBezTo>
                  <a:pt x="3099" y="725"/>
                  <a:pt x="3095" y="724"/>
                  <a:pt x="3095" y="723"/>
                </a:cubicBezTo>
                <a:cubicBezTo>
                  <a:pt x="3092" y="719"/>
                  <a:pt x="3087" y="717"/>
                  <a:pt x="3083" y="717"/>
                </a:cubicBezTo>
                <a:cubicBezTo>
                  <a:pt x="3072" y="718"/>
                  <a:pt x="3061" y="728"/>
                  <a:pt x="3060" y="743"/>
                </a:cubicBezTo>
                <a:cubicBezTo>
                  <a:pt x="3060" y="744"/>
                  <a:pt x="3060" y="745"/>
                  <a:pt x="3060" y="746"/>
                </a:cubicBezTo>
                <a:cubicBezTo>
                  <a:pt x="3060" y="749"/>
                  <a:pt x="3060" y="751"/>
                  <a:pt x="3061" y="753"/>
                </a:cubicBezTo>
                <a:close/>
                <a:moveTo>
                  <a:pt x="3441" y="353"/>
                </a:moveTo>
                <a:cubicBezTo>
                  <a:pt x="3437" y="354"/>
                  <a:pt x="3434" y="355"/>
                  <a:pt x="3431" y="355"/>
                </a:cubicBezTo>
                <a:cubicBezTo>
                  <a:pt x="3426" y="355"/>
                  <a:pt x="3423" y="353"/>
                  <a:pt x="3423" y="351"/>
                </a:cubicBezTo>
                <a:cubicBezTo>
                  <a:pt x="3421" y="346"/>
                  <a:pt x="3416" y="341"/>
                  <a:pt x="3411" y="340"/>
                </a:cubicBezTo>
                <a:cubicBezTo>
                  <a:pt x="3412" y="340"/>
                  <a:pt x="3413" y="340"/>
                  <a:pt x="3414" y="339"/>
                </a:cubicBezTo>
                <a:cubicBezTo>
                  <a:pt x="3420" y="338"/>
                  <a:pt x="3428" y="335"/>
                  <a:pt x="3433" y="335"/>
                </a:cubicBezTo>
                <a:cubicBezTo>
                  <a:pt x="3435" y="335"/>
                  <a:pt x="3436" y="336"/>
                  <a:pt x="3436" y="336"/>
                </a:cubicBezTo>
                <a:cubicBezTo>
                  <a:pt x="3436" y="336"/>
                  <a:pt x="3436" y="335"/>
                  <a:pt x="3436" y="337"/>
                </a:cubicBezTo>
                <a:cubicBezTo>
                  <a:pt x="3437" y="342"/>
                  <a:pt x="3439" y="346"/>
                  <a:pt x="3440" y="349"/>
                </a:cubicBezTo>
                <a:cubicBezTo>
                  <a:pt x="3441" y="350"/>
                  <a:pt x="3441" y="352"/>
                  <a:pt x="3442" y="352"/>
                </a:cubicBezTo>
                <a:cubicBezTo>
                  <a:pt x="3441" y="353"/>
                  <a:pt x="3441" y="353"/>
                  <a:pt x="3441" y="353"/>
                </a:cubicBezTo>
                <a:close/>
                <a:moveTo>
                  <a:pt x="3513" y="323"/>
                </a:moveTo>
                <a:cubicBezTo>
                  <a:pt x="3513" y="323"/>
                  <a:pt x="3513" y="323"/>
                  <a:pt x="3513" y="323"/>
                </a:cubicBezTo>
                <a:cubicBezTo>
                  <a:pt x="3512" y="324"/>
                  <a:pt x="3511" y="324"/>
                  <a:pt x="3511" y="324"/>
                </a:cubicBezTo>
                <a:cubicBezTo>
                  <a:pt x="3509" y="324"/>
                  <a:pt x="3508" y="324"/>
                  <a:pt x="3507" y="318"/>
                </a:cubicBezTo>
                <a:cubicBezTo>
                  <a:pt x="3506" y="312"/>
                  <a:pt x="3506" y="307"/>
                  <a:pt x="3502" y="302"/>
                </a:cubicBezTo>
                <a:cubicBezTo>
                  <a:pt x="3500" y="300"/>
                  <a:pt x="3498" y="299"/>
                  <a:pt x="3496" y="297"/>
                </a:cubicBezTo>
                <a:cubicBezTo>
                  <a:pt x="3499" y="299"/>
                  <a:pt x="3503" y="301"/>
                  <a:pt x="3505" y="302"/>
                </a:cubicBezTo>
                <a:cubicBezTo>
                  <a:pt x="3507" y="303"/>
                  <a:pt x="3507" y="304"/>
                  <a:pt x="3508" y="305"/>
                </a:cubicBezTo>
                <a:cubicBezTo>
                  <a:pt x="3508" y="305"/>
                  <a:pt x="3508" y="305"/>
                  <a:pt x="3508" y="305"/>
                </a:cubicBezTo>
                <a:cubicBezTo>
                  <a:pt x="3508" y="305"/>
                  <a:pt x="3508" y="305"/>
                  <a:pt x="3508" y="305"/>
                </a:cubicBezTo>
                <a:cubicBezTo>
                  <a:pt x="3512" y="307"/>
                  <a:pt x="3513" y="316"/>
                  <a:pt x="3513" y="320"/>
                </a:cubicBezTo>
                <a:cubicBezTo>
                  <a:pt x="3513" y="322"/>
                  <a:pt x="3513" y="323"/>
                  <a:pt x="3513" y="323"/>
                </a:cubicBezTo>
                <a:close/>
                <a:moveTo>
                  <a:pt x="2502" y="789"/>
                </a:moveTo>
                <a:cubicBezTo>
                  <a:pt x="2495" y="789"/>
                  <a:pt x="2491" y="794"/>
                  <a:pt x="2488" y="798"/>
                </a:cubicBezTo>
                <a:cubicBezTo>
                  <a:pt x="2485" y="803"/>
                  <a:pt x="2484" y="808"/>
                  <a:pt x="2484" y="814"/>
                </a:cubicBezTo>
                <a:cubicBezTo>
                  <a:pt x="2484" y="818"/>
                  <a:pt x="2485" y="823"/>
                  <a:pt x="2488" y="827"/>
                </a:cubicBezTo>
                <a:cubicBezTo>
                  <a:pt x="2492" y="831"/>
                  <a:pt x="2496" y="833"/>
                  <a:pt x="2501" y="833"/>
                </a:cubicBezTo>
                <a:cubicBezTo>
                  <a:pt x="2508" y="833"/>
                  <a:pt x="2514" y="828"/>
                  <a:pt x="2517" y="822"/>
                </a:cubicBezTo>
                <a:cubicBezTo>
                  <a:pt x="2512" y="819"/>
                  <a:pt x="2512" y="819"/>
                  <a:pt x="2512" y="819"/>
                </a:cubicBezTo>
                <a:cubicBezTo>
                  <a:pt x="2517" y="822"/>
                  <a:pt x="2517" y="822"/>
                  <a:pt x="2517" y="822"/>
                </a:cubicBezTo>
                <a:cubicBezTo>
                  <a:pt x="2519" y="819"/>
                  <a:pt x="2520" y="816"/>
                  <a:pt x="2520" y="812"/>
                </a:cubicBezTo>
                <a:cubicBezTo>
                  <a:pt x="2520" y="806"/>
                  <a:pt x="2518" y="801"/>
                  <a:pt x="2515" y="797"/>
                </a:cubicBezTo>
                <a:cubicBezTo>
                  <a:pt x="2511" y="793"/>
                  <a:pt x="2508" y="790"/>
                  <a:pt x="2502" y="789"/>
                </a:cubicBezTo>
                <a:close/>
                <a:moveTo>
                  <a:pt x="2028" y="279"/>
                </a:moveTo>
                <a:cubicBezTo>
                  <a:pt x="2029" y="279"/>
                  <a:pt x="2030" y="279"/>
                  <a:pt x="2031" y="279"/>
                </a:cubicBezTo>
                <a:cubicBezTo>
                  <a:pt x="2037" y="279"/>
                  <a:pt x="2045" y="280"/>
                  <a:pt x="2051" y="280"/>
                </a:cubicBezTo>
                <a:cubicBezTo>
                  <a:pt x="2055" y="280"/>
                  <a:pt x="2058" y="280"/>
                  <a:pt x="2062" y="278"/>
                </a:cubicBezTo>
                <a:cubicBezTo>
                  <a:pt x="2065" y="275"/>
                  <a:pt x="2067" y="271"/>
                  <a:pt x="2067" y="266"/>
                </a:cubicBezTo>
                <a:cubicBezTo>
                  <a:pt x="2067" y="266"/>
                  <a:pt x="2067" y="266"/>
                  <a:pt x="2067" y="265"/>
                </a:cubicBezTo>
                <a:cubicBezTo>
                  <a:pt x="2061" y="266"/>
                  <a:pt x="2061" y="266"/>
                  <a:pt x="2061" y="266"/>
                </a:cubicBezTo>
                <a:cubicBezTo>
                  <a:pt x="2067" y="265"/>
                  <a:pt x="2067" y="265"/>
                  <a:pt x="2067" y="265"/>
                </a:cubicBezTo>
                <a:cubicBezTo>
                  <a:pt x="2067" y="262"/>
                  <a:pt x="2067" y="259"/>
                  <a:pt x="2067" y="256"/>
                </a:cubicBezTo>
                <a:cubicBezTo>
                  <a:pt x="2067" y="245"/>
                  <a:pt x="2068" y="234"/>
                  <a:pt x="2071" y="230"/>
                </a:cubicBezTo>
                <a:cubicBezTo>
                  <a:pt x="2072" y="227"/>
                  <a:pt x="2074" y="225"/>
                  <a:pt x="2076" y="222"/>
                </a:cubicBezTo>
                <a:cubicBezTo>
                  <a:pt x="2078" y="220"/>
                  <a:pt x="2081" y="218"/>
                  <a:pt x="2081" y="212"/>
                </a:cubicBezTo>
                <a:cubicBezTo>
                  <a:pt x="2082" y="209"/>
                  <a:pt x="2079" y="206"/>
                  <a:pt x="2077" y="205"/>
                </a:cubicBezTo>
                <a:cubicBezTo>
                  <a:pt x="2074" y="204"/>
                  <a:pt x="2072" y="204"/>
                  <a:pt x="2070" y="204"/>
                </a:cubicBezTo>
                <a:cubicBezTo>
                  <a:pt x="2069" y="204"/>
                  <a:pt x="2068" y="204"/>
                  <a:pt x="2068" y="204"/>
                </a:cubicBezTo>
                <a:cubicBezTo>
                  <a:pt x="2066" y="204"/>
                  <a:pt x="2067" y="204"/>
                  <a:pt x="2066" y="204"/>
                </a:cubicBezTo>
                <a:cubicBezTo>
                  <a:pt x="2066" y="203"/>
                  <a:pt x="2065" y="202"/>
                  <a:pt x="2063" y="198"/>
                </a:cubicBezTo>
                <a:cubicBezTo>
                  <a:pt x="2063" y="196"/>
                  <a:pt x="2062" y="194"/>
                  <a:pt x="2062" y="193"/>
                </a:cubicBezTo>
                <a:cubicBezTo>
                  <a:pt x="2062" y="186"/>
                  <a:pt x="2067" y="179"/>
                  <a:pt x="2072" y="175"/>
                </a:cubicBezTo>
                <a:cubicBezTo>
                  <a:pt x="2075" y="172"/>
                  <a:pt x="2084" y="162"/>
                  <a:pt x="2094" y="152"/>
                </a:cubicBezTo>
                <a:cubicBezTo>
                  <a:pt x="2103" y="142"/>
                  <a:pt x="2115" y="132"/>
                  <a:pt x="2121" y="130"/>
                </a:cubicBezTo>
                <a:cubicBezTo>
                  <a:pt x="2135" y="125"/>
                  <a:pt x="2145" y="112"/>
                  <a:pt x="2146" y="100"/>
                </a:cubicBezTo>
                <a:cubicBezTo>
                  <a:pt x="2146" y="95"/>
                  <a:pt x="2143" y="89"/>
                  <a:pt x="2137" y="87"/>
                </a:cubicBezTo>
                <a:cubicBezTo>
                  <a:pt x="2131" y="84"/>
                  <a:pt x="2120" y="80"/>
                  <a:pt x="2108" y="80"/>
                </a:cubicBezTo>
                <a:cubicBezTo>
                  <a:pt x="2099" y="80"/>
                  <a:pt x="2090" y="83"/>
                  <a:pt x="2082" y="90"/>
                </a:cubicBezTo>
                <a:cubicBezTo>
                  <a:pt x="2076" y="97"/>
                  <a:pt x="2070" y="103"/>
                  <a:pt x="2066" y="107"/>
                </a:cubicBezTo>
                <a:cubicBezTo>
                  <a:pt x="2061" y="111"/>
                  <a:pt x="2057" y="113"/>
                  <a:pt x="2053" y="113"/>
                </a:cubicBezTo>
                <a:cubicBezTo>
                  <a:pt x="2051" y="113"/>
                  <a:pt x="2050" y="113"/>
                  <a:pt x="2048" y="113"/>
                </a:cubicBezTo>
                <a:cubicBezTo>
                  <a:pt x="2042" y="111"/>
                  <a:pt x="2039" y="106"/>
                  <a:pt x="2035" y="98"/>
                </a:cubicBezTo>
                <a:cubicBezTo>
                  <a:pt x="2031" y="90"/>
                  <a:pt x="2028" y="81"/>
                  <a:pt x="2022" y="73"/>
                </a:cubicBezTo>
                <a:cubicBezTo>
                  <a:pt x="2017" y="67"/>
                  <a:pt x="2015" y="55"/>
                  <a:pt x="2014" y="44"/>
                </a:cubicBezTo>
                <a:cubicBezTo>
                  <a:pt x="2013" y="39"/>
                  <a:pt x="2013" y="33"/>
                  <a:pt x="2011" y="29"/>
                </a:cubicBezTo>
                <a:cubicBezTo>
                  <a:pt x="2010" y="25"/>
                  <a:pt x="2005" y="19"/>
                  <a:pt x="1999" y="19"/>
                </a:cubicBezTo>
                <a:cubicBezTo>
                  <a:pt x="1998" y="19"/>
                  <a:pt x="1997" y="20"/>
                  <a:pt x="1996" y="20"/>
                </a:cubicBezTo>
                <a:cubicBezTo>
                  <a:pt x="1988" y="21"/>
                  <a:pt x="1984" y="22"/>
                  <a:pt x="1983" y="22"/>
                </a:cubicBezTo>
                <a:cubicBezTo>
                  <a:pt x="1980" y="22"/>
                  <a:pt x="1972" y="20"/>
                  <a:pt x="1964" y="20"/>
                </a:cubicBezTo>
                <a:cubicBezTo>
                  <a:pt x="1961" y="20"/>
                  <a:pt x="1957" y="21"/>
                  <a:pt x="1953" y="22"/>
                </a:cubicBezTo>
                <a:cubicBezTo>
                  <a:pt x="1948" y="23"/>
                  <a:pt x="1943" y="25"/>
                  <a:pt x="1940" y="27"/>
                </a:cubicBezTo>
                <a:cubicBezTo>
                  <a:pt x="1940" y="26"/>
                  <a:pt x="1940" y="26"/>
                  <a:pt x="1940" y="25"/>
                </a:cubicBezTo>
                <a:cubicBezTo>
                  <a:pt x="1939" y="19"/>
                  <a:pt x="1936" y="18"/>
                  <a:pt x="1934" y="16"/>
                </a:cubicBezTo>
                <a:cubicBezTo>
                  <a:pt x="1931" y="14"/>
                  <a:pt x="1928" y="13"/>
                  <a:pt x="1926" y="13"/>
                </a:cubicBezTo>
                <a:cubicBezTo>
                  <a:pt x="1909" y="11"/>
                  <a:pt x="1882" y="2"/>
                  <a:pt x="1859" y="1"/>
                </a:cubicBezTo>
                <a:cubicBezTo>
                  <a:pt x="1858" y="0"/>
                  <a:pt x="1857" y="0"/>
                  <a:pt x="1855" y="0"/>
                </a:cubicBezTo>
                <a:cubicBezTo>
                  <a:pt x="1839" y="1"/>
                  <a:pt x="1829" y="6"/>
                  <a:pt x="1815" y="6"/>
                </a:cubicBezTo>
                <a:cubicBezTo>
                  <a:pt x="1794" y="7"/>
                  <a:pt x="1767" y="5"/>
                  <a:pt x="1748" y="19"/>
                </a:cubicBezTo>
                <a:cubicBezTo>
                  <a:pt x="1741" y="24"/>
                  <a:pt x="1734" y="26"/>
                  <a:pt x="1727" y="28"/>
                </a:cubicBezTo>
                <a:cubicBezTo>
                  <a:pt x="1724" y="29"/>
                  <a:pt x="1721" y="30"/>
                  <a:pt x="1719" y="30"/>
                </a:cubicBezTo>
                <a:cubicBezTo>
                  <a:pt x="1718" y="31"/>
                  <a:pt x="1717" y="31"/>
                  <a:pt x="1715" y="31"/>
                </a:cubicBezTo>
                <a:cubicBezTo>
                  <a:pt x="1714" y="32"/>
                  <a:pt x="1713" y="32"/>
                  <a:pt x="1711" y="34"/>
                </a:cubicBezTo>
                <a:cubicBezTo>
                  <a:pt x="1707" y="40"/>
                  <a:pt x="1703" y="48"/>
                  <a:pt x="1700" y="55"/>
                </a:cubicBezTo>
                <a:cubicBezTo>
                  <a:pt x="1698" y="58"/>
                  <a:pt x="1697" y="61"/>
                  <a:pt x="1695" y="63"/>
                </a:cubicBezTo>
                <a:cubicBezTo>
                  <a:pt x="1695" y="63"/>
                  <a:pt x="1695" y="63"/>
                  <a:pt x="1695" y="63"/>
                </a:cubicBezTo>
                <a:cubicBezTo>
                  <a:pt x="1694" y="61"/>
                  <a:pt x="1692" y="57"/>
                  <a:pt x="1690" y="54"/>
                </a:cubicBezTo>
                <a:cubicBezTo>
                  <a:pt x="1689" y="52"/>
                  <a:pt x="1688" y="49"/>
                  <a:pt x="1686" y="47"/>
                </a:cubicBezTo>
                <a:cubicBezTo>
                  <a:pt x="1685" y="45"/>
                  <a:pt x="1682" y="43"/>
                  <a:pt x="1678" y="43"/>
                </a:cubicBezTo>
                <a:cubicBezTo>
                  <a:pt x="1675" y="43"/>
                  <a:pt x="1673" y="44"/>
                  <a:pt x="1671" y="46"/>
                </a:cubicBezTo>
                <a:cubicBezTo>
                  <a:pt x="1663" y="52"/>
                  <a:pt x="1664" y="61"/>
                  <a:pt x="1664" y="68"/>
                </a:cubicBezTo>
                <a:cubicBezTo>
                  <a:pt x="1664" y="69"/>
                  <a:pt x="1664" y="69"/>
                  <a:pt x="1664" y="69"/>
                </a:cubicBezTo>
                <a:cubicBezTo>
                  <a:pt x="1664" y="76"/>
                  <a:pt x="1663" y="82"/>
                  <a:pt x="1660" y="86"/>
                </a:cubicBezTo>
                <a:cubicBezTo>
                  <a:pt x="1657" y="90"/>
                  <a:pt x="1649" y="93"/>
                  <a:pt x="1641" y="93"/>
                </a:cubicBezTo>
                <a:cubicBezTo>
                  <a:pt x="1635" y="93"/>
                  <a:pt x="1630" y="91"/>
                  <a:pt x="1629" y="90"/>
                </a:cubicBezTo>
                <a:cubicBezTo>
                  <a:pt x="1622" y="86"/>
                  <a:pt x="1614" y="82"/>
                  <a:pt x="1596" y="83"/>
                </a:cubicBezTo>
                <a:cubicBezTo>
                  <a:pt x="1592" y="83"/>
                  <a:pt x="1588" y="83"/>
                  <a:pt x="1583" y="83"/>
                </a:cubicBezTo>
                <a:cubicBezTo>
                  <a:pt x="1569" y="84"/>
                  <a:pt x="1555" y="87"/>
                  <a:pt x="1545" y="91"/>
                </a:cubicBezTo>
                <a:cubicBezTo>
                  <a:pt x="1539" y="93"/>
                  <a:pt x="1534" y="95"/>
                  <a:pt x="1531" y="98"/>
                </a:cubicBezTo>
                <a:cubicBezTo>
                  <a:pt x="1527" y="101"/>
                  <a:pt x="1523" y="105"/>
                  <a:pt x="1523" y="110"/>
                </a:cubicBezTo>
                <a:cubicBezTo>
                  <a:pt x="1523" y="112"/>
                  <a:pt x="1524" y="114"/>
                  <a:pt x="1525" y="116"/>
                </a:cubicBezTo>
                <a:cubicBezTo>
                  <a:pt x="1525" y="117"/>
                  <a:pt x="1525" y="117"/>
                  <a:pt x="1525" y="117"/>
                </a:cubicBezTo>
                <a:cubicBezTo>
                  <a:pt x="1525" y="118"/>
                  <a:pt x="1525" y="118"/>
                  <a:pt x="1524" y="119"/>
                </a:cubicBezTo>
                <a:cubicBezTo>
                  <a:pt x="1522" y="120"/>
                  <a:pt x="1520" y="121"/>
                  <a:pt x="1518" y="121"/>
                </a:cubicBezTo>
                <a:cubicBezTo>
                  <a:pt x="1518" y="121"/>
                  <a:pt x="1517" y="121"/>
                  <a:pt x="1517" y="121"/>
                </a:cubicBezTo>
                <a:cubicBezTo>
                  <a:pt x="1517" y="121"/>
                  <a:pt x="1517" y="121"/>
                  <a:pt x="1517" y="121"/>
                </a:cubicBezTo>
                <a:cubicBezTo>
                  <a:pt x="1515" y="118"/>
                  <a:pt x="1511" y="118"/>
                  <a:pt x="1509" y="118"/>
                </a:cubicBezTo>
                <a:cubicBezTo>
                  <a:pt x="1503" y="118"/>
                  <a:pt x="1497" y="120"/>
                  <a:pt x="1491" y="124"/>
                </a:cubicBezTo>
                <a:cubicBezTo>
                  <a:pt x="1486" y="128"/>
                  <a:pt x="1481" y="134"/>
                  <a:pt x="1481" y="141"/>
                </a:cubicBezTo>
                <a:cubicBezTo>
                  <a:pt x="1481" y="142"/>
                  <a:pt x="1481" y="143"/>
                  <a:pt x="1481" y="143"/>
                </a:cubicBezTo>
                <a:cubicBezTo>
                  <a:pt x="1481" y="144"/>
                  <a:pt x="1481" y="145"/>
                  <a:pt x="1481" y="146"/>
                </a:cubicBezTo>
                <a:cubicBezTo>
                  <a:pt x="1481" y="150"/>
                  <a:pt x="1480" y="153"/>
                  <a:pt x="1479" y="155"/>
                </a:cubicBezTo>
                <a:cubicBezTo>
                  <a:pt x="1477" y="157"/>
                  <a:pt x="1476" y="158"/>
                  <a:pt x="1475" y="158"/>
                </a:cubicBezTo>
                <a:cubicBezTo>
                  <a:pt x="1474" y="158"/>
                  <a:pt x="1473" y="158"/>
                  <a:pt x="1473" y="158"/>
                </a:cubicBezTo>
                <a:cubicBezTo>
                  <a:pt x="1471" y="157"/>
                  <a:pt x="1469" y="157"/>
                  <a:pt x="1467" y="157"/>
                </a:cubicBezTo>
                <a:cubicBezTo>
                  <a:pt x="1454" y="157"/>
                  <a:pt x="1445" y="168"/>
                  <a:pt x="1444" y="179"/>
                </a:cubicBezTo>
                <a:cubicBezTo>
                  <a:pt x="1444" y="180"/>
                  <a:pt x="1438" y="183"/>
                  <a:pt x="1433" y="185"/>
                </a:cubicBezTo>
                <a:cubicBezTo>
                  <a:pt x="1430" y="186"/>
                  <a:pt x="1427" y="187"/>
                  <a:pt x="1424" y="188"/>
                </a:cubicBezTo>
                <a:cubicBezTo>
                  <a:pt x="1423" y="188"/>
                  <a:pt x="1422" y="188"/>
                  <a:pt x="1421" y="188"/>
                </a:cubicBezTo>
                <a:cubicBezTo>
                  <a:pt x="1421" y="188"/>
                  <a:pt x="1421" y="188"/>
                  <a:pt x="1421" y="188"/>
                </a:cubicBezTo>
                <a:cubicBezTo>
                  <a:pt x="1421" y="188"/>
                  <a:pt x="1421" y="188"/>
                  <a:pt x="1421" y="188"/>
                </a:cubicBezTo>
                <a:cubicBezTo>
                  <a:pt x="1421" y="188"/>
                  <a:pt x="1421" y="188"/>
                  <a:pt x="1421" y="188"/>
                </a:cubicBezTo>
                <a:cubicBezTo>
                  <a:pt x="1420" y="188"/>
                  <a:pt x="1419" y="188"/>
                  <a:pt x="1418" y="188"/>
                </a:cubicBezTo>
                <a:cubicBezTo>
                  <a:pt x="1415" y="188"/>
                  <a:pt x="1409" y="188"/>
                  <a:pt x="1403" y="189"/>
                </a:cubicBezTo>
                <a:cubicBezTo>
                  <a:pt x="1400" y="190"/>
                  <a:pt x="1397" y="191"/>
                  <a:pt x="1394" y="192"/>
                </a:cubicBezTo>
                <a:cubicBezTo>
                  <a:pt x="1392" y="193"/>
                  <a:pt x="1388" y="195"/>
                  <a:pt x="1388" y="201"/>
                </a:cubicBezTo>
                <a:cubicBezTo>
                  <a:pt x="1388" y="205"/>
                  <a:pt x="1391" y="207"/>
                  <a:pt x="1393" y="209"/>
                </a:cubicBezTo>
                <a:cubicBezTo>
                  <a:pt x="1399" y="215"/>
                  <a:pt x="1405" y="216"/>
                  <a:pt x="1410" y="215"/>
                </a:cubicBezTo>
                <a:cubicBezTo>
                  <a:pt x="1411" y="215"/>
                  <a:pt x="1411" y="215"/>
                  <a:pt x="1412" y="215"/>
                </a:cubicBezTo>
                <a:cubicBezTo>
                  <a:pt x="1414" y="215"/>
                  <a:pt x="1416" y="216"/>
                  <a:pt x="1419" y="216"/>
                </a:cubicBezTo>
                <a:cubicBezTo>
                  <a:pt x="1421" y="217"/>
                  <a:pt x="1426" y="221"/>
                  <a:pt x="1430" y="227"/>
                </a:cubicBezTo>
                <a:cubicBezTo>
                  <a:pt x="1434" y="232"/>
                  <a:pt x="1437" y="238"/>
                  <a:pt x="1443" y="242"/>
                </a:cubicBezTo>
                <a:cubicBezTo>
                  <a:pt x="1445" y="243"/>
                  <a:pt x="1448" y="243"/>
                  <a:pt x="1450" y="243"/>
                </a:cubicBezTo>
                <a:cubicBezTo>
                  <a:pt x="1457" y="243"/>
                  <a:pt x="1464" y="240"/>
                  <a:pt x="1467" y="234"/>
                </a:cubicBezTo>
                <a:cubicBezTo>
                  <a:pt x="1468" y="232"/>
                  <a:pt x="1469" y="230"/>
                  <a:pt x="1470" y="228"/>
                </a:cubicBezTo>
                <a:cubicBezTo>
                  <a:pt x="1472" y="230"/>
                  <a:pt x="1474" y="232"/>
                  <a:pt x="1477" y="233"/>
                </a:cubicBezTo>
                <a:cubicBezTo>
                  <a:pt x="1480" y="235"/>
                  <a:pt x="1483" y="235"/>
                  <a:pt x="1486" y="235"/>
                </a:cubicBezTo>
                <a:cubicBezTo>
                  <a:pt x="1496" y="235"/>
                  <a:pt x="1509" y="232"/>
                  <a:pt x="1513" y="232"/>
                </a:cubicBezTo>
                <a:cubicBezTo>
                  <a:pt x="1513" y="232"/>
                  <a:pt x="1513" y="232"/>
                  <a:pt x="1513" y="232"/>
                </a:cubicBezTo>
                <a:cubicBezTo>
                  <a:pt x="1516" y="232"/>
                  <a:pt x="1525" y="234"/>
                  <a:pt x="1535" y="236"/>
                </a:cubicBezTo>
                <a:cubicBezTo>
                  <a:pt x="1545" y="238"/>
                  <a:pt x="1556" y="241"/>
                  <a:pt x="1559" y="243"/>
                </a:cubicBezTo>
                <a:cubicBezTo>
                  <a:pt x="1565" y="247"/>
                  <a:pt x="1572" y="249"/>
                  <a:pt x="1580" y="252"/>
                </a:cubicBezTo>
                <a:cubicBezTo>
                  <a:pt x="1587" y="255"/>
                  <a:pt x="1593" y="258"/>
                  <a:pt x="1594" y="262"/>
                </a:cubicBezTo>
                <a:cubicBezTo>
                  <a:pt x="1597" y="266"/>
                  <a:pt x="1599" y="279"/>
                  <a:pt x="1600" y="292"/>
                </a:cubicBezTo>
                <a:cubicBezTo>
                  <a:pt x="1601" y="298"/>
                  <a:pt x="1601" y="304"/>
                  <a:pt x="1602" y="309"/>
                </a:cubicBezTo>
                <a:cubicBezTo>
                  <a:pt x="1603" y="314"/>
                  <a:pt x="1603" y="317"/>
                  <a:pt x="1605" y="321"/>
                </a:cubicBezTo>
                <a:cubicBezTo>
                  <a:pt x="1607" y="322"/>
                  <a:pt x="1609" y="324"/>
                  <a:pt x="1612" y="324"/>
                </a:cubicBezTo>
                <a:cubicBezTo>
                  <a:pt x="1612" y="324"/>
                  <a:pt x="1613" y="324"/>
                  <a:pt x="1614" y="323"/>
                </a:cubicBezTo>
                <a:cubicBezTo>
                  <a:pt x="1613" y="327"/>
                  <a:pt x="1612" y="331"/>
                  <a:pt x="1612" y="334"/>
                </a:cubicBezTo>
                <a:cubicBezTo>
                  <a:pt x="1612" y="339"/>
                  <a:pt x="1613" y="343"/>
                  <a:pt x="1615" y="347"/>
                </a:cubicBezTo>
                <a:cubicBezTo>
                  <a:pt x="1617" y="350"/>
                  <a:pt x="1619" y="354"/>
                  <a:pt x="1625" y="354"/>
                </a:cubicBezTo>
                <a:cubicBezTo>
                  <a:pt x="1627" y="354"/>
                  <a:pt x="1630" y="354"/>
                  <a:pt x="1633" y="355"/>
                </a:cubicBezTo>
                <a:cubicBezTo>
                  <a:pt x="1632" y="356"/>
                  <a:pt x="1630" y="358"/>
                  <a:pt x="1629" y="360"/>
                </a:cubicBezTo>
                <a:cubicBezTo>
                  <a:pt x="1627" y="364"/>
                  <a:pt x="1624" y="367"/>
                  <a:pt x="1624" y="373"/>
                </a:cubicBezTo>
                <a:cubicBezTo>
                  <a:pt x="1624" y="373"/>
                  <a:pt x="1624" y="373"/>
                  <a:pt x="1624" y="374"/>
                </a:cubicBezTo>
                <a:cubicBezTo>
                  <a:pt x="1625" y="383"/>
                  <a:pt x="1634" y="403"/>
                  <a:pt x="1637" y="409"/>
                </a:cubicBezTo>
                <a:cubicBezTo>
                  <a:pt x="1641" y="414"/>
                  <a:pt x="1646" y="416"/>
                  <a:pt x="1651" y="418"/>
                </a:cubicBezTo>
                <a:cubicBezTo>
                  <a:pt x="1651" y="418"/>
                  <a:pt x="1652" y="419"/>
                  <a:pt x="1652" y="419"/>
                </a:cubicBezTo>
                <a:cubicBezTo>
                  <a:pt x="1652" y="420"/>
                  <a:pt x="1651" y="421"/>
                  <a:pt x="1651" y="423"/>
                </a:cubicBezTo>
                <a:cubicBezTo>
                  <a:pt x="1651" y="424"/>
                  <a:pt x="1652" y="426"/>
                  <a:pt x="1653" y="427"/>
                </a:cubicBezTo>
                <a:cubicBezTo>
                  <a:pt x="1654" y="430"/>
                  <a:pt x="1657" y="436"/>
                  <a:pt x="1659" y="441"/>
                </a:cubicBezTo>
                <a:cubicBezTo>
                  <a:pt x="1663" y="447"/>
                  <a:pt x="1666" y="453"/>
                  <a:pt x="1672" y="456"/>
                </a:cubicBezTo>
                <a:cubicBezTo>
                  <a:pt x="1675" y="457"/>
                  <a:pt x="1682" y="462"/>
                  <a:pt x="1689" y="467"/>
                </a:cubicBezTo>
                <a:cubicBezTo>
                  <a:pt x="1695" y="472"/>
                  <a:pt x="1701" y="479"/>
                  <a:pt x="1701" y="480"/>
                </a:cubicBezTo>
                <a:cubicBezTo>
                  <a:pt x="1703" y="484"/>
                  <a:pt x="1708" y="486"/>
                  <a:pt x="1711" y="486"/>
                </a:cubicBezTo>
                <a:cubicBezTo>
                  <a:pt x="1716" y="486"/>
                  <a:pt x="1720" y="483"/>
                  <a:pt x="1724" y="481"/>
                </a:cubicBezTo>
                <a:cubicBezTo>
                  <a:pt x="1726" y="481"/>
                  <a:pt x="1727" y="480"/>
                  <a:pt x="1727" y="480"/>
                </a:cubicBezTo>
                <a:cubicBezTo>
                  <a:pt x="1728" y="482"/>
                  <a:pt x="1729" y="484"/>
                  <a:pt x="1729" y="486"/>
                </a:cubicBezTo>
                <a:cubicBezTo>
                  <a:pt x="1731" y="490"/>
                  <a:pt x="1734" y="496"/>
                  <a:pt x="1742" y="497"/>
                </a:cubicBezTo>
                <a:cubicBezTo>
                  <a:pt x="1744" y="497"/>
                  <a:pt x="1745" y="496"/>
                  <a:pt x="1746" y="496"/>
                </a:cubicBezTo>
                <a:cubicBezTo>
                  <a:pt x="1746" y="496"/>
                  <a:pt x="1746" y="496"/>
                  <a:pt x="1747" y="496"/>
                </a:cubicBezTo>
                <a:cubicBezTo>
                  <a:pt x="1756" y="496"/>
                  <a:pt x="1762" y="492"/>
                  <a:pt x="1769" y="485"/>
                </a:cubicBezTo>
                <a:cubicBezTo>
                  <a:pt x="1780" y="474"/>
                  <a:pt x="1777" y="461"/>
                  <a:pt x="1778" y="454"/>
                </a:cubicBezTo>
                <a:cubicBezTo>
                  <a:pt x="1778" y="451"/>
                  <a:pt x="1778" y="449"/>
                  <a:pt x="1778" y="447"/>
                </a:cubicBezTo>
                <a:cubicBezTo>
                  <a:pt x="1778" y="447"/>
                  <a:pt x="1779" y="448"/>
                  <a:pt x="1779" y="448"/>
                </a:cubicBezTo>
                <a:cubicBezTo>
                  <a:pt x="1781" y="448"/>
                  <a:pt x="1783" y="449"/>
                  <a:pt x="1786" y="449"/>
                </a:cubicBezTo>
                <a:cubicBezTo>
                  <a:pt x="1790" y="449"/>
                  <a:pt x="1794" y="447"/>
                  <a:pt x="1797" y="444"/>
                </a:cubicBezTo>
                <a:cubicBezTo>
                  <a:pt x="1799" y="441"/>
                  <a:pt x="1800" y="437"/>
                  <a:pt x="1800" y="433"/>
                </a:cubicBezTo>
                <a:cubicBezTo>
                  <a:pt x="1800" y="432"/>
                  <a:pt x="1800" y="431"/>
                  <a:pt x="1800" y="431"/>
                </a:cubicBezTo>
                <a:cubicBezTo>
                  <a:pt x="1799" y="424"/>
                  <a:pt x="1797" y="419"/>
                  <a:pt x="1797" y="416"/>
                </a:cubicBezTo>
                <a:cubicBezTo>
                  <a:pt x="1797" y="415"/>
                  <a:pt x="1798" y="415"/>
                  <a:pt x="1798" y="415"/>
                </a:cubicBezTo>
                <a:cubicBezTo>
                  <a:pt x="1798" y="415"/>
                  <a:pt x="1799" y="414"/>
                  <a:pt x="1801" y="414"/>
                </a:cubicBezTo>
                <a:cubicBezTo>
                  <a:pt x="1810" y="412"/>
                  <a:pt x="1817" y="408"/>
                  <a:pt x="1822" y="405"/>
                </a:cubicBezTo>
                <a:cubicBezTo>
                  <a:pt x="1827" y="401"/>
                  <a:pt x="1830" y="399"/>
                  <a:pt x="1832" y="399"/>
                </a:cubicBezTo>
                <a:cubicBezTo>
                  <a:pt x="1837" y="399"/>
                  <a:pt x="1850" y="401"/>
                  <a:pt x="1860" y="401"/>
                </a:cubicBezTo>
                <a:cubicBezTo>
                  <a:pt x="1863" y="401"/>
                  <a:pt x="1865" y="401"/>
                  <a:pt x="1867" y="401"/>
                </a:cubicBezTo>
                <a:cubicBezTo>
                  <a:pt x="1869" y="400"/>
                  <a:pt x="1872" y="400"/>
                  <a:pt x="1874" y="397"/>
                </a:cubicBezTo>
                <a:cubicBezTo>
                  <a:pt x="1876" y="394"/>
                  <a:pt x="1879" y="388"/>
                  <a:pt x="1883" y="382"/>
                </a:cubicBezTo>
                <a:cubicBezTo>
                  <a:pt x="1885" y="379"/>
                  <a:pt x="1888" y="377"/>
                  <a:pt x="1889" y="375"/>
                </a:cubicBezTo>
                <a:cubicBezTo>
                  <a:pt x="1890" y="374"/>
                  <a:pt x="1891" y="373"/>
                  <a:pt x="1892" y="373"/>
                </a:cubicBezTo>
                <a:cubicBezTo>
                  <a:pt x="1892" y="373"/>
                  <a:pt x="1892" y="373"/>
                  <a:pt x="1892" y="373"/>
                </a:cubicBezTo>
                <a:cubicBezTo>
                  <a:pt x="1892" y="373"/>
                  <a:pt x="1892" y="373"/>
                  <a:pt x="1892" y="373"/>
                </a:cubicBezTo>
                <a:cubicBezTo>
                  <a:pt x="1900" y="372"/>
                  <a:pt x="1920" y="370"/>
                  <a:pt x="1939" y="366"/>
                </a:cubicBezTo>
                <a:cubicBezTo>
                  <a:pt x="1949" y="364"/>
                  <a:pt x="1958" y="359"/>
                  <a:pt x="1966" y="355"/>
                </a:cubicBezTo>
                <a:cubicBezTo>
                  <a:pt x="1973" y="352"/>
                  <a:pt x="1980" y="348"/>
                  <a:pt x="1981" y="348"/>
                </a:cubicBezTo>
                <a:cubicBezTo>
                  <a:pt x="1981" y="348"/>
                  <a:pt x="1981" y="348"/>
                  <a:pt x="1981" y="348"/>
                </a:cubicBezTo>
                <a:cubicBezTo>
                  <a:pt x="1984" y="348"/>
                  <a:pt x="1986" y="349"/>
                  <a:pt x="1989" y="349"/>
                </a:cubicBezTo>
                <a:cubicBezTo>
                  <a:pt x="1992" y="349"/>
                  <a:pt x="1995" y="350"/>
                  <a:pt x="1998" y="349"/>
                </a:cubicBezTo>
                <a:cubicBezTo>
                  <a:pt x="1999" y="349"/>
                  <a:pt x="2001" y="348"/>
                  <a:pt x="2002" y="347"/>
                </a:cubicBezTo>
                <a:cubicBezTo>
                  <a:pt x="2004" y="346"/>
                  <a:pt x="2006" y="344"/>
                  <a:pt x="2006" y="341"/>
                </a:cubicBezTo>
                <a:cubicBezTo>
                  <a:pt x="2006" y="339"/>
                  <a:pt x="2005" y="337"/>
                  <a:pt x="2004" y="336"/>
                </a:cubicBezTo>
                <a:cubicBezTo>
                  <a:pt x="2006" y="336"/>
                  <a:pt x="2007" y="337"/>
                  <a:pt x="2008" y="337"/>
                </a:cubicBezTo>
                <a:cubicBezTo>
                  <a:pt x="2010" y="337"/>
                  <a:pt x="2012" y="336"/>
                  <a:pt x="2014" y="336"/>
                </a:cubicBezTo>
                <a:cubicBezTo>
                  <a:pt x="2026" y="333"/>
                  <a:pt x="2030" y="323"/>
                  <a:pt x="2030" y="316"/>
                </a:cubicBezTo>
                <a:cubicBezTo>
                  <a:pt x="2030" y="312"/>
                  <a:pt x="2029" y="308"/>
                  <a:pt x="2027" y="305"/>
                </a:cubicBezTo>
                <a:cubicBezTo>
                  <a:pt x="2025" y="304"/>
                  <a:pt x="2023" y="294"/>
                  <a:pt x="2020" y="287"/>
                </a:cubicBezTo>
                <a:cubicBezTo>
                  <a:pt x="2019" y="286"/>
                  <a:pt x="2019" y="285"/>
                  <a:pt x="2019" y="284"/>
                </a:cubicBezTo>
                <a:cubicBezTo>
                  <a:pt x="2019" y="283"/>
                  <a:pt x="2019" y="282"/>
                  <a:pt x="2020" y="281"/>
                </a:cubicBezTo>
                <a:cubicBezTo>
                  <a:pt x="2021" y="281"/>
                  <a:pt x="2023" y="279"/>
                  <a:pt x="2028" y="279"/>
                </a:cubicBezTo>
                <a:close/>
                <a:moveTo>
                  <a:pt x="1640" y="304"/>
                </a:moveTo>
                <a:cubicBezTo>
                  <a:pt x="1639" y="304"/>
                  <a:pt x="1637" y="304"/>
                  <a:pt x="1636" y="304"/>
                </a:cubicBezTo>
                <a:cubicBezTo>
                  <a:pt x="1634" y="304"/>
                  <a:pt x="1633" y="304"/>
                  <a:pt x="1631" y="304"/>
                </a:cubicBezTo>
                <a:cubicBezTo>
                  <a:pt x="1632" y="303"/>
                  <a:pt x="1633" y="302"/>
                  <a:pt x="1633" y="302"/>
                </a:cubicBezTo>
                <a:cubicBezTo>
                  <a:pt x="1633" y="301"/>
                  <a:pt x="1634" y="301"/>
                  <a:pt x="1635" y="301"/>
                </a:cubicBezTo>
                <a:cubicBezTo>
                  <a:pt x="1637" y="301"/>
                  <a:pt x="1642" y="304"/>
                  <a:pt x="1645" y="304"/>
                </a:cubicBezTo>
                <a:cubicBezTo>
                  <a:pt x="1642" y="304"/>
                  <a:pt x="1641" y="304"/>
                  <a:pt x="1640" y="304"/>
                </a:cubicBezTo>
                <a:close/>
                <a:moveTo>
                  <a:pt x="1660" y="330"/>
                </a:moveTo>
                <a:cubicBezTo>
                  <a:pt x="1660" y="332"/>
                  <a:pt x="1660" y="335"/>
                  <a:pt x="1659" y="336"/>
                </a:cubicBezTo>
                <a:cubicBezTo>
                  <a:pt x="1658" y="336"/>
                  <a:pt x="1657" y="336"/>
                  <a:pt x="1657" y="335"/>
                </a:cubicBezTo>
                <a:cubicBezTo>
                  <a:pt x="1658" y="333"/>
                  <a:pt x="1658" y="329"/>
                  <a:pt x="1659" y="326"/>
                </a:cubicBezTo>
                <a:cubicBezTo>
                  <a:pt x="1660" y="328"/>
                  <a:pt x="1660" y="330"/>
                  <a:pt x="1660" y="330"/>
                </a:cubicBezTo>
                <a:close/>
                <a:moveTo>
                  <a:pt x="1978" y="315"/>
                </a:moveTo>
                <a:cubicBezTo>
                  <a:pt x="1978" y="313"/>
                  <a:pt x="1979" y="310"/>
                  <a:pt x="1980" y="308"/>
                </a:cubicBezTo>
                <a:cubicBezTo>
                  <a:pt x="1980" y="308"/>
                  <a:pt x="1980" y="307"/>
                  <a:pt x="1981" y="307"/>
                </a:cubicBezTo>
                <a:cubicBezTo>
                  <a:pt x="1982" y="307"/>
                  <a:pt x="1984" y="308"/>
                  <a:pt x="1985" y="308"/>
                </a:cubicBezTo>
                <a:cubicBezTo>
                  <a:pt x="1988" y="310"/>
                  <a:pt x="1989" y="311"/>
                  <a:pt x="1989" y="312"/>
                </a:cubicBezTo>
                <a:cubicBezTo>
                  <a:pt x="1989" y="312"/>
                  <a:pt x="1989" y="312"/>
                  <a:pt x="1989" y="312"/>
                </a:cubicBezTo>
                <a:cubicBezTo>
                  <a:pt x="1989" y="313"/>
                  <a:pt x="1989" y="313"/>
                  <a:pt x="1989" y="314"/>
                </a:cubicBezTo>
                <a:cubicBezTo>
                  <a:pt x="1989" y="316"/>
                  <a:pt x="1989" y="317"/>
                  <a:pt x="1989" y="319"/>
                </a:cubicBezTo>
                <a:cubicBezTo>
                  <a:pt x="1986" y="317"/>
                  <a:pt x="1982" y="315"/>
                  <a:pt x="1978" y="315"/>
                </a:cubicBezTo>
                <a:close/>
                <a:moveTo>
                  <a:pt x="2143" y="431"/>
                </a:moveTo>
                <a:cubicBezTo>
                  <a:pt x="2144" y="430"/>
                  <a:pt x="2149" y="428"/>
                  <a:pt x="2153" y="428"/>
                </a:cubicBezTo>
                <a:cubicBezTo>
                  <a:pt x="2158" y="427"/>
                  <a:pt x="2162" y="427"/>
                  <a:pt x="2162" y="427"/>
                </a:cubicBezTo>
                <a:cubicBezTo>
                  <a:pt x="2164" y="427"/>
                  <a:pt x="2165" y="426"/>
                  <a:pt x="2166" y="425"/>
                </a:cubicBezTo>
                <a:cubicBezTo>
                  <a:pt x="2166" y="425"/>
                  <a:pt x="2169" y="422"/>
                  <a:pt x="2173" y="418"/>
                </a:cubicBezTo>
                <a:cubicBezTo>
                  <a:pt x="2176" y="414"/>
                  <a:pt x="2180" y="409"/>
                  <a:pt x="2180" y="402"/>
                </a:cubicBezTo>
                <a:cubicBezTo>
                  <a:pt x="2180" y="400"/>
                  <a:pt x="2179" y="397"/>
                  <a:pt x="2177" y="395"/>
                </a:cubicBezTo>
                <a:cubicBezTo>
                  <a:pt x="2177" y="395"/>
                  <a:pt x="2177" y="395"/>
                  <a:pt x="2177" y="395"/>
                </a:cubicBezTo>
                <a:cubicBezTo>
                  <a:pt x="2177" y="395"/>
                  <a:pt x="2177" y="395"/>
                  <a:pt x="2177" y="395"/>
                </a:cubicBezTo>
                <a:cubicBezTo>
                  <a:pt x="2169" y="386"/>
                  <a:pt x="2154" y="382"/>
                  <a:pt x="2146" y="381"/>
                </a:cubicBezTo>
                <a:cubicBezTo>
                  <a:pt x="2145" y="381"/>
                  <a:pt x="2144" y="381"/>
                  <a:pt x="2144" y="381"/>
                </a:cubicBezTo>
                <a:cubicBezTo>
                  <a:pt x="2133" y="381"/>
                  <a:pt x="2129" y="387"/>
                  <a:pt x="2116" y="387"/>
                </a:cubicBezTo>
                <a:cubicBezTo>
                  <a:pt x="2104" y="387"/>
                  <a:pt x="2096" y="391"/>
                  <a:pt x="2092" y="391"/>
                </a:cubicBezTo>
                <a:cubicBezTo>
                  <a:pt x="2090" y="390"/>
                  <a:pt x="2090" y="390"/>
                  <a:pt x="2089" y="389"/>
                </a:cubicBezTo>
                <a:cubicBezTo>
                  <a:pt x="2082" y="381"/>
                  <a:pt x="2068" y="379"/>
                  <a:pt x="2058" y="379"/>
                </a:cubicBezTo>
                <a:cubicBezTo>
                  <a:pt x="2056" y="379"/>
                  <a:pt x="2054" y="379"/>
                  <a:pt x="2052" y="379"/>
                </a:cubicBezTo>
                <a:cubicBezTo>
                  <a:pt x="2050" y="380"/>
                  <a:pt x="2047" y="381"/>
                  <a:pt x="2045" y="384"/>
                </a:cubicBezTo>
                <a:cubicBezTo>
                  <a:pt x="2045" y="385"/>
                  <a:pt x="2044" y="386"/>
                  <a:pt x="2042" y="388"/>
                </a:cubicBezTo>
                <a:cubicBezTo>
                  <a:pt x="2041" y="390"/>
                  <a:pt x="2039" y="393"/>
                  <a:pt x="2039" y="397"/>
                </a:cubicBezTo>
                <a:cubicBezTo>
                  <a:pt x="2039" y="401"/>
                  <a:pt x="2040" y="404"/>
                  <a:pt x="2042" y="409"/>
                </a:cubicBezTo>
                <a:cubicBezTo>
                  <a:pt x="2045" y="415"/>
                  <a:pt x="2048" y="420"/>
                  <a:pt x="2051" y="424"/>
                </a:cubicBezTo>
                <a:cubicBezTo>
                  <a:pt x="2054" y="428"/>
                  <a:pt x="2057" y="431"/>
                  <a:pt x="2063" y="432"/>
                </a:cubicBezTo>
                <a:cubicBezTo>
                  <a:pt x="2063" y="432"/>
                  <a:pt x="2064" y="432"/>
                  <a:pt x="2065" y="431"/>
                </a:cubicBezTo>
                <a:cubicBezTo>
                  <a:pt x="2066" y="431"/>
                  <a:pt x="2069" y="431"/>
                  <a:pt x="2072" y="431"/>
                </a:cubicBezTo>
                <a:cubicBezTo>
                  <a:pt x="2076" y="431"/>
                  <a:pt x="2079" y="431"/>
                  <a:pt x="2082" y="432"/>
                </a:cubicBezTo>
                <a:cubicBezTo>
                  <a:pt x="2083" y="432"/>
                  <a:pt x="2084" y="433"/>
                  <a:pt x="2084" y="433"/>
                </a:cubicBezTo>
                <a:cubicBezTo>
                  <a:pt x="2084" y="433"/>
                  <a:pt x="2084" y="433"/>
                  <a:pt x="2084" y="433"/>
                </a:cubicBezTo>
                <a:cubicBezTo>
                  <a:pt x="2086" y="440"/>
                  <a:pt x="2092" y="448"/>
                  <a:pt x="2103" y="448"/>
                </a:cubicBezTo>
                <a:cubicBezTo>
                  <a:pt x="2103" y="448"/>
                  <a:pt x="2103" y="448"/>
                  <a:pt x="2103" y="448"/>
                </a:cubicBezTo>
                <a:cubicBezTo>
                  <a:pt x="2106" y="448"/>
                  <a:pt x="2110" y="447"/>
                  <a:pt x="2113" y="446"/>
                </a:cubicBezTo>
                <a:cubicBezTo>
                  <a:pt x="2120" y="444"/>
                  <a:pt x="2126" y="442"/>
                  <a:pt x="2131" y="440"/>
                </a:cubicBezTo>
                <a:cubicBezTo>
                  <a:pt x="2136" y="438"/>
                  <a:pt x="2140" y="435"/>
                  <a:pt x="2143" y="431"/>
                </a:cubicBezTo>
                <a:close/>
                <a:moveTo>
                  <a:pt x="3068" y="1676"/>
                </a:moveTo>
                <a:cubicBezTo>
                  <a:pt x="3066" y="1668"/>
                  <a:pt x="3063" y="1661"/>
                  <a:pt x="3055" y="1658"/>
                </a:cubicBezTo>
                <a:cubicBezTo>
                  <a:pt x="3053" y="1664"/>
                  <a:pt x="3053" y="1664"/>
                  <a:pt x="3053" y="1664"/>
                </a:cubicBezTo>
                <a:cubicBezTo>
                  <a:pt x="3055" y="1658"/>
                  <a:pt x="3055" y="1658"/>
                  <a:pt x="3055" y="1658"/>
                </a:cubicBezTo>
                <a:cubicBezTo>
                  <a:pt x="3053" y="1657"/>
                  <a:pt x="3051" y="1657"/>
                  <a:pt x="3049" y="1657"/>
                </a:cubicBezTo>
                <a:cubicBezTo>
                  <a:pt x="3045" y="1657"/>
                  <a:pt x="3041" y="1659"/>
                  <a:pt x="3038" y="1662"/>
                </a:cubicBezTo>
                <a:cubicBezTo>
                  <a:pt x="3031" y="1671"/>
                  <a:pt x="3028" y="1684"/>
                  <a:pt x="3021" y="1693"/>
                </a:cubicBezTo>
                <a:cubicBezTo>
                  <a:pt x="3015" y="1700"/>
                  <a:pt x="3010" y="1707"/>
                  <a:pt x="3005" y="1711"/>
                </a:cubicBezTo>
                <a:cubicBezTo>
                  <a:pt x="3003" y="1713"/>
                  <a:pt x="3001" y="1715"/>
                  <a:pt x="2999" y="1716"/>
                </a:cubicBezTo>
                <a:cubicBezTo>
                  <a:pt x="2998" y="1717"/>
                  <a:pt x="2998" y="1717"/>
                  <a:pt x="2997" y="1717"/>
                </a:cubicBezTo>
                <a:cubicBezTo>
                  <a:pt x="2997" y="1717"/>
                  <a:pt x="2996" y="1717"/>
                  <a:pt x="2996" y="1717"/>
                </a:cubicBezTo>
                <a:cubicBezTo>
                  <a:pt x="2991" y="1717"/>
                  <a:pt x="2985" y="1720"/>
                  <a:pt x="2979" y="1724"/>
                </a:cubicBezTo>
                <a:cubicBezTo>
                  <a:pt x="2973" y="1728"/>
                  <a:pt x="2967" y="1736"/>
                  <a:pt x="2967" y="1746"/>
                </a:cubicBezTo>
                <a:cubicBezTo>
                  <a:pt x="2967" y="1749"/>
                  <a:pt x="2968" y="1752"/>
                  <a:pt x="2969" y="1756"/>
                </a:cubicBezTo>
                <a:cubicBezTo>
                  <a:pt x="2973" y="1765"/>
                  <a:pt x="2974" y="1773"/>
                  <a:pt x="2974" y="1781"/>
                </a:cubicBezTo>
                <a:cubicBezTo>
                  <a:pt x="2974" y="1790"/>
                  <a:pt x="2972" y="1797"/>
                  <a:pt x="2969" y="1801"/>
                </a:cubicBezTo>
                <a:cubicBezTo>
                  <a:pt x="2966" y="1804"/>
                  <a:pt x="2965" y="1809"/>
                  <a:pt x="2965" y="1813"/>
                </a:cubicBezTo>
                <a:cubicBezTo>
                  <a:pt x="2966" y="1826"/>
                  <a:pt x="2973" y="1843"/>
                  <a:pt x="2973" y="1853"/>
                </a:cubicBezTo>
                <a:cubicBezTo>
                  <a:pt x="2973" y="1854"/>
                  <a:pt x="2972" y="1855"/>
                  <a:pt x="2972" y="1856"/>
                </a:cubicBezTo>
                <a:cubicBezTo>
                  <a:pt x="2972" y="1858"/>
                  <a:pt x="2972" y="1861"/>
                  <a:pt x="2972" y="1863"/>
                </a:cubicBezTo>
                <a:cubicBezTo>
                  <a:pt x="2972" y="1870"/>
                  <a:pt x="2974" y="1876"/>
                  <a:pt x="2978" y="1881"/>
                </a:cubicBezTo>
                <a:cubicBezTo>
                  <a:pt x="2983" y="1886"/>
                  <a:pt x="2990" y="1888"/>
                  <a:pt x="2998" y="1888"/>
                </a:cubicBezTo>
                <a:cubicBezTo>
                  <a:pt x="2998" y="1888"/>
                  <a:pt x="2998" y="1888"/>
                  <a:pt x="2998" y="1888"/>
                </a:cubicBezTo>
                <a:cubicBezTo>
                  <a:pt x="3007" y="1888"/>
                  <a:pt x="3014" y="1886"/>
                  <a:pt x="3020" y="1881"/>
                </a:cubicBezTo>
                <a:cubicBezTo>
                  <a:pt x="3025" y="1875"/>
                  <a:pt x="3029" y="1868"/>
                  <a:pt x="3032" y="1859"/>
                </a:cubicBezTo>
                <a:cubicBezTo>
                  <a:pt x="3040" y="1840"/>
                  <a:pt x="3041" y="1822"/>
                  <a:pt x="3047" y="1808"/>
                </a:cubicBezTo>
                <a:cubicBezTo>
                  <a:pt x="3051" y="1800"/>
                  <a:pt x="3054" y="1788"/>
                  <a:pt x="3057" y="1777"/>
                </a:cubicBezTo>
                <a:cubicBezTo>
                  <a:pt x="3060" y="1766"/>
                  <a:pt x="3062" y="1756"/>
                  <a:pt x="3063" y="1753"/>
                </a:cubicBezTo>
                <a:cubicBezTo>
                  <a:pt x="3067" y="1744"/>
                  <a:pt x="3073" y="1722"/>
                  <a:pt x="3073" y="1705"/>
                </a:cubicBezTo>
                <a:cubicBezTo>
                  <a:pt x="3073" y="1703"/>
                  <a:pt x="3073" y="1702"/>
                  <a:pt x="3073" y="1701"/>
                </a:cubicBezTo>
                <a:cubicBezTo>
                  <a:pt x="3072" y="1693"/>
                  <a:pt x="3071" y="1684"/>
                  <a:pt x="3068" y="1676"/>
                </a:cubicBezTo>
                <a:close/>
                <a:moveTo>
                  <a:pt x="4007" y="1637"/>
                </a:moveTo>
                <a:cubicBezTo>
                  <a:pt x="4007" y="1637"/>
                  <a:pt x="4008" y="1637"/>
                  <a:pt x="4008" y="1637"/>
                </a:cubicBezTo>
                <a:cubicBezTo>
                  <a:pt x="4014" y="1637"/>
                  <a:pt x="4021" y="1631"/>
                  <a:pt x="4021" y="1623"/>
                </a:cubicBezTo>
                <a:cubicBezTo>
                  <a:pt x="4021" y="1622"/>
                  <a:pt x="4021" y="1622"/>
                  <a:pt x="4021" y="1621"/>
                </a:cubicBezTo>
                <a:cubicBezTo>
                  <a:pt x="4021" y="1616"/>
                  <a:pt x="4019" y="1612"/>
                  <a:pt x="4016" y="1609"/>
                </a:cubicBezTo>
                <a:cubicBezTo>
                  <a:pt x="4013" y="1606"/>
                  <a:pt x="4010" y="1605"/>
                  <a:pt x="4006" y="1605"/>
                </a:cubicBezTo>
                <a:cubicBezTo>
                  <a:pt x="3999" y="1605"/>
                  <a:pt x="3992" y="1609"/>
                  <a:pt x="3991" y="1617"/>
                </a:cubicBezTo>
                <a:cubicBezTo>
                  <a:pt x="3991" y="1617"/>
                  <a:pt x="3991" y="1617"/>
                  <a:pt x="3991" y="1617"/>
                </a:cubicBezTo>
                <a:cubicBezTo>
                  <a:pt x="3991" y="1618"/>
                  <a:pt x="3990" y="1619"/>
                  <a:pt x="3990" y="1621"/>
                </a:cubicBezTo>
                <a:cubicBezTo>
                  <a:pt x="3991" y="1631"/>
                  <a:pt x="3999" y="1637"/>
                  <a:pt x="4007" y="1637"/>
                </a:cubicBezTo>
                <a:close/>
                <a:moveTo>
                  <a:pt x="1369" y="1135"/>
                </a:moveTo>
                <a:cubicBezTo>
                  <a:pt x="1368" y="1129"/>
                  <a:pt x="1365" y="1124"/>
                  <a:pt x="1360" y="1119"/>
                </a:cubicBezTo>
                <a:cubicBezTo>
                  <a:pt x="1355" y="1115"/>
                  <a:pt x="1350" y="1111"/>
                  <a:pt x="1343" y="1111"/>
                </a:cubicBezTo>
                <a:cubicBezTo>
                  <a:pt x="1342" y="1111"/>
                  <a:pt x="1342" y="1112"/>
                  <a:pt x="1341" y="1112"/>
                </a:cubicBezTo>
                <a:cubicBezTo>
                  <a:pt x="1341" y="1112"/>
                  <a:pt x="1341" y="1112"/>
                  <a:pt x="1341" y="1112"/>
                </a:cubicBezTo>
                <a:cubicBezTo>
                  <a:pt x="1339" y="1112"/>
                  <a:pt x="1333" y="1109"/>
                  <a:pt x="1327" y="1106"/>
                </a:cubicBezTo>
                <a:cubicBezTo>
                  <a:pt x="1322" y="1102"/>
                  <a:pt x="1316" y="1097"/>
                  <a:pt x="1312" y="1093"/>
                </a:cubicBezTo>
                <a:cubicBezTo>
                  <a:pt x="1300" y="1081"/>
                  <a:pt x="1281" y="1082"/>
                  <a:pt x="1274" y="1082"/>
                </a:cubicBezTo>
                <a:cubicBezTo>
                  <a:pt x="1269" y="1082"/>
                  <a:pt x="1261" y="1084"/>
                  <a:pt x="1253" y="1087"/>
                </a:cubicBezTo>
                <a:cubicBezTo>
                  <a:pt x="1245" y="1089"/>
                  <a:pt x="1238" y="1092"/>
                  <a:pt x="1238" y="1092"/>
                </a:cubicBezTo>
                <a:cubicBezTo>
                  <a:pt x="1235" y="1092"/>
                  <a:pt x="1234" y="1094"/>
                  <a:pt x="1234" y="1097"/>
                </a:cubicBezTo>
                <a:cubicBezTo>
                  <a:pt x="1233" y="1098"/>
                  <a:pt x="1233" y="1098"/>
                  <a:pt x="1233" y="1099"/>
                </a:cubicBezTo>
                <a:cubicBezTo>
                  <a:pt x="1233" y="1104"/>
                  <a:pt x="1235" y="1108"/>
                  <a:pt x="1239" y="1111"/>
                </a:cubicBezTo>
                <a:cubicBezTo>
                  <a:pt x="1243" y="1113"/>
                  <a:pt x="1246" y="1113"/>
                  <a:pt x="1250" y="1114"/>
                </a:cubicBezTo>
                <a:cubicBezTo>
                  <a:pt x="1254" y="1114"/>
                  <a:pt x="1259" y="1113"/>
                  <a:pt x="1264" y="1113"/>
                </a:cubicBezTo>
                <a:cubicBezTo>
                  <a:pt x="1270" y="1113"/>
                  <a:pt x="1278" y="1112"/>
                  <a:pt x="1286" y="1112"/>
                </a:cubicBezTo>
                <a:cubicBezTo>
                  <a:pt x="1290" y="1112"/>
                  <a:pt x="1294" y="1113"/>
                  <a:pt x="1298" y="1113"/>
                </a:cubicBezTo>
                <a:cubicBezTo>
                  <a:pt x="1299" y="1113"/>
                  <a:pt x="1300" y="1114"/>
                  <a:pt x="1301" y="1114"/>
                </a:cubicBezTo>
                <a:cubicBezTo>
                  <a:pt x="1301" y="1114"/>
                  <a:pt x="1301" y="1114"/>
                  <a:pt x="1301" y="1114"/>
                </a:cubicBezTo>
                <a:cubicBezTo>
                  <a:pt x="1301" y="1114"/>
                  <a:pt x="1301" y="1114"/>
                  <a:pt x="1301" y="1114"/>
                </a:cubicBezTo>
                <a:cubicBezTo>
                  <a:pt x="1301" y="1114"/>
                  <a:pt x="1301" y="1114"/>
                  <a:pt x="1301" y="1114"/>
                </a:cubicBezTo>
                <a:cubicBezTo>
                  <a:pt x="1305" y="1120"/>
                  <a:pt x="1312" y="1124"/>
                  <a:pt x="1318" y="1128"/>
                </a:cubicBezTo>
                <a:cubicBezTo>
                  <a:pt x="1325" y="1133"/>
                  <a:pt x="1331" y="1137"/>
                  <a:pt x="1333" y="1139"/>
                </a:cubicBezTo>
                <a:cubicBezTo>
                  <a:pt x="1339" y="1144"/>
                  <a:pt x="1347" y="1145"/>
                  <a:pt x="1354" y="1145"/>
                </a:cubicBezTo>
                <a:cubicBezTo>
                  <a:pt x="1357" y="1145"/>
                  <a:pt x="1359" y="1145"/>
                  <a:pt x="1362" y="1144"/>
                </a:cubicBezTo>
                <a:cubicBezTo>
                  <a:pt x="1364" y="1143"/>
                  <a:pt x="1368" y="1141"/>
                  <a:pt x="1369" y="1137"/>
                </a:cubicBezTo>
                <a:cubicBezTo>
                  <a:pt x="1363" y="1136"/>
                  <a:pt x="1363" y="1136"/>
                  <a:pt x="1363" y="1136"/>
                </a:cubicBezTo>
                <a:cubicBezTo>
                  <a:pt x="1369" y="1137"/>
                  <a:pt x="1369" y="1137"/>
                  <a:pt x="1369" y="1137"/>
                </a:cubicBezTo>
                <a:cubicBezTo>
                  <a:pt x="1369" y="1136"/>
                  <a:pt x="1369" y="1136"/>
                  <a:pt x="1369" y="1135"/>
                </a:cubicBezTo>
                <a:close/>
                <a:moveTo>
                  <a:pt x="1328" y="1167"/>
                </a:moveTo>
                <a:cubicBezTo>
                  <a:pt x="1328" y="1167"/>
                  <a:pt x="1328" y="1167"/>
                  <a:pt x="1328" y="1167"/>
                </a:cubicBezTo>
                <a:cubicBezTo>
                  <a:pt x="1319" y="1169"/>
                  <a:pt x="1317" y="1178"/>
                  <a:pt x="1317" y="1184"/>
                </a:cubicBezTo>
                <a:cubicBezTo>
                  <a:pt x="1317" y="1188"/>
                  <a:pt x="1318" y="1191"/>
                  <a:pt x="1320" y="1194"/>
                </a:cubicBezTo>
                <a:cubicBezTo>
                  <a:pt x="1322" y="1198"/>
                  <a:pt x="1326" y="1200"/>
                  <a:pt x="1331" y="1200"/>
                </a:cubicBezTo>
                <a:cubicBezTo>
                  <a:pt x="1331" y="1200"/>
                  <a:pt x="1331" y="1200"/>
                  <a:pt x="1331" y="1200"/>
                </a:cubicBezTo>
                <a:cubicBezTo>
                  <a:pt x="1333" y="1200"/>
                  <a:pt x="1334" y="1201"/>
                  <a:pt x="1336" y="1200"/>
                </a:cubicBezTo>
                <a:cubicBezTo>
                  <a:pt x="1343" y="1198"/>
                  <a:pt x="1347" y="1191"/>
                  <a:pt x="1347" y="1185"/>
                </a:cubicBezTo>
                <a:cubicBezTo>
                  <a:pt x="1347" y="1176"/>
                  <a:pt x="1342" y="1167"/>
                  <a:pt x="1331" y="1166"/>
                </a:cubicBezTo>
                <a:cubicBezTo>
                  <a:pt x="1330" y="1166"/>
                  <a:pt x="1329" y="1167"/>
                  <a:pt x="1328" y="1167"/>
                </a:cubicBezTo>
                <a:close/>
                <a:moveTo>
                  <a:pt x="1341" y="1066"/>
                </a:moveTo>
                <a:cubicBezTo>
                  <a:pt x="1341" y="1058"/>
                  <a:pt x="1334" y="1053"/>
                  <a:pt x="1325" y="1053"/>
                </a:cubicBezTo>
                <a:cubicBezTo>
                  <a:pt x="1324" y="1053"/>
                  <a:pt x="1324" y="1053"/>
                  <a:pt x="1323" y="1053"/>
                </a:cubicBezTo>
                <a:cubicBezTo>
                  <a:pt x="1316" y="1053"/>
                  <a:pt x="1311" y="1060"/>
                  <a:pt x="1311" y="1065"/>
                </a:cubicBezTo>
                <a:cubicBezTo>
                  <a:pt x="1311" y="1069"/>
                  <a:pt x="1312" y="1073"/>
                  <a:pt x="1315" y="1075"/>
                </a:cubicBezTo>
                <a:cubicBezTo>
                  <a:pt x="1317" y="1078"/>
                  <a:pt x="1321" y="1080"/>
                  <a:pt x="1325" y="1080"/>
                </a:cubicBezTo>
                <a:cubicBezTo>
                  <a:pt x="1325" y="1080"/>
                  <a:pt x="1325" y="1080"/>
                  <a:pt x="1325" y="1080"/>
                </a:cubicBezTo>
                <a:cubicBezTo>
                  <a:pt x="1327" y="1080"/>
                  <a:pt x="1328" y="1079"/>
                  <a:pt x="1329" y="1079"/>
                </a:cubicBezTo>
                <a:cubicBezTo>
                  <a:pt x="1328" y="1073"/>
                  <a:pt x="1328" y="1073"/>
                  <a:pt x="1328" y="1073"/>
                </a:cubicBezTo>
                <a:cubicBezTo>
                  <a:pt x="1329" y="1079"/>
                  <a:pt x="1329" y="1079"/>
                  <a:pt x="1329" y="1079"/>
                </a:cubicBezTo>
                <a:cubicBezTo>
                  <a:pt x="1336" y="1077"/>
                  <a:pt x="1341" y="1072"/>
                  <a:pt x="1341" y="1066"/>
                </a:cubicBezTo>
                <a:close/>
                <a:moveTo>
                  <a:pt x="3938" y="1610"/>
                </a:moveTo>
                <a:cubicBezTo>
                  <a:pt x="3940" y="1609"/>
                  <a:pt x="3943" y="1606"/>
                  <a:pt x="3943" y="1603"/>
                </a:cubicBezTo>
                <a:cubicBezTo>
                  <a:pt x="3937" y="1602"/>
                  <a:pt x="3937" y="1602"/>
                  <a:pt x="3937" y="1602"/>
                </a:cubicBezTo>
                <a:cubicBezTo>
                  <a:pt x="3943" y="1603"/>
                  <a:pt x="3943" y="1603"/>
                  <a:pt x="3943" y="1603"/>
                </a:cubicBezTo>
                <a:cubicBezTo>
                  <a:pt x="3943" y="1602"/>
                  <a:pt x="3943" y="1601"/>
                  <a:pt x="3943" y="1601"/>
                </a:cubicBezTo>
                <a:cubicBezTo>
                  <a:pt x="3943" y="1594"/>
                  <a:pt x="3938" y="1588"/>
                  <a:pt x="3934" y="1584"/>
                </a:cubicBezTo>
                <a:cubicBezTo>
                  <a:pt x="3929" y="1579"/>
                  <a:pt x="3925" y="1575"/>
                  <a:pt x="3919" y="1575"/>
                </a:cubicBezTo>
                <a:cubicBezTo>
                  <a:pt x="3917" y="1575"/>
                  <a:pt x="3908" y="1573"/>
                  <a:pt x="3901" y="1571"/>
                </a:cubicBezTo>
                <a:cubicBezTo>
                  <a:pt x="3893" y="1569"/>
                  <a:pt x="3886" y="1567"/>
                  <a:pt x="3886" y="1567"/>
                </a:cubicBezTo>
                <a:cubicBezTo>
                  <a:pt x="3884" y="1567"/>
                  <a:pt x="3883" y="1567"/>
                  <a:pt x="3881" y="1567"/>
                </a:cubicBezTo>
                <a:cubicBezTo>
                  <a:pt x="3878" y="1569"/>
                  <a:pt x="3874" y="1570"/>
                  <a:pt x="3870" y="1573"/>
                </a:cubicBezTo>
                <a:cubicBezTo>
                  <a:pt x="3870" y="1573"/>
                  <a:pt x="3869" y="1572"/>
                  <a:pt x="3869" y="1572"/>
                </a:cubicBezTo>
                <a:cubicBezTo>
                  <a:pt x="3861" y="1567"/>
                  <a:pt x="3852" y="1567"/>
                  <a:pt x="3847" y="1566"/>
                </a:cubicBezTo>
                <a:cubicBezTo>
                  <a:pt x="3844" y="1566"/>
                  <a:pt x="3842" y="1566"/>
                  <a:pt x="3841" y="1566"/>
                </a:cubicBezTo>
                <a:cubicBezTo>
                  <a:pt x="3840" y="1565"/>
                  <a:pt x="3840" y="1565"/>
                  <a:pt x="3839" y="1564"/>
                </a:cubicBezTo>
                <a:cubicBezTo>
                  <a:pt x="3836" y="1557"/>
                  <a:pt x="3831" y="1551"/>
                  <a:pt x="3824" y="1551"/>
                </a:cubicBezTo>
                <a:cubicBezTo>
                  <a:pt x="3823" y="1551"/>
                  <a:pt x="3822" y="1551"/>
                  <a:pt x="3821" y="1552"/>
                </a:cubicBezTo>
                <a:cubicBezTo>
                  <a:pt x="3821" y="1538"/>
                  <a:pt x="3824" y="1522"/>
                  <a:pt x="3828" y="1517"/>
                </a:cubicBezTo>
                <a:cubicBezTo>
                  <a:pt x="3828" y="1517"/>
                  <a:pt x="3828" y="1517"/>
                  <a:pt x="3828" y="1517"/>
                </a:cubicBezTo>
                <a:cubicBezTo>
                  <a:pt x="3831" y="1513"/>
                  <a:pt x="3832" y="1508"/>
                  <a:pt x="3832" y="1504"/>
                </a:cubicBezTo>
                <a:cubicBezTo>
                  <a:pt x="3832" y="1500"/>
                  <a:pt x="3831" y="1496"/>
                  <a:pt x="3829" y="1493"/>
                </a:cubicBezTo>
                <a:cubicBezTo>
                  <a:pt x="3827" y="1490"/>
                  <a:pt x="3823" y="1488"/>
                  <a:pt x="3819" y="1488"/>
                </a:cubicBezTo>
                <a:cubicBezTo>
                  <a:pt x="3818" y="1488"/>
                  <a:pt x="3817" y="1488"/>
                  <a:pt x="3816" y="1488"/>
                </a:cubicBezTo>
                <a:cubicBezTo>
                  <a:pt x="3816" y="1488"/>
                  <a:pt x="3816" y="1488"/>
                  <a:pt x="3816" y="1488"/>
                </a:cubicBezTo>
                <a:cubicBezTo>
                  <a:pt x="3816" y="1488"/>
                  <a:pt x="3815" y="1488"/>
                  <a:pt x="3814" y="1487"/>
                </a:cubicBezTo>
                <a:cubicBezTo>
                  <a:pt x="3808" y="1482"/>
                  <a:pt x="3801" y="1469"/>
                  <a:pt x="3789" y="1459"/>
                </a:cubicBezTo>
                <a:cubicBezTo>
                  <a:pt x="3774" y="1447"/>
                  <a:pt x="3763" y="1439"/>
                  <a:pt x="3750" y="1422"/>
                </a:cubicBezTo>
                <a:cubicBezTo>
                  <a:pt x="3735" y="1403"/>
                  <a:pt x="3717" y="1391"/>
                  <a:pt x="3709" y="1383"/>
                </a:cubicBezTo>
                <a:cubicBezTo>
                  <a:pt x="3699" y="1373"/>
                  <a:pt x="3687" y="1368"/>
                  <a:pt x="3678" y="1368"/>
                </a:cubicBezTo>
                <a:cubicBezTo>
                  <a:pt x="3677" y="1368"/>
                  <a:pt x="3676" y="1368"/>
                  <a:pt x="3674" y="1368"/>
                </a:cubicBezTo>
                <a:cubicBezTo>
                  <a:pt x="3670" y="1369"/>
                  <a:pt x="3666" y="1374"/>
                  <a:pt x="3666" y="1378"/>
                </a:cubicBezTo>
                <a:cubicBezTo>
                  <a:pt x="3666" y="1383"/>
                  <a:pt x="3669" y="1386"/>
                  <a:pt x="3671" y="1390"/>
                </a:cubicBezTo>
                <a:cubicBezTo>
                  <a:pt x="3675" y="1396"/>
                  <a:pt x="3681" y="1401"/>
                  <a:pt x="3686" y="1406"/>
                </a:cubicBezTo>
                <a:cubicBezTo>
                  <a:pt x="3690" y="1411"/>
                  <a:pt x="3695" y="1415"/>
                  <a:pt x="3695" y="1415"/>
                </a:cubicBezTo>
                <a:cubicBezTo>
                  <a:pt x="3697" y="1418"/>
                  <a:pt x="3706" y="1427"/>
                  <a:pt x="3714" y="1437"/>
                </a:cubicBezTo>
                <a:cubicBezTo>
                  <a:pt x="3722" y="1446"/>
                  <a:pt x="3729" y="1459"/>
                  <a:pt x="3728" y="1463"/>
                </a:cubicBezTo>
                <a:cubicBezTo>
                  <a:pt x="3729" y="1473"/>
                  <a:pt x="3734" y="1485"/>
                  <a:pt x="3740" y="1497"/>
                </a:cubicBezTo>
                <a:cubicBezTo>
                  <a:pt x="3746" y="1509"/>
                  <a:pt x="3752" y="1519"/>
                  <a:pt x="3757" y="1523"/>
                </a:cubicBezTo>
                <a:cubicBezTo>
                  <a:pt x="3760" y="1527"/>
                  <a:pt x="3769" y="1533"/>
                  <a:pt x="3777" y="1540"/>
                </a:cubicBezTo>
                <a:cubicBezTo>
                  <a:pt x="3785" y="1547"/>
                  <a:pt x="3793" y="1556"/>
                  <a:pt x="3794" y="1559"/>
                </a:cubicBezTo>
                <a:cubicBezTo>
                  <a:pt x="3797" y="1565"/>
                  <a:pt x="3801" y="1570"/>
                  <a:pt x="3808" y="1571"/>
                </a:cubicBezTo>
                <a:cubicBezTo>
                  <a:pt x="3808" y="1583"/>
                  <a:pt x="3816" y="1589"/>
                  <a:pt x="3819" y="1591"/>
                </a:cubicBezTo>
                <a:cubicBezTo>
                  <a:pt x="3825" y="1595"/>
                  <a:pt x="3834" y="1597"/>
                  <a:pt x="3844" y="1597"/>
                </a:cubicBezTo>
                <a:cubicBezTo>
                  <a:pt x="3847" y="1597"/>
                  <a:pt x="3849" y="1597"/>
                  <a:pt x="3851" y="1597"/>
                </a:cubicBezTo>
                <a:cubicBezTo>
                  <a:pt x="3855" y="1596"/>
                  <a:pt x="3859" y="1596"/>
                  <a:pt x="3863" y="1594"/>
                </a:cubicBezTo>
                <a:cubicBezTo>
                  <a:pt x="3865" y="1594"/>
                  <a:pt x="3866" y="1594"/>
                  <a:pt x="3868" y="1593"/>
                </a:cubicBezTo>
                <a:cubicBezTo>
                  <a:pt x="3868" y="1593"/>
                  <a:pt x="3868" y="1593"/>
                  <a:pt x="3868" y="1594"/>
                </a:cubicBezTo>
                <a:cubicBezTo>
                  <a:pt x="3876" y="1602"/>
                  <a:pt x="3884" y="1608"/>
                  <a:pt x="3896" y="1608"/>
                </a:cubicBezTo>
                <a:cubicBezTo>
                  <a:pt x="3898" y="1608"/>
                  <a:pt x="3900" y="1608"/>
                  <a:pt x="3902" y="1608"/>
                </a:cubicBezTo>
                <a:cubicBezTo>
                  <a:pt x="3903" y="1608"/>
                  <a:pt x="3903" y="1608"/>
                  <a:pt x="3904" y="1608"/>
                </a:cubicBezTo>
                <a:cubicBezTo>
                  <a:pt x="3912" y="1608"/>
                  <a:pt x="3923" y="1611"/>
                  <a:pt x="3931" y="1611"/>
                </a:cubicBezTo>
                <a:cubicBezTo>
                  <a:pt x="3933" y="1611"/>
                  <a:pt x="3936" y="1611"/>
                  <a:pt x="3938" y="1610"/>
                </a:cubicBezTo>
                <a:close/>
                <a:moveTo>
                  <a:pt x="4119" y="1427"/>
                </a:moveTo>
                <a:cubicBezTo>
                  <a:pt x="4111" y="1436"/>
                  <a:pt x="4105" y="1453"/>
                  <a:pt x="4104" y="1466"/>
                </a:cubicBezTo>
                <a:cubicBezTo>
                  <a:pt x="4104" y="1469"/>
                  <a:pt x="4105" y="1472"/>
                  <a:pt x="4106" y="1475"/>
                </a:cubicBezTo>
                <a:cubicBezTo>
                  <a:pt x="4107" y="1478"/>
                  <a:pt x="4110" y="1481"/>
                  <a:pt x="4114" y="1482"/>
                </a:cubicBezTo>
                <a:cubicBezTo>
                  <a:pt x="4115" y="1483"/>
                  <a:pt x="4116" y="1483"/>
                  <a:pt x="4117" y="1483"/>
                </a:cubicBezTo>
                <a:cubicBezTo>
                  <a:pt x="4128" y="1482"/>
                  <a:pt x="4131" y="1473"/>
                  <a:pt x="4135" y="1464"/>
                </a:cubicBezTo>
                <a:cubicBezTo>
                  <a:pt x="4138" y="1455"/>
                  <a:pt x="4140" y="1445"/>
                  <a:pt x="4140" y="1436"/>
                </a:cubicBezTo>
                <a:cubicBezTo>
                  <a:pt x="4140" y="1434"/>
                  <a:pt x="4140" y="1431"/>
                  <a:pt x="4139" y="1429"/>
                </a:cubicBezTo>
                <a:cubicBezTo>
                  <a:pt x="4139" y="1426"/>
                  <a:pt x="4138" y="1423"/>
                  <a:pt x="4134" y="1421"/>
                </a:cubicBezTo>
                <a:cubicBezTo>
                  <a:pt x="4134" y="1421"/>
                  <a:pt x="4134" y="1421"/>
                  <a:pt x="4134" y="1421"/>
                </a:cubicBezTo>
                <a:cubicBezTo>
                  <a:pt x="4133" y="1421"/>
                  <a:pt x="4131" y="1420"/>
                  <a:pt x="4130" y="1420"/>
                </a:cubicBezTo>
                <a:cubicBezTo>
                  <a:pt x="4124" y="1420"/>
                  <a:pt x="4121" y="1423"/>
                  <a:pt x="4119" y="1427"/>
                </a:cubicBezTo>
                <a:close/>
                <a:moveTo>
                  <a:pt x="4266" y="830"/>
                </a:moveTo>
                <a:cubicBezTo>
                  <a:pt x="4263" y="839"/>
                  <a:pt x="4260" y="846"/>
                  <a:pt x="4257" y="852"/>
                </a:cubicBezTo>
                <a:cubicBezTo>
                  <a:pt x="4256" y="855"/>
                  <a:pt x="4254" y="857"/>
                  <a:pt x="4253" y="858"/>
                </a:cubicBezTo>
                <a:cubicBezTo>
                  <a:pt x="4253" y="858"/>
                  <a:pt x="4253" y="858"/>
                  <a:pt x="4253" y="858"/>
                </a:cubicBezTo>
                <a:cubicBezTo>
                  <a:pt x="4251" y="859"/>
                  <a:pt x="4249" y="859"/>
                  <a:pt x="4246" y="860"/>
                </a:cubicBezTo>
                <a:cubicBezTo>
                  <a:pt x="4236" y="864"/>
                  <a:pt x="4221" y="872"/>
                  <a:pt x="4214" y="880"/>
                </a:cubicBezTo>
                <a:cubicBezTo>
                  <a:pt x="4214" y="880"/>
                  <a:pt x="4213" y="880"/>
                  <a:pt x="4211" y="880"/>
                </a:cubicBezTo>
                <a:cubicBezTo>
                  <a:pt x="4203" y="880"/>
                  <a:pt x="4189" y="876"/>
                  <a:pt x="4180" y="876"/>
                </a:cubicBezTo>
                <a:cubicBezTo>
                  <a:pt x="4176" y="876"/>
                  <a:pt x="4172" y="876"/>
                  <a:pt x="4169" y="880"/>
                </a:cubicBezTo>
                <a:cubicBezTo>
                  <a:pt x="4165" y="886"/>
                  <a:pt x="4156" y="894"/>
                  <a:pt x="4150" y="900"/>
                </a:cubicBezTo>
                <a:cubicBezTo>
                  <a:pt x="4150" y="900"/>
                  <a:pt x="4146" y="901"/>
                  <a:pt x="4141" y="903"/>
                </a:cubicBezTo>
                <a:cubicBezTo>
                  <a:pt x="4136" y="904"/>
                  <a:pt x="4129" y="909"/>
                  <a:pt x="4130" y="918"/>
                </a:cubicBezTo>
                <a:cubicBezTo>
                  <a:pt x="4130" y="920"/>
                  <a:pt x="4130" y="922"/>
                  <a:pt x="4130" y="924"/>
                </a:cubicBezTo>
                <a:cubicBezTo>
                  <a:pt x="4132" y="932"/>
                  <a:pt x="4135" y="941"/>
                  <a:pt x="4139" y="947"/>
                </a:cubicBezTo>
                <a:cubicBezTo>
                  <a:pt x="4142" y="954"/>
                  <a:pt x="4146" y="959"/>
                  <a:pt x="4154" y="960"/>
                </a:cubicBezTo>
                <a:cubicBezTo>
                  <a:pt x="4159" y="960"/>
                  <a:pt x="4165" y="958"/>
                  <a:pt x="4169" y="953"/>
                </a:cubicBezTo>
                <a:cubicBezTo>
                  <a:pt x="4173" y="949"/>
                  <a:pt x="4176" y="942"/>
                  <a:pt x="4176" y="933"/>
                </a:cubicBezTo>
                <a:cubicBezTo>
                  <a:pt x="4176" y="933"/>
                  <a:pt x="4176" y="933"/>
                  <a:pt x="4176" y="933"/>
                </a:cubicBezTo>
                <a:cubicBezTo>
                  <a:pt x="4176" y="933"/>
                  <a:pt x="4180" y="934"/>
                  <a:pt x="4182" y="935"/>
                </a:cubicBezTo>
                <a:cubicBezTo>
                  <a:pt x="4185" y="936"/>
                  <a:pt x="4189" y="938"/>
                  <a:pt x="4193" y="938"/>
                </a:cubicBezTo>
                <a:cubicBezTo>
                  <a:pt x="4194" y="938"/>
                  <a:pt x="4195" y="938"/>
                  <a:pt x="4195" y="938"/>
                </a:cubicBezTo>
                <a:cubicBezTo>
                  <a:pt x="4204" y="936"/>
                  <a:pt x="4209" y="930"/>
                  <a:pt x="4212" y="922"/>
                </a:cubicBezTo>
                <a:cubicBezTo>
                  <a:pt x="4214" y="924"/>
                  <a:pt x="4216" y="925"/>
                  <a:pt x="4218" y="925"/>
                </a:cubicBezTo>
                <a:cubicBezTo>
                  <a:pt x="4221" y="926"/>
                  <a:pt x="4223" y="926"/>
                  <a:pt x="4226" y="926"/>
                </a:cubicBezTo>
                <a:cubicBezTo>
                  <a:pt x="4232" y="926"/>
                  <a:pt x="4238" y="923"/>
                  <a:pt x="4240" y="919"/>
                </a:cubicBezTo>
                <a:cubicBezTo>
                  <a:pt x="4243" y="916"/>
                  <a:pt x="4244" y="914"/>
                  <a:pt x="4244" y="911"/>
                </a:cubicBezTo>
                <a:cubicBezTo>
                  <a:pt x="4246" y="910"/>
                  <a:pt x="4251" y="907"/>
                  <a:pt x="4256" y="905"/>
                </a:cubicBezTo>
                <a:cubicBezTo>
                  <a:pt x="4263" y="903"/>
                  <a:pt x="4268" y="901"/>
                  <a:pt x="4272" y="898"/>
                </a:cubicBezTo>
                <a:cubicBezTo>
                  <a:pt x="4273" y="897"/>
                  <a:pt x="4279" y="894"/>
                  <a:pt x="4285" y="891"/>
                </a:cubicBezTo>
                <a:cubicBezTo>
                  <a:pt x="4287" y="889"/>
                  <a:pt x="4290" y="888"/>
                  <a:pt x="4293" y="886"/>
                </a:cubicBezTo>
                <a:cubicBezTo>
                  <a:pt x="4295" y="884"/>
                  <a:pt x="4297" y="882"/>
                  <a:pt x="4298" y="878"/>
                </a:cubicBezTo>
                <a:cubicBezTo>
                  <a:pt x="4299" y="874"/>
                  <a:pt x="4299" y="865"/>
                  <a:pt x="4300" y="856"/>
                </a:cubicBezTo>
                <a:cubicBezTo>
                  <a:pt x="4300" y="852"/>
                  <a:pt x="4300" y="848"/>
                  <a:pt x="4301" y="845"/>
                </a:cubicBezTo>
                <a:cubicBezTo>
                  <a:pt x="4301" y="843"/>
                  <a:pt x="4302" y="842"/>
                  <a:pt x="4302" y="842"/>
                </a:cubicBezTo>
                <a:cubicBezTo>
                  <a:pt x="4303" y="841"/>
                  <a:pt x="4305" y="841"/>
                  <a:pt x="4308" y="839"/>
                </a:cubicBezTo>
                <a:cubicBezTo>
                  <a:pt x="4310" y="837"/>
                  <a:pt x="4313" y="833"/>
                  <a:pt x="4313" y="828"/>
                </a:cubicBezTo>
                <a:cubicBezTo>
                  <a:pt x="4313" y="824"/>
                  <a:pt x="4312" y="819"/>
                  <a:pt x="4308" y="812"/>
                </a:cubicBezTo>
                <a:cubicBezTo>
                  <a:pt x="4305" y="805"/>
                  <a:pt x="4303" y="797"/>
                  <a:pt x="4300" y="791"/>
                </a:cubicBezTo>
                <a:cubicBezTo>
                  <a:pt x="4300" y="789"/>
                  <a:pt x="4299" y="788"/>
                  <a:pt x="4298" y="786"/>
                </a:cubicBezTo>
                <a:cubicBezTo>
                  <a:pt x="4303" y="785"/>
                  <a:pt x="4308" y="783"/>
                  <a:pt x="4313" y="783"/>
                </a:cubicBezTo>
                <a:cubicBezTo>
                  <a:pt x="4327" y="782"/>
                  <a:pt x="4340" y="780"/>
                  <a:pt x="4344" y="776"/>
                </a:cubicBezTo>
                <a:cubicBezTo>
                  <a:pt x="4344" y="776"/>
                  <a:pt x="4345" y="776"/>
                  <a:pt x="4345" y="776"/>
                </a:cubicBezTo>
                <a:cubicBezTo>
                  <a:pt x="4348" y="776"/>
                  <a:pt x="4353" y="776"/>
                  <a:pt x="4358" y="775"/>
                </a:cubicBezTo>
                <a:cubicBezTo>
                  <a:pt x="4363" y="773"/>
                  <a:pt x="4370" y="769"/>
                  <a:pt x="4370" y="761"/>
                </a:cubicBezTo>
                <a:cubicBezTo>
                  <a:pt x="4370" y="759"/>
                  <a:pt x="4370" y="758"/>
                  <a:pt x="4370" y="757"/>
                </a:cubicBezTo>
                <a:cubicBezTo>
                  <a:pt x="4367" y="748"/>
                  <a:pt x="4360" y="744"/>
                  <a:pt x="4354" y="741"/>
                </a:cubicBezTo>
                <a:cubicBezTo>
                  <a:pt x="4347" y="739"/>
                  <a:pt x="4340" y="738"/>
                  <a:pt x="4335" y="738"/>
                </a:cubicBezTo>
                <a:cubicBezTo>
                  <a:pt x="4333" y="738"/>
                  <a:pt x="4332" y="738"/>
                  <a:pt x="4330" y="738"/>
                </a:cubicBezTo>
                <a:cubicBezTo>
                  <a:pt x="4329" y="737"/>
                  <a:pt x="4327" y="735"/>
                  <a:pt x="4325" y="732"/>
                </a:cubicBezTo>
                <a:cubicBezTo>
                  <a:pt x="4321" y="729"/>
                  <a:pt x="4317" y="726"/>
                  <a:pt x="4311" y="726"/>
                </a:cubicBezTo>
                <a:cubicBezTo>
                  <a:pt x="4309" y="726"/>
                  <a:pt x="4308" y="726"/>
                  <a:pt x="4307" y="726"/>
                </a:cubicBezTo>
                <a:cubicBezTo>
                  <a:pt x="4300" y="728"/>
                  <a:pt x="4296" y="734"/>
                  <a:pt x="4294" y="739"/>
                </a:cubicBezTo>
                <a:cubicBezTo>
                  <a:pt x="4292" y="743"/>
                  <a:pt x="4292" y="747"/>
                  <a:pt x="4291" y="750"/>
                </a:cubicBezTo>
                <a:cubicBezTo>
                  <a:pt x="4289" y="751"/>
                  <a:pt x="4284" y="754"/>
                  <a:pt x="4280" y="756"/>
                </a:cubicBezTo>
                <a:cubicBezTo>
                  <a:pt x="4275" y="760"/>
                  <a:pt x="4268" y="763"/>
                  <a:pt x="4267" y="772"/>
                </a:cubicBezTo>
                <a:cubicBezTo>
                  <a:pt x="4267" y="775"/>
                  <a:pt x="4269" y="778"/>
                  <a:pt x="4271" y="780"/>
                </a:cubicBezTo>
                <a:cubicBezTo>
                  <a:pt x="4272" y="782"/>
                  <a:pt x="4274" y="783"/>
                  <a:pt x="4275" y="784"/>
                </a:cubicBezTo>
                <a:cubicBezTo>
                  <a:pt x="4271" y="790"/>
                  <a:pt x="4271" y="797"/>
                  <a:pt x="4270" y="805"/>
                </a:cubicBezTo>
                <a:cubicBezTo>
                  <a:pt x="4270" y="814"/>
                  <a:pt x="4269" y="824"/>
                  <a:pt x="4266" y="830"/>
                </a:cubicBezTo>
                <a:close/>
                <a:moveTo>
                  <a:pt x="3920" y="1392"/>
                </a:moveTo>
                <a:cubicBezTo>
                  <a:pt x="3917" y="1395"/>
                  <a:pt x="3916" y="1398"/>
                  <a:pt x="3915" y="1401"/>
                </a:cubicBezTo>
                <a:cubicBezTo>
                  <a:pt x="3914" y="1402"/>
                  <a:pt x="3914" y="1403"/>
                  <a:pt x="3914" y="1404"/>
                </a:cubicBezTo>
                <a:cubicBezTo>
                  <a:pt x="3914" y="1404"/>
                  <a:pt x="3913" y="1404"/>
                  <a:pt x="3913" y="1404"/>
                </a:cubicBezTo>
                <a:cubicBezTo>
                  <a:pt x="3910" y="1407"/>
                  <a:pt x="3907" y="1408"/>
                  <a:pt x="3897" y="1411"/>
                </a:cubicBezTo>
                <a:cubicBezTo>
                  <a:pt x="3886" y="1415"/>
                  <a:pt x="3883" y="1425"/>
                  <a:pt x="3881" y="1432"/>
                </a:cubicBezTo>
                <a:cubicBezTo>
                  <a:pt x="3880" y="1431"/>
                  <a:pt x="3878" y="1430"/>
                  <a:pt x="3877" y="1429"/>
                </a:cubicBezTo>
                <a:cubicBezTo>
                  <a:pt x="3873" y="1427"/>
                  <a:pt x="3870" y="1424"/>
                  <a:pt x="3864" y="1424"/>
                </a:cubicBezTo>
                <a:cubicBezTo>
                  <a:pt x="3862" y="1424"/>
                  <a:pt x="3859" y="1425"/>
                  <a:pt x="3857" y="1427"/>
                </a:cubicBezTo>
                <a:cubicBezTo>
                  <a:pt x="3854" y="1431"/>
                  <a:pt x="3854" y="1436"/>
                  <a:pt x="3854" y="1441"/>
                </a:cubicBezTo>
                <a:cubicBezTo>
                  <a:pt x="3854" y="1453"/>
                  <a:pt x="3857" y="1471"/>
                  <a:pt x="3863" y="1487"/>
                </a:cubicBezTo>
                <a:cubicBezTo>
                  <a:pt x="3868" y="1499"/>
                  <a:pt x="3876" y="1509"/>
                  <a:pt x="3883" y="1515"/>
                </a:cubicBezTo>
                <a:cubicBezTo>
                  <a:pt x="3891" y="1522"/>
                  <a:pt x="3897" y="1526"/>
                  <a:pt x="3903" y="1527"/>
                </a:cubicBezTo>
                <a:cubicBezTo>
                  <a:pt x="3909" y="1526"/>
                  <a:pt x="3920" y="1527"/>
                  <a:pt x="3927" y="1529"/>
                </a:cubicBezTo>
                <a:cubicBezTo>
                  <a:pt x="3931" y="1530"/>
                  <a:pt x="3938" y="1532"/>
                  <a:pt x="3946" y="1532"/>
                </a:cubicBezTo>
                <a:cubicBezTo>
                  <a:pt x="3950" y="1532"/>
                  <a:pt x="3955" y="1531"/>
                  <a:pt x="3959" y="1529"/>
                </a:cubicBezTo>
                <a:cubicBezTo>
                  <a:pt x="3964" y="1528"/>
                  <a:pt x="3968" y="1523"/>
                  <a:pt x="3968" y="1517"/>
                </a:cubicBezTo>
                <a:cubicBezTo>
                  <a:pt x="3968" y="1517"/>
                  <a:pt x="3968" y="1516"/>
                  <a:pt x="3968" y="1516"/>
                </a:cubicBezTo>
                <a:cubicBezTo>
                  <a:pt x="3968" y="1511"/>
                  <a:pt x="3967" y="1506"/>
                  <a:pt x="3967" y="1501"/>
                </a:cubicBezTo>
                <a:cubicBezTo>
                  <a:pt x="3967" y="1491"/>
                  <a:pt x="3969" y="1482"/>
                  <a:pt x="3975" y="1476"/>
                </a:cubicBezTo>
                <a:cubicBezTo>
                  <a:pt x="3979" y="1472"/>
                  <a:pt x="3984" y="1467"/>
                  <a:pt x="3988" y="1462"/>
                </a:cubicBezTo>
                <a:cubicBezTo>
                  <a:pt x="3992" y="1458"/>
                  <a:pt x="3995" y="1451"/>
                  <a:pt x="3995" y="1444"/>
                </a:cubicBezTo>
                <a:cubicBezTo>
                  <a:pt x="3995" y="1440"/>
                  <a:pt x="3995" y="1437"/>
                  <a:pt x="3993" y="1433"/>
                </a:cubicBezTo>
                <a:cubicBezTo>
                  <a:pt x="3988" y="1419"/>
                  <a:pt x="3981" y="1408"/>
                  <a:pt x="3982" y="1404"/>
                </a:cubicBezTo>
                <a:cubicBezTo>
                  <a:pt x="3982" y="1403"/>
                  <a:pt x="3982" y="1403"/>
                  <a:pt x="3983" y="1402"/>
                </a:cubicBezTo>
                <a:cubicBezTo>
                  <a:pt x="3986" y="1398"/>
                  <a:pt x="3990" y="1396"/>
                  <a:pt x="3994" y="1393"/>
                </a:cubicBezTo>
                <a:cubicBezTo>
                  <a:pt x="3997" y="1390"/>
                  <a:pt x="4002" y="1386"/>
                  <a:pt x="4002" y="1380"/>
                </a:cubicBezTo>
                <a:cubicBezTo>
                  <a:pt x="4002" y="1379"/>
                  <a:pt x="4002" y="1377"/>
                  <a:pt x="4000" y="1375"/>
                </a:cubicBezTo>
                <a:cubicBezTo>
                  <a:pt x="3999" y="1373"/>
                  <a:pt x="3996" y="1373"/>
                  <a:pt x="3995" y="1373"/>
                </a:cubicBezTo>
                <a:cubicBezTo>
                  <a:pt x="3991" y="1373"/>
                  <a:pt x="3990" y="1374"/>
                  <a:pt x="3989" y="1374"/>
                </a:cubicBezTo>
                <a:cubicBezTo>
                  <a:pt x="3987" y="1375"/>
                  <a:pt x="3986" y="1375"/>
                  <a:pt x="3985" y="1375"/>
                </a:cubicBezTo>
                <a:cubicBezTo>
                  <a:pt x="3985" y="1375"/>
                  <a:pt x="3985" y="1375"/>
                  <a:pt x="3985" y="1375"/>
                </a:cubicBezTo>
                <a:cubicBezTo>
                  <a:pt x="3985" y="1375"/>
                  <a:pt x="3985" y="1375"/>
                  <a:pt x="3983" y="1373"/>
                </a:cubicBezTo>
                <a:cubicBezTo>
                  <a:pt x="3982" y="1370"/>
                  <a:pt x="3980" y="1364"/>
                  <a:pt x="3980" y="1353"/>
                </a:cubicBezTo>
                <a:cubicBezTo>
                  <a:pt x="3980" y="1351"/>
                  <a:pt x="3979" y="1349"/>
                  <a:pt x="3977" y="1347"/>
                </a:cubicBezTo>
                <a:cubicBezTo>
                  <a:pt x="3975" y="1345"/>
                  <a:pt x="3973" y="1344"/>
                  <a:pt x="3971" y="1344"/>
                </a:cubicBezTo>
                <a:cubicBezTo>
                  <a:pt x="3965" y="1344"/>
                  <a:pt x="3961" y="1347"/>
                  <a:pt x="3957" y="1351"/>
                </a:cubicBezTo>
                <a:cubicBezTo>
                  <a:pt x="3953" y="1355"/>
                  <a:pt x="3949" y="1359"/>
                  <a:pt x="3948" y="1365"/>
                </a:cubicBezTo>
                <a:cubicBezTo>
                  <a:pt x="3948" y="1366"/>
                  <a:pt x="3948" y="1367"/>
                  <a:pt x="3948" y="1367"/>
                </a:cubicBezTo>
                <a:cubicBezTo>
                  <a:pt x="3948" y="1371"/>
                  <a:pt x="3949" y="1374"/>
                  <a:pt x="3950" y="1376"/>
                </a:cubicBezTo>
                <a:cubicBezTo>
                  <a:pt x="3950" y="1377"/>
                  <a:pt x="3950" y="1377"/>
                  <a:pt x="3951" y="1378"/>
                </a:cubicBezTo>
                <a:cubicBezTo>
                  <a:pt x="3949" y="1378"/>
                  <a:pt x="3947" y="1378"/>
                  <a:pt x="3945" y="1378"/>
                </a:cubicBezTo>
                <a:cubicBezTo>
                  <a:pt x="3932" y="1378"/>
                  <a:pt x="3924" y="1385"/>
                  <a:pt x="3920" y="1392"/>
                </a:cubicBezTo>
                <a:close/>
                <a:moveTo>
                  <a:pt x="4009" y="1068"/>
                </a:moveTo>
                <a:cubicBezTo>
                  <a:pt x="4005" y="1076"/>
                  <a:pt x="4003" y="1085"/>
                  <a:pt x="4003" y="1093"/>
                </a:cubicBezTo>
                <a:cubicBezTo>
                  <a:pt x="4003" y="1096"/>
                  <a:pt x="4003" y="1099"/>
                  <a:pt x="4005" y="1102"/>
                </a:cubicBezTo>
                <a:cubicBezTo>
                  <a:pt x="4006" y="1106"/>
                  <a:pt x="4010" y="1108"/>
                  <a:pt x="4014" y="1108"/>
                </a:cubicBezTo>
                <a:cubicBezTo>
                  <a:pt x="4014" y="1108"/>
                  <a:pt x="4014" y="1108"/>
                  <a:pt x="4015" y="1108"/>
                </a:cubicBezTo>
                <a:cubicBezTo>
                  <a:pt x="4015" y="1108"/>
                  <a:pt x="4015" y="1108"/>
                  <a:pt x="4016" y="1108"/>
                </a:cubicBezTo>
                <a:cubicBezTo>
                  <a:pt x="4025" y="1107"/>
                  <a:pt x="4030" y="1099"/>
                  <a:pt x="4034" y="1091"/>
                </a:cubicBezTo>
                <a:cubicBezTo>
                  <a:pt x="4038" y="1083"/>
                  <a:pt x="4041" y="1073"/>
                  <a:pt x="4041" y="1065"/>
                </a:cubicBezTo>
                <a:cubicBezTo>
                  <a:pt x="4041" y="1062"/>
                  <a:pt x="4041" y="1059"/>
                  <a:pt x="4039" y="1056"/>
                </a:cubicBezTo>
                <a:cubicBezTo>
                  <a:pt x="4038" y="1053"/>
                  <a:pt x="4034" y="1051"/>
                  <a:pt x="4030" y="1051"/>
                </a:cubicBezTo>
                <a:cubicBezTo>
                  <a:pt x="4029" y="1051"/>
                  <a:pt x="4029" y="1051"/>
                  <a:pt x="4028" y="1051"/>
                </a:cubicBezTo>
                <a:cubicBezTo>
                  <a:pt x="4028" y="1051"/>
                  <a:pt x="4028" y="1051"/>
                  <a:pt x="4028" y="1051"/>
                </a:cubicBezTo>
                <a:cubicBezTo>
                  <a:pt x="4019" y="1053"/>
                  <a:pt x="4013" y="1061"/>
                  <a:pt x="4009" y="1068"/>
                </a:cubicBezTo>
                <a:close/>
                <a:moveTo>
                  <a:pt x="3994" y="1206"/>
                </a:moveTo>
                <a:cubicBezTo>
                  <a:pt x="3994" y="1209"/>
                  <a:pt x="3995" y="1213"/>
                  <a:pt x="3997" y="1217"/>
                </a:cubicBezTo>
                <a:cubicBezTo>
                  <a:pt x="3997" y="1217"/>
                  <a:pt x="3997" y="1217"/>
                  <a:pt x="3997" y="1217"/>
                </a:cubicBezTo>
                <a:cubicBezTo>
                  <a:pt x="4001" y="1226"/>
                  <a:pt x="4008" y="1233"/>
                  <a:pt x="4014" y="1238"/>
                </a:cubicBezTo>
                <a:cubicBezTo>
                  <a:pt x="4017" y="1241"/>
                  <a:pt x="4019" y="1244"/>
                  <a:pt x="4021" y="1246"/>
                </a:cubicBezTo>
                <a:cubicBezTo>
                  <a:pt x="4021" y="1246"/>
                  <a:pt x="4022" y="1247"/>
                  <a:pt x="4022" y="1247"/>
                </a:cubicBezTo>
                <a:cubicBezTo>
                  <a:pt x="4017" y="1254"/>
                  <a:pt x="4000" y="1267"/>
                  <a:pt x="3997" y="1282"/>
                </a:cubicBezTo>
                <a:cubicBezTo>
                  <a:pt x="3996" y="1283"/>
                  <a:pt x="3996" y="1284"/>
                  <a:pt x="3996" y="1285"/>
                </a:cubicBezTo>
                <a:cubicBezTo>
                  <a:pt x="3996" y="1286"/>
                  <a:pt x="3997" y="1288"/>
                  <a:pt x="3998" y="1289"/>
                </a:cubicBezTo>
                <a:cubicBezTo>
                  <a:pt x="3999" y="1291"/>
                  <a:pt x="4002" y="1292"/>
                  <a:pt x="4003" y="1292"/>
                </a:cubicBezTo>
                <a:cubicBezTo>
                  <a:pt x="4003" y="1292"/>
                  <a:pt x="4004" y="1292"/>
                  <a:pt x="4004" y="1292"/>
                </a:cubicBezTo>
                <a:cubicBezTo>
                  <a:pt x="4009" y="1292"/>
                  <a:pt x="4011" y="1289"/>
                  <a:pt x="4014" y="1287"/>
                </a:cubicBezTo>
                <a:cubicBezTo>
                  <a:pt x="4024" y="1279"/>
                  <a:pt x="4038" y="1264"/>
                  <a:pt x="4043" y="1255"/>
                </a:cubicBezTo>
                <a:cubicBezTo>
                  <a:pt x="4046" y="1251"/>
                  <a:pt x="4049" y="1250"/>
                  <a:pt x="4054" y="1249"/>
                </a:cubicBezTo>
                <a:cubicBezTo>
                  <a:pt x="4057" y="1249"/>
                  <a:pt x="4060" y="1249"/>
                  <a:pt x="4063" y="1248"/>
                </a:cubicBezTo>
                <a:cubicBezTo>
                  <a:pt x="4065" y="1248"/>
                  <a:pt x="4069" y="1246"/>
                  <a:pt x="4071" y="1242"/>
                </a:cubicBezTo>
                <a:cubicBezTo>
                  <a:pt x="4075" y="1235"/>
                  <a:pt x="4075" y="1235"/>
                  <a:pt x="4075" y="1235"/>
                </a:cubicBezTo>
                <a:cubicBezTo>
                  <a:pt x="4076" y="1233"/>
                  <a:pt x="4076" y="1231"/>
                  <a:pt x="4075" y="1230"/>
                </a:cubicBezTo>
                <a:cubicBezTo>
                  <a:pt x="4074" y="1228"/>
                  <a:pt x="4072" y="1227"/>
                  <a:pt x="4071" y="1226"/>
                </a:cubicBezTo>
                <a:cubicBezTo>
                  <a:pt x="4071" y="1226"/>
                  <a:pt x="4058" y="1224"/>
                  <a:pt x="4048" y="1220"/>
                </a:cubicBezTo>
                <a:cubicBezTo>
                  <a:pt x="4046" y="1219"/>
                  <a:pt x="4044" y="1219"/>
                  <a:pt x="4042" y="1219"/>
                </a:cubicBezTo>
                <a:cubicBezTo>
                  <a:pt x="4039" y="1219"/>
                  <a:pt x="4036" y="1219"/>
                  <a:pt x="4034" y="1220"/>
                </a:cubicBezTo>
                <a:cubicBezTo>
                  <a:pt x="4034" y="1219"/>
                  <a:pt x="4034" y="1218"/>
                  <a:pt x="4035" y="1216"/>
                </a:cubicBezTo>
                <a:cubicBezTo>
                  <a:pt x="4037" y="1207"/>
                  <a:pt x="4041" y="1204"/>
                  <a:pt x="4045" y="1201"/>
                </a:cubicBezTo>
                <a:cubicBezTo>
                  <a:pt x="4049" y="1198"/>
                  <a:pt x="4055" y="1193"/>
                  <a:pt x="4055" y="1184"/>
                </a:cubicBezTo>
                <a:cubicBezTo>
                  <a:pt x="4055" y="1182"/>
                  <a:pt x="4055" y="1181"/>
                  <a:pt x="4054" y="1179"/>
                </a:cubicBezTo>
                <a:cubicBezTo>
                  <a:pt x="4053" y="1169"/>
                  <a:pt x="4048" y="1163"/>
                  <a:pt x="4043" y="1159"/>
                </a:cubicBezTo>
                <a:cubicBezTo>
                  <a:pt x="4038" y="1155"/>
                  <a:pt x="4034" y="1153"/>
                  <a:pt x="4030" y="1153"/>
                </a:cubicBezTo>
                <a:cubicBezTo>
                  <a:pt x="4026" y="1153"/>
                  <a:pt x="4021" y="1157"/>
                  <a:pt x="4021" y="1160"/>
                </a:cubicBezTo>
                <a:cubicBezTo>
                  <a:pt x="4019" y="1169"/>
                  <a:pt x="4022" y="1175"/>
                  <a:pt x="4016" y="1179"/>
                </a:cubicBezTo>
                <a:cubicBezTo>
                  <a:pt x="4012" y="1183"/>
                  <a:pt x="4007" y="1186"/>
                  <a:pt x="4003" y="1190"/>
                </a:cubicBezTo>
                <a:cubicBezTo>
                  <a:pt x="3998" y="1193"/>
                  <a:pt x="3994" y="1199"/>
                  <a:pt x="3994" y="120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2254214"/>
            <a:ext cx="10845799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73101" y="4560449"/>
            <a:ext cx="1084579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4" marR="0" lvl="0" indent="-228584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3102" y="4264179"/>
            <a:ext cx="10845799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01C2D46-532E-4EB8-9B4D-5361D4206408}"/>
              </a:ext>
            </a:extLst>
          </p:cNvPr>
          <p:cNvGrpSpPr/>
          <p:nvPr userDrawn="1"/>
        </p:nvGrpSpPr>
        <p:grpSpPr>
          <a:xfrm flipH="1">
            <a:off x="7071162" y="1150354"/>
            <a:ext cx="5120838" cy="5742866"/>
            <a:chOff x="0" y="258409"/>
            <a:chExt cx="4705993" cy="5277630"/>
          </a:xfrm>
        </p:grpSpPr>
        <p:sp>
          <p:nvSpPr>
            <p:cNvPr id="11" name="îṡļiḓè">
              <a:extLst>
                <a:ext uri="{FF2B5EF4-FFF2-40B4-BE49-F238E27FC236}">
                  <a16:creationId xmlns:a16="http://schemas.microsoft.com/office/drawing/2014/main" id="{CDB63D9D-5705-4E71-861F-D5C0CC45873A}"/>
                </a:ext>
              </a:extLst>
            </p:cNvPr>
            <p:cNvSpPr/>
            <p:nvPr/>
          </p:nvSpPr>
          <p:spPr bwMode="auto">
            <a:xfrm>
              <a:off x="2108545" y="813752"/>
              <a:ext cx="2136124" cy="2107292"/>
            </a:xfrm>
            <a:custGeom>
              <a:avLst/>
              <a:gdLst>
                <a:gd name="T0" fmla="*/ 44 w 1701"/>
                <a:gd name="T1" fmla="*/ 1297 h 1679"/>
                <a:gd name="T2" fmla="*/ 350 w 1701"/>
                <a:gd name="T3" fmla="*/ 1478 h 1679"/>
                <a:gd name="T4" fmla="*/ 256 w 1701"/>
                <a:gd name="T5" fmla="*/ 1242 h 1679"/>
                <a:gd name="T6" fmla="*/ 500 w 1701"/>
                <a:gd name="T7" fmla="*/ 915 h 1679"/>
                <a:gd name="T8" fmla="*/ 1041 w 1701"/>
                <a:gd name="T9" fmla="*/ 1000 h 1679"/>
                <a:gd name="T10" fmla="*/ 1085 w 1701"/>
                <a:gd name="T11" fmla="*/ 1345 h 1679"/>
                <a:gd name="T12" fmla="*/ 1219 w 1701"/>
                <a:gd name="T13" fmla="*/ 910 h 1679"/>
                <a:gd name="T14" fmla="*/ 801 w 1701"/>
                <a:gd name="T15" fmla="*/ 719 h 1679"/>
                <a:gd name="T16" fmla="*/ 1118 w 1701"/>
                <a:gd name="T17" fmla="*/ 640 h 1679"/>
                <a:gd name="T18" fmla="*/ 1603 w 1701"/>
                <a:gd name="T19" fmla="*/ 709 h 1679"/>
                <a:gd name="T20" fmla="*/ 1095 w 1701"/>
                <a:gd name="T21" fmla="*/ 459 h 1679"/>
                <a:gd name="T22" fmla="*/ 812 w 1701"/>
                <a:gd name="T23" fmla="*/ 570 h 1679"/>
                <a:gd name="T24" fmla="*/ 1028 w 1701"/>
                <a:gd name="T25" fmla="*/ 428 h 1679"/>
                <a:gd name="T26" fmla="*/ 1477 w 1701"/>
                <a:gd name="T27" fmla="*/ 345 h 1679"/>
                <a:gd name="T28" fmla="*/ 974 w 1701"/>
                <a:gd name="T29" fmla="*/ 318 h 1679"/>
                <a:gd name="T30" fmla="*/ 722 w 1701"/>
                <a:gd name="T31" fmla="*/ 520 h 1679"/>
                <a:gd name="T32" fmla="*/ 855 w 1701"/>
                <a:gd name="T33" fmla="*/ 349 h 1679"/>
                <a:gd name="T34" fmla="*/ 1136 w 1701"/>
                <a:gd name="T35" fmla="*/ 96 h 1679"/>
                <a:gd name="T36" fmla="*/ 731 w 1701"/>
                <a:gd name="T37" fmla="*/ 275 h 1679"/>
                <a:gd name="T38" fmla="*/ 550 w 1701"/>
                <a:gd name="T39" fmla="*/ 549 h 1679"/>
                <a:gd name="T40" fmla="*/ 197 w 1701"/>
                <a:gd name="T41" fmla="*/ 402 h 1679"/>
                <a:gd name="T42" fmla="*/ 31 w 1701"/>
                <a:gd name="T43" fmla="*/ 888 h 1679"/>
                <a:gd name="T44" fmla="*/ 179 w 1701"/>
                <a:gd name="T45" fmla="*/ 933 h 1679"/>
                <a:gd name="T46" fmla="*/ 44 w 1701"/>
                <a:gd name="T47" fmla="*/ 1297 h 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01" h="1679">
                  <a:moveTo>
                    <a:pt x="44" y="1297"/>
                  </a:moveTo>
                  <a:cubicBezTo>
                    <a:pt x="75" y="1419"/>
                    <a:pt x="199" y="1679"/>
                    <a:pt x="350" y="1478"/>
                  </a:cubicBezTo>
                  <a:cubicBezTo>
                    <a:pt x="424" y="1380"/>
                    <a:pt x="288" y="1341"/>
                    <a:pt x="256" y="1242"/>
                  </a:cubicBezTo>
                  <a:cubicBezTo>
                    <a:pt x="221" y="1130"/>
                    <a:pt x="402" y="961"/>
                    <a:pt x="500" y="915"/>
                  </a:cubicBezTo>
                  <a:cubicBezTo>
                    <a:pt x="598" y="869"/>
                    <a:pt x="1000" y="878"/>
                    <a:pt x="1041" y="1000"/>
                  </a:cubicBezTo>
                  <a:cubicBezTo>
                    <a:pt x="1074" y="1100"/>
                    <a:pt x="964" y="1282"/>
                    <a:pt x="1085" y="1345"/>
                  </a:cubicBezTo>
                  <a:cubicBezTo>
                    <a:pt x="1263" y="1438"/>
                    <a:pt x="1338" y="1087"/>
                    <a:pt x="1219" y="910"/>
                  </a:cubicBezTo>
                  <a:cubicBezTo>
                    <a:pt x="1135" y="785"/>
                    <a:pt x="801" y="719"/>
                    <a:pt x="801" y="719"/>
                  </a:cubicBezTo>
                  <a:cubicBezTo>
                    <a:pt x="895" y="653"/>
                    <a:pt x="1006" y="635"/>
                    <a:pt x="1118" y="640"/>
                  </a:cubicBezTo>
                  <a:cubicBezTo>
                    <a:pt x="1455" y="655"/>
                    <a:pt x="1558" y="819"/>
                    <a:pt x="1603" y="709"/>
                  </a:cubicBezTo>
                  <a:cubicBezTo>
                    <a:pt x="1701" y="473"/>
                    <a:pt x="1320" y="404"/>
                    <a:pt x="1095" y="459"/>
                  </a:cubicBezTo>
                  <a:cubicBezTo>
                    <a:pt x="938" y="498"/>
                    <a:pt x="812" y="570"/>
                    <a:pt x="812" y="570"/>
                  </a:cubicBezTo>
                  <a:cubicBezTo>
                    <a:pt x="875" y="502"/>
                    <a:pt x="951" y="464"/>
                    <a:pt x="1028" y="428"/>
                  </a:cubicBezTo>
                  <a:cubicBezTo>
                    <a:pt x="1282" y="309"/>
                    <a:pt x="1441" y="446"/>
                    <a:pt x="1477" y="345"/>
                  </a:cubicBezTo>
                  <a:cubicBezTo>
                    <a:pt x="1541" y="170"/>
                    <a:pt x="1283" y="134"/>
                    <a:pt x="974" y="318"/>
                  </a:cubicBezTo>
                  <a:cubicBezTo>
                    <a:pt x="827" y="405"/>
                    <a:pt x="722" y="520"/>
                    <a:pt x="722" y="520"/>
                  </a:cubicBezTo>
                  <a:cubicBezTo>
                    <a:pt x="752" y="448"/>
                    <a:pt x="806" y="389"/>
                    <a:pt x="855" y="349"/>
                  </a:cubicBezTo>
                  <a:cubicBezTo>
                    <a:pt x="1017" y="216"/>
                    <a:pt x="1213" y="227"/>
                    <a:pt x="1136" y="96"/>
                  </a:cubicBezTo>
                  <a:cubicBezTo>
                    <a:pt x="1079" y="0"/>
                    <a:pt x="869" y="128"/>
                    <a:pt x="731" y="275"/>
                  </a:cubicBezTo>
                  <a:cubicBezTo>
                    <a:pt x="613" y="401"/>
                    <a:pt x="550" y="549"/>
                    <a:pt x="550" y="549"/>
                  </a:cubicBezTo>
                  <a:cubicBezTo>
                    <a:pt x="197" y="402"/>
                    <a:pt x="197" y="402"/>
                    <a:pt x="197" y="402"/>
                  </a:cubicBezTo>
                  <a:cubicBezTo>
                    <a:pt x="31" y="888"/>
                    <a:pt x="31" y="888"/>
                    <a:pt x="31" y="888"/>
                  </a:cubicBezTo>
                  <a:cubicBezTo>
                    <a:pt x="179" y="933"/>
                    <a:pt x="179" y="933"/>
                    <a:pt x="179" y="933"/>
                  </a:cubicBezTo>
                  <a:cubicBezTo>
                    <a:pt x="78" y="1052"/>
                    <a:pt x="0" y="1122"/>
                    <a:pt x="44" y="1297"/>
                  </a:cubicBezTo>
                  <a:close/>
                </a:path>
              </a:pathLst>
            </a:custGeom>
            <a:solidFill>
              <a:srgbClr val="F7D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ïŝḷîḓé">
              <a:extLst>
                <a:ext uri="{FF2B5EF4-FFF2-40B4-BE49-F238E27FC236}">
                  <a16:creationId xmlns:a16="http://schemas.microsoft.com/office/drawing/2014/main" id="{DCB34057-CFC8-4E96-A88A-3EC293EF62B0}"/>
                </a:ext>
              </a:extLst>
            </p:cNvPr>
            <p:cNvSpPr/>
            <p:nvPr/>
          </p:nvSpPr>
          <p:spPr bwMode="auto">
            <a:xfrm>
              <a:off x="1984439" y="1213648"/>
              <a:ext cx="486395" cy="783497"/>
            </a:xfrm>
            <a:custGeom>
              <a:avLst/>
              <a:gdLst>
                <a:gd name="T0" fmla="*/ 388 w 388"/>
                <a:gd name="T1" fmla="*/ 60 h 625"/>
                <a:gd name="T2" fmla="*/ 175 w 388"/>
                <a:gd name="T3" fmla="*/ 625 h 625"/>
                <a:gd name="T4" fmla="*/ 0 w 388"/>
                <a:gd name="T5" fmla="*/ 563 h 625"/>
                <a:gd name="T6" fmla="*/ 228 w 388"/>
                <a:gd name="T7" fmla="*/ 0 h 625"/>
                <a:gd name="T8" fmla="*/ 388 w 388"/>
                <a:gd name="T9" fmla="*/ 6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" h="625">
                  <a:moveTo>
                    <a:pt x="388" y="60"/>
                  </a:moveTo>
                  <a:lnTo>
                    <a:pt x="175" y="625"/>
                  </a:lnTo>
                  <a:lnTo>
                    <a:pt x="0" y="563"/>
                  </a:lnTo>
                  <a:lnTo>
                    <a:pt x="228" y="0"/>
                  </a:lnTo>
                  <a:lnTo>
                    <a:pt x="388" y="6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" name="íšľîḍe">
              <a:extLst>
                <a:ext uri="{FF2B5EF4-FFF2-40B4-BE49-F238E27FC236}">
                  <a16:creationId xmlns:a16="http://schemas.microsoft.com/office/drawing/2014/main" id="{812E8A66-FCBE-482E-8AE7-99B495A088D6}"/>
                </a:ext>
              </a:extLst>
            </p:cNvPr>
            <p:cNvSpPr/>
            <p:nvPr/>
          </p:nvSpPr>
          <p:spPr bwMode="auto">
            <a:xfrm>
              <a:off x="0" y="258409"/>
              <a:ext cx="2351742" cy="1755031"/>
            </a:xfrm>
            <a:custGeom>
              <a:avLst/>
              <a:gdLst>
                <a:gd name="T0" fmla="*/ 1876 w 1876"/>
                <a:gd name="T1" fmla="*/ 763 h 1400"/>
                <a:gd name="T2" fmla="*/ 1646 w 1876"/>
                <a:gd name="T3" fmla="*/ 1400 h 1400"/>
                <a:gd name="T4" fmla="*/ 0 w 1876"/>
                <a:gd name="T5" fmla="*/ 945 h 1400"/>
                <a:gd name="T6" fmla="*/ 0 w 1876"/>
                <a:gd name="T7" fmla="*/ 0 h 1400"/>
                <a:gd name="T8" fmla="*/ 1876 w 1876"/>
                <a:gd name="T9" fmla="*/ 763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6" h="1400">
                  <a:moveTo>
                    <a:pt x="1876" y="763"/>
                  </a:moveTo>
                  <a:lnTo>
                    <a:pt x="1646" y="1400"/>
                  </a:lnTo>
                  <a:lnTo>
                    <a:pt x="0" y="945"/>
                  </a:lnTo>
                  <a:lnTo>
                    <a:pt x="0" y="0"/>
                  </a:lnTo>
                  <a:lnTo>
                    <a:pt x="1876" y="76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" name="ïṥļîḓé">
              <a:extLst>
                <a:ext uri="{FF2B5EF4-FFF2-40B4-BE49-F238E27FC236}">
                  <a16:creationId xmlns:a16="http://schemas.microsoft.com/office/drawing/2014/main" id="{C0F80E04-81FF-4E42-856E-B4B52D313289}"/>
                </a:ext>
              </a:extLst>
            </p:cNvPr>
            <p:cNvSpPr/>
            <p:nvPr/>
          </p:nvSpPr>
          <p:spPr bwMode="auto">
            <a:xfrm>
              <a:off x="2003243" y="1201112"/>
              <a:ext cx="162968" cy="162968"/>
            </a:xfrm>
            <a:custGeom>
              <a:avLst/>
              <a:gdLst>
                <a:gd name="T0" fmla="*/ 6 w 129"/>
                <a:gd name="T1" fmla="*/ 78 h 130"/>
                <a:gd name="T2" fmla="*/ 77 w 129"/>
                <a:gd name="T3" fmla="*/ 123 h 130"/>
                <a:gd name="T4" fmla="*/ 123 w 129"/>
                <a:gd name="T5" fmla="*/ 53 h 130"/>
                <a:gd name="T6" fmla="*/ 52 w 129"/>
                <a:gd name="T7" fmla="*/ 7 h 130"/>
                <a:gd name="T8" fmla="*/ 6 w 129"/>
                <a:gd name="T9" fmla="*/ 7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30">
                  <a:moveTo>
                    <a:pt x="6" y="78"/>
                  </a:moveTo>
                  <a:cubicBezTo>
                    <a:pt x="13" y="110"/>
                    <a:pt x="45" y="130"/>
                    <a:pt x="77" y="123"/>
                  </a:cubicBezTo>
                  <a:cubicBezTo>
                    <a:pt x="109" y="116"/>
                    <a:pt x="129" y="85"/>
                    <a:pt x="123" y="53"/>
                  </a:cubicBezTo>
                  <a:cubicBezTo>
                    <a:pt x="116" y="21"/>
                    <a:pt x="84" y="0"/>
                    <a:pt x="52" y="7"/>
                  </a:cubicBezTo>
                  <a:cubicBezTo>
                    <a:pt x="20" y="14"/>
                    <a:pt x="0" y="45"/>
                    <a:pt x="6" y="7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" name="ïṩļíḑè">
              <a:extLst>
                <a:ext uri="{FF2B5EF4-FFF2-40B4-BE49-F238E27FC236}">
                  <a16:creationId xmlns:a16="http://schemas.microsoft.com/office/drawing/2014/main" id="{7ABCBA7D-C2AB-4EC2-A3D3-5DB3C034299C}"/>
                </a:ext>
              </a:extLst>
            </p:cNvPr>
            <p:cNvSpPr/>
            <p:nvPr/>
          </p:nvSpPr>
          <p:spPr bwMode="auto">
            <a:xfrm>
              <a:off x="1708648" y="1089542"/>
              <a:ext cx="162968" cy="162968"/>
            </a:xfrm>
            <a:custGeom>
              <a:avLst/>
              <a:gdLst>
                <a:gd name="T0" fmla="*/ 7 w 130"/>
                <a:gd name="T1" fmla="*/ 78 h 130"/>
                <a:gd name="T2" fmla="*/ 77 w 130"/>
                <a:gd name="T3" fmla="*/ 123 h 130"/>
                <a:gd name="T4" fmla="*/ 123 w 130"/>
                <a:gd name="T5" fmla="*/ 53 h 130"/>
                <a:gd name="T6" fmla="*/ 52 w 130"/>
                <a:gd name="T7" fmla="*/ 7 h 130"/>
                <a:gd name="T8" fmla="*/ 7 w 130"/>
                <a:gd name="T9" fmla="*/ 7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30">
                  <a:moveTo>
                    <a:pt x="7" y="78"/>
                  </a:moveTo>
                  <a:cubicBezTo>
                    <a:pt x="14" y="110"/>
                    <a:pt x="45" y="130"/>
                    <a:pt x="77" y="123"/>
                  </a:cubicBezTo>
                  <a:cubicBezTo>
                    <a:pt x="109" y="116"/>
                    <a:pt x="130" y="85"/>
                    <a:pt x="123" y="53"/>
                  </a:cubicBezTo>
                  <a:cubicBezTo>
                    <a:pt x="116" y="21"/>
                    <a:pt x="85" y="0"/>
                    <a:pt x="52" y="7"/>
                  </a:cubicBezTo>
                  <a:cubicBezTo>
                    <a:pt x="20" y="14"/>
                    <a:pt x="0" y="45"/>
                    <a:pt x="7" y="7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8" name="ïṩḻiďè">
              <a:extLst>
                <a:ext uri="{FF2B5EF4-FFF2-40B4-BE49-F238E27FC236}">
                  <a16:creationId xmlns:a16="http://schemas.microsoft.com/office/drawing/2014/main" id="{62F84EB4-B97F-4C78-A587-383F08F8FF41}"/>
                </a:ext>
              </a:extLst>
            </p:cNvPr>
            <p:cNvSpPr/>
            <p:nvPr/>
          </p:nvSpPr>
          <p:spPr bwMode="auto">
            <a:xfrm>
              <a:off x="1406532" y="969197"/>
              <a:ext cx="164221" cy="164221"/>
            </a:xfrm>
            <a:custGeom>
              <a:avLst/>
              <a:gdLst>
                <a:gd name="T0" fmla="*/ 7 w 130"/>
                <a:gd name="T1" fmla="*/ 78 h 130"/>
                <a:gd name="T2" fmla="*/ 78 w 130"/>
                <a:gd name="T3" fmla="*/ 123 h 130"/>
                <a:gd name="T4" fmla="*/ 123 w 130"/>
                <a:gd name="T5" fmla="*/ 53 h 130"/>
                <a:gd name="T6" fmla="*/ 53 w 130"/>
                <a:gd name="T7" fmla="*/ 7 h 130"/>
                <a:gd name="T8" fmla="*/ 7 w 130"/>
                <a:gd name="T9" fmla="*/ 7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30">
                  <a:moveTo>
                    <a:pt x="7" y="78"/>
                  </a:moveTo>
                  <a:cubicBezTo>
                    <a:pt x="14" y="110"/>
                    <a:pt x="46" y="130"/>
                    <a:pt x="78" y="123"/>
                  </a:cubicBezTo>
                  <a:cubicBezTo>
                    <a:pt x="110" y="116"/>
                    <a:pt x="130" y="85"/>
                    <a:pt x="123" y="53"/>
                  </a:cubicBezTo>
                  <a:cubicBezTo>
                    <a:pt x="117" y="21"/>
                    <a:pt x="85" y="0"/>
                    <a:pt x="53" y="7"/>
                  </a:cubicBezTo>
                  <a:cubicBezTo>
                    <a:pt x="21" y="14"/>
                    <a:pt x="0" y="46"/>
                    <a:pt x="7" y="7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9" name="iṩľíḑê">
              <a:extLst>
                <a:ext uri="{FF2B5EF4-FFF2-40B4-BE49-F238E27FC236}">
                  <a16:creationId xmlns:a16="http://schemas.microsoft.com/office/drawing/2014/main" id="{F6F7AB3C-A739-4915-9348-62E0C81A7F00}"/>
                </a:ext>
              </a:extLst>
            </p:cNvPr>
            <p:cNvSpPr/>
            <p:nvPr/>
          </p:nvSpPr>
          <p:spPr bwMode="auto">
            <a:xfrm>
              <a:off x="2373053" y="2151336"/>
              <a:ext cx="1449155" cy="1327556"/>
            </a:xfrm>
            <a:custGeom>
              <a:avLst/>
              <a:gdLst>
                <a:gd name="T0" fmla="*/ 704 w 1154"/>
                <a:gd name="T1" fmla="*/ 163 h 1058"/>
                <a:gd name="T2" fmla="*/ 230 w 1154"/>
                <a:gd name="T3" fmla="*/ 629 h 1058"/>
                <a:gd name="T4" fmla="*/ 704 w 1154"/>
                <a:gd name="T5" fmla="*/ 163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4" h="1058">
                  <a:moveTo>
                    <a:pt x="704" y="163"/>
                  </a:moveTo>
                  <a:cubicBezTo>
                    <a:pt x="432" y="0"/>
                    <a:pt x="0" y="347"/>
                    <a:pt x="230" y="629"/>
                  </a:cubicBezTo>
                  <a:cubicBezTo>
                    <a:pt x="579" y="1058"/>
                    <a:pt x="1154" y="441"/>
                    <a:pt x="704" y="163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0" name="íŝľíḑê">
              <a:extLst>
                <a:ext uri="{FF2B5EF4-FFF2-40B4-BE49-F238E27FC236}">
                  <a16:creationId xmlns:a16="http://schemas.microsoft.com/office/drawing/2014/main" id="{6BD57FEC-8FB2-4B5D-971A-C37AE60771F8}"/>
                </a:ext>
              </a:extLst>
            </p:cNvPr>
            <p:cNvSpPr/>
            <p:nvPr/>
          </p:nvSpPr>
          <p:spPr bwMode="auto">
            <a:xfrm>
              <a:off x="2373053" y="2104953"/>
              <a:ext cx="1449155" cy="1328809"/>
            </a:xfrm>
            <a:custGeom>
              <a:avLst/>
              <a:gdLst>
                <a:gd name="T0" fmla="*/ 704 w 1154"/>
                <a:gd name="T1" fmla="*/ 164 h 1059"/>
                <a:gd name="T2" fmla="*/ 230 w 1154"/>
                <a:gd name="T3" fmla="*/ 630 h 1059"/>
                <a:gd name="T4" fmla="*/ 704 w 1154"/>
                <a:gd name="T5" fmla="*/ 164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4" h="1059">
                  <a:moveTo>
                    <a:pt x="704" y="164"/>
                  </a:moveTo>
                  <a:cubicBezTo>
                    <a:pt x="432" y="0"/>
                    <a:pt x="0" y="348"/>
                    <a:pt x="230" y="630"/>
                  </a:cubicBezTo>
                  <a:cubicBezTo>
                    <a:pt x="579" y="1059"/>
                    <a:pt x="1154" y="442"/>
                    <a:pt x="704" y="1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1" name="îṥļîdè">
              <a:extLst>
                <a:ext uri="{FF2B5EF4-FFF2-40B4-BE49-F238E27FC236}">
                  <a16:creationId xmlns:a16="http://schemas.microsoft.com/office/drawing/2014/main" id="{BFEEFAA0-D82E-43AF-A130-82C1ABEFEE76}"/>
                </a:ext>
              </a:extLst>
            </p:cNvPr>
            <p:cNvSpPr/>
            <p:nvPr/>
          </p:nvSpPr>
          <p:spPr bwMode="auto">
            <a:xfrm>
              <a:off x="2895803" y="2388265"/>
              <a:ext cx="234422" cy="567879"/>
            </a:xfrm>
            <a:custGeom>
              <a:avLst/>
              <a:gdLst>
                <a:gd name="T0" fmla="*/ 110 w 187"/>
                <a:gd name="T1" fmla="*/ 30 h 452"/>
                <a:gd name="T2" fmla="*/ 113 w 187"/>
                <a:gd name="T3" fmla="*/ 62 h 452"/>
                <a:gd name="T4" fmla="*/ 124 w 187"/>
                <a:gd name="T5" fmla="*/ 78 h 452"/>
                <a:gd name="T6" fmla="*/ 170 w 187"/>
                <a:gd name="T7" fmla="*/ 94 h 452"/>
                <a:gd name="T8" fmla="*/ 173 w 187"/>
                <a:gd name="T9" fmla="*/ 102 h 452"/>
                <a:gd name="T10" fmla="*/ 163 w 187"/>
                <a:gd name="T11" fmla="*/ 113 h 452"/>
                <a:gd name="T12" fmla="*/ 154 w 187"/>
                <a:gd name="T13" fmla="*/ 109 h 452"/>
                <a:gd name="T14" fmla="*/ 112 w 187"/>
                <a:gd name="T15" fmla="*/ 107 h 452"/>
                <a:gd name="T16" fmla="*/ 111 w 187"/>
                <a:gd name="T17" fmla="*/ 147 h 452"/>
                <a:gd name="T18" fmla="*/ 109 w 187"/>
                <a:gd name="T19" fmla="*/ 176 h 452"/>
                <a:gd name="T20" fmla="*/ 165 w 187"/>
                <a:gd name="T21" fmla="*/ 200 h 452"/>
                <a:gd name="T22" fmla="*/ 187 w 187"/>
                <a:gd name="T23" fmla="*/ 255 h 452"/>
                <a:gd name="T24" fmla="*/ 164 w 187"/>
                <a:gd name="T25" fmla="*/ 320 h 452"/>
                <a:gd name="T26" fmla="*/ 108 w 187"/>
                <a:gd name="T27" fmla="*/ 360 h 452"/>
                <a:gd name="T28" fmla="*/ 109 w 187"/>
                <a:gd name="T29" fmla="*/ 388 h 452"/>
                <a:gd name="T30" fmla="*/ 115 w 187"/>
                <a:gd name="T31" fmla="*/ 431 h 452"/>
                <a:gd name="T32" fmla="*/ 116 w 187"/>
                <a:gd name="T33" fmla="*/ 445 h 452"/>
                <a:gd name="T34" fmla="*/ 105 w 187"/>
                <a:gd name="T35" fmla="*/ 452 h 452"/>
                <a:gd name="T36" fmla="*/ 96 w 187"/>
                <a:gd name="T37" fmla="*/ 443 h 452"/>
                <a:gd name="T38" fmla="*/ 90 w 187"/>
                <a:gd name="T39" fmla="*/ 394 h 452"/>
                <a:gd name="T40" fmla="*/ 86 w 187"/>
                <a:gd name="T41" fmla="*/ 365 h 452"/>
                <a:gd name="T42" fmla="*/ 77 w 187"/>
                <a:gd name="T43" fmla="*/ 366 h 452"/>
                <a:gd name="T44" fmla="*/ 37 w 187"/>
                <a:gd name="T45" fmla="*/ 350 h 452"/>
                <a:gd name="T46" fmla="*/ 13 w 187"/>
                <a:gd name="T47" fmla="*/ 317 h 452"/>
                <a:gd name="T48" fmla="*/ 8 w 187"/>
                <a:gd name="T49" fmla="*/ 310 h 452"/>
                <a:gd name="T50" fmla="*/ 5 w 187"/>
                <a:gd name="T51" fmla="*/ 302 h 452"/>
                <a:gd name="T52" fmla="*/ 0 w 187"/>
                <a:gd name="T53" fmla="*/ 293 h 452"/>
                <a:gd name="T54" fmla="*/ 9 w 187"/>
                <a:gd name="T55" fmla="*/ 285 h 452"/>
                <a:gd name="T56" fmla="*/ 20 w 187"/>
                <a:gd name="T57" fmla="*/ 292 h 452"/>
                <a:gd name="T58" fmla="*/ 28 w 187"/>
                <a:gd name="T59" fmla="*/ 304 h 452"/>
                <a:gd name="T60" fmla="*/ 51 w 187"/>
                <a:gd name="T61" fmla="*/ 331 h 452"/>
                <a:gd name="T62" fmla="*/ 84 w 187"/>
                <a:gd name="T63" fmla="*/ 342 h 452"/>
                <a:gd name="T64" fmla="*/ 83 w 187"/>
                <a:gd name="T65" fmla="*/ 298 h 452"/>
                <a:gd name="T66" fmla="*/ 82 w 187"/>
                <a:gd name="T67" fmla="*/ 195 h 452"/>
                <a:gd name="T68" fmla="*/ 69 w 187"/>
                <a:gd name="T69" fmla="*/ 193 h 452"/>
                <a:gd name="T70" fmla="*/ 38 w 187"/>
                <a:gd name="T71" fmla="*/ 183 h 452"/>
                <a:gd name="T72" fmla="*/ 36 w 187"/>
                <a:gd name="T73" fmla="*/ 155 h 452"/>
                <a:gd name="T74" fmla="*/ 62 w 187"/>
                <a:gd name="T75" fmla="*/ 120 h 452"/>
                <a:gd name="T76" fmla="*/ 77 w 187"/>
                <a:gd name="T77" fmla="*/ 105 h 452"/>
                <a:gd name="T78" fmla="*/ 86 w 187"/>
                <a:gd name="T79" fmla="*/ 73 h 452"/>
                <a:gd name="T80" fmla="*/ 86 w 187"/>
                <a:gd name="T81" fmla="*/ 38 h 452"/>
                <a:gd name="T82" fmla="*/ 85 w 187"/>
                <a:gd name="T83" fmla="*/ 12 h 452"/>
                <a:gd name="T84" fmla="*/ 98 w 187"/>
                <a:gd name="T85" fmla="*/ 0 h 452"/>
                <a:gd name="T86" fmla="*/ 109 w 187"/>
                <a:gd name="T87" fmla="*/ 9 h 452"/>
                <a:gd name="T88" fmla="*/ 70 w 187"/>
                <a:gd name="T89" fmla="*/ 149 h 452"/>
                <a:gd name="T90" fmla="*/ 72 w 187"/>
                <a:gd name="T91" fmla="*/ 169 h 452"/>
                <a:gd name="T92" fmla="*/ 84 w 187"/>
                <a:gd name="T93" fmla="*/ 150 h 452"/>
                <a:gd name="T94" fmla="*/ 83 w 187"/>
                <a:gd name="T95" fmla="*/ 134 h 452"/>
                <a:gd name="T96" fmla="*/ 157 w 187"/>
                <a:gd name="T97" fmla="*/ 229 h 452"/>
                <a:gd name="T98" fmla="*/ 128 w 187"/>
                <a:gd name="T99" fmla="*/ 203 h 452"/>
                <a:gd name="T100" fmla="*/ 109 w 187"/>
                <a:gd name="T101" fmla="*/ 225 h 452"/>
                <a:gd name="T102" fmla="*/ 108 w 187"/>
                <a:gd name="T103" fmla="*/ 256 h 452"/>
                <a:gd name="T104" fmla="*/ 107 w 187"/>
                <a:gd name="T105" fmla="*/ 297 h 452"/>
                <a:gd name="T106" fmla="*/ 129 w 187"/>
                <a:gd name="T107" fmla="*/ 323 h 452"/>
                <a:gd name="T108" fmla="*/ 158 w 187"/>
                <a:gd name="T109" fmla="*/ 279 h 452"/>
                <a:gd name="T110" fmla="*/ 162 w 187"/>
                <a:gd name="T111" fmla="*/ 248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7" h="452">
                  <a:moveTo>
                    <a:pt x="109" y="9"/>
                  </a:moveTo>
                  <a:cubicBezTo>
                    <a:pt x="109" y="17"/>
                    <a:pt x="110" y="24"/>
                    <a:pt x="110" y="30"/>
                  </a:cubicBezTo>
                  <a:cubicBezTo>
                    <a:pt x="111" y="36"/>
                    <a:pt x="112" y="42"/>
                    <a:pt x="112" y="47"/>
                  </a:cubicBezTo>
                  <a:cubicBezTo>
                    <a:pt x="112" y="52"/>
                    <a:pt x="113" y="57"/>
                    <a:pt x="113" y="62"/>
                  </a:cubicBezTo>
                  <a:cubicBezTo>
                    <a:pt x="113" y="68"/>
                    <a:pt x="113" y="74"/>
                    <a:pt x="113" y="81"/>
                  </a:cubicBezTo>
                  <a:cubicBezTo>
                    <a:pt x="117" y="80"/>
                    <a:pt x="120" y="79"/>
                    <a:pt x="124" y="78"/>
                  </a:cubicBezTo>
                  <a:cubicBezTo>
                    <a:pt x="127" y="78"/>
                    <a:pt x="130" y="77"/>
                    <a:pt x="134" y="77"/>
                  </a:cubicBezTo>
                  <a:cubicBezTo>
                    <a:pt x="147" y="77"/>
                    <a:pt x="159" y="83"/>
                    <a:pt x="170" y="94"/>
                  </a:cubicBezTo>
                  <a:cubicBezTo>
                    <a:pt x="170" y="93"/>
                    <a:pt x="170" y="93"/>
                    <a:pt x="170" y="93"/>
                  </a:cubicBezTo>
                  <a:cubicBezTo>
                    <a:pt x="172" y="96"/>
                    <a:pt x="173" y="99"/>
                    <a:pt x="173" y="102"/>
                  </a:cubicBezTo>
                  <a:cubicBezTo>
                    <a:pt x="173" y="105"/>
                    <a:pt x="172" y="108"/>
                    <a:pt x="170" y="110"/>
                  </a:cubicBezTo>
                  <a:cubicBezTo>
                    <a:pt x="168" y="112"/>
                    <a:pt x="166" y="113"/>
                    <a:pt x="163" y="113"/>
                  </a:cubicBezTo>
                  <a:cubicBezTo>
                    <a:pt x="160" y="113"/>
                    <a:pt x="157" y="112"/>
                    <a:pt x="154" y="109"/>
                  </a:cubicBezTo>
                  <a:cubicBezTo>
                    <a:pt x="154" y="109"/>
                    <a:pt x="154" y="109"/>
                    <a:pt x="154" y="109"/>
                  </a:cubicBezTo>
                  <a:cubicBezTo>
                    <a:pt x="147" y="103"/>
                    <a:pt x="140" y="100"/>
                    <a:pt x="133" y="100"/>
                  </a:cubicBezTo>
                  <a:cubicBezTo>
                    <a:pt x="126" y="100"/>
                    <a:pt x="119" y="102"/>
                    <a:pt x="112" y="107"/>
                  </a:cubicBezTo>
                  <a:cubicBezTo>
                    <a:pt x="112" y="115"/>
                    <a:pt x="112" y="123"/>
                    <a:pt x="112" y="129"/>
                  </a:cubicBezTo>
                  <a:cubicBezTo>
                    <a:pt x="111" y="136"/>
                    <a:pt x="111" y="141"/>
                    <a:pt x="111" y="147"/>
                  </a:cubicBezTo>
                  <a:cubicBezTo>
                    <a:pt x="111" y="152"/>
                    <a:pt x="110" y="157"/>
                    <a:pt x="110" y="161"/>
                  </a:cubicBezTo>
                  <a:cubicBezTo>
                    <a:pt x="110" y="166"/>
                    <a:pt x="109" y="171"/>
                    <a:pt x="109" y="176"/>
                  </a:cubicBezTo>
                  <a:cubicBezTo>
                    <a:pt x="121" y="178"/>
                    <a:pt x="131" y="181"/>
                    <a:pt x="141" y="184"/>
                  </a:cubicBezTo>
                  <a:cubicBezTo>
                    <a:pt x="150" y="188"/>
                    <a:pt x="159" y="194"/>
                    <a:pt x="165" y="200"/>
                  </a:cubicBezTo>
                  <a:cubicBezTo>
                    <a:pt x="172" y="207"/>
                    <a:pt x="177" y="214"/>
                    <a:pt x="181" y="224"/>
                  </a:cubicBezTo>
                  <a:cubicBezTo>
                    <a:pt x="185" y="233"/>
                    <a:pt x="187" y="243"/>
                    <a:pt x="187" y="255"/>
                  </a:cubicBezTo>
                  <a:cubicBezTo>
                    <a:pt x="187" y="267"/>
                    <a:pt x="185" y="279"/>
                    <a:pt x="181" y="290"/>
                  </a:cubicBezTo>
                  <a:cubicBezTo>
                    <a:pt x="177" y="301"/>
                    <a:pt x="171" y="311"/>
                    <a:pt x="164" y="320"/>
                  </a:cubicBezTo>
                  <a:cubicBezTo>
                    <a:pt x="157" y="329"/>
                    <a:pt x="149" y="338"/>
                    <a:pt x="139" y="344"/>
                  </a:cubicBezTo>
                  <a:cubicBezTo>
                    <a:pt x="130" y="351"/>
                    <a:pt x="119" y="357"/>
                    <a:pt x="108" y="360"/>
                  </a:cubicBezTo>
                  <a:cubicBezTo>
                    <a:pt x="108" y="366"/>
                    <a:pt x="108" y="371"/>
                    <a:pt x="108" y="375"/>
                  </a:cubicBezTo>
                  <a:cubicBezTo>
                    <a:pt x="109" y="379"/>
                    <a:pt x="109" y="383"/>
                    <a:pt x="109" y="388"/>
                  </a:cubicBezTo>
                  <a:cubicBezTo>
                    <a:pt x="110" y="392"/>
                    <a:pt x="110" y="398"/>
                    <a:pt x="111" y="404"/>
                  </a:cubicBezTo>
                  <a:cubicBezTo>
                    <a:pt x="112" y="411"/>
                    <a:pt x="113" y="420"/>
                    <a:pt x="115" y="431"/>
                  </a:cubicBezTo>
                  <a:cubicBezTo>
                    <a:pt x="115" y="434"/>
                    <a:pt x="115" y="436"/>
                    <a:pt x="115" y="438"/>
                  </a:cubicBezTo>
                  <a:cubicBezTo>
                    <a:pt x="116" y="440"/>
                    <a:pt x="116" y="442"/>
                    <a:pt x="116" y="445"/>
                  </a:cubicBezTo>
                  <a:cubicBezTo>
                    <a:pt x="116" y="447"/>
                    <a:pt x="115" y="449"/>
                    <a:pt x="112" y="450"/>
                  </a:cubicBezTo>
                  <a:cubicBezTo>
                    <a:pt x="109" y="452"/>
                    <a:pt x="107" y="452"/>
                    <a:pt x="105" y="452"/>
                  </a:cubicBezTo>
                  <a:cubicBezTo>
                    <a:pt x="103" y="452"/>
                    <a:pt x="101" y="452"/>
                    <a:pt x="99" y="450"/>
                  </a:cubicBezTo>
                  <a:cubicBezTo>
                    <a:pt x="97" y="449"/>
                    <a:pt x="96" y="446"/>
                    <a:pt x="96" y="443"/>
                  </a:cubicBezTo>
                  <a:cubicBezTo>
                    <a:pt x="94" y="431"/>
                    <a:pt x="93" y="422"/>
                    <a:pt x="92" y="414"/>
                  </a:cubicBezTo>
                  <a:cubicBezTo>
                    <a:pt x="91" y="406"/>
                    <a:pt x="91" y="400"/>
                    <a:pt x="90" y="394"/>
                  </a:cubicBezTo>
                  <a:cubicBezTo>
                    <a:pt x="89" y="389"/>
                    <a:pt x="89" y="384"/>
                    <a:pt x="88" y="379"/>
                  </a:cubicBezTo>
                  <a:cubicBezTo>
                    <a:pt x="88" y="375"/>
                    <a:pt x="87" y="370"/>
                    <a:pt x="86" y="365"/>
                  </a:cubicBezTo>
                  <a:cubicBezTo>
                    <a:pt x="85" y="366"/>
                    <a:pt x="84" y="366"/>
                    <a:pt x="82" y="366"/>
                  </a:cubicBezTo>
                  <a:cubicBezTo>
                    <a:pt x="80" y="366"/>
                    <a:pt x="79" y="366"/>
                    <a:pt x="77" y="366"/>
                  </a:cubicBezTo>
                  <a:cubicBezTo>
                    <a:pt x="68" y="366"/>
                    <a:pt x="60" y="365"/>
                    <a:pt x="54" y="361"/>
                  </a:cubicBezTo>
                  <a:cubicBezTo>
                    <a:pt x="47" y="358"/>
                    <a:pt x="42" y="354"/>
                    <a:pt x="37" y="350"/>
                  </a:cubicBezTo>
                  <a:cubicBezTo>
                    <a:pt x="32" y="345"/>
                    <a:pt x="27" y="340"/>
                    <a:pt x="23" y="334"/>
                  </a:cubicBezTo>
                  <a:cubicBezTo>
                    <a:pt x="20" y="328"/>
                    <a:pt x="16" y="322"/>
                    <a:pt x="13" y="317"/>
                  </a:cubicBezTo>
                  <a:cubicBezTo>
                    <a:pt x="13" y="317"/>
                    <a:pt x="13" y="317"/>
                    <a:pt x="13" y="317"/>
                  </a:cubicBezTo>
                  <a:cubicBezTo>
                    <a:pt x="11" y="314"/>
                    <a:pt x="10" y="312"/>
                    <a:pt x="8" y="310"/>
                  </a:cubicBezTo>
                  <a:cubicBezTo>
                    <a:pt x="7" y="307"/>
                    <a:pt x="6" y="305"/>
                    <a:pt x="5" y="303"/>
                  </a:cubicBezTo>
                  <a:cubicBezTo>
                    <a:pt x="5" y="302"/>
                    <a:pt x="5" y="302"/>
                    <a:pt x="5" y="302"/>
                  </a:cubicBezTo>
                  <a:cubicBezTo>
                    <a:pt x="3" y="301"/>
                    <a:pt x="2" y="300"/>
                    <a:pt x="1" y="298"/>
                  </a:cubicBezTo>
                  <a:cubicBezTo>
                    <a:pt x="0" y="296"/>
                    <a:pt x="0" y="294"/>
                    <a:pt x="0" y="293"/>
                  </a:cubicBezTo>
                  <a:cubicBezTo>
                    <a:pt x="0" y="291"/>
                    <a:pt x="1" y="289"/>
                    <a:pt x="2" y="287"/>
                  </a:cubicBezTo>
                  <a:cubicBezTo>
                    <a:pt x="4" y="286"/>
                    <a:pt x="6" y="285"/>
                    <a:pt x="9" y="285"/>
                  </a:cubicBezTo>
                  <a:cubicBezTo>
                    <a:pt x="11" y="285"/>
                    <a:pt x="13" y="286"/>
                    <a:pt x="15" y="287"/>
                  </a:cubicBezTo>
                  <a:cubicBezTo>
                    <a:pt x="17" y="288"/>
                    <a:pt x="18" y="290"/>
                    <a:pt x="20" y="292"/>
                  </a:cubicBezTo>
                  <a:cubicBezTo>
                    <a:pt x="22" y="294"/>
                    <a:pt x="23" y="296"/>
                    <a:pt x="24" y="298"/>
                  </a:cubicBezTo>
                  <a:cubicBezTo>
                    <a:pt x="26" y="301"/>
                    <a:pt x="27" y="302"/>
                    <a:pt x="28" y="304"/>
                  </a:cubicBezTo>
                  <a:cubicBezTo>
                    <a:pt x="32" y="309"/>
                    <a:pt x="36" y="314"/>
                    <a:pt x="39" y="319"/>
                  </a:cubicBezTo>
                  <a:cubicBezTo>
                    <a:pt x="43" y="323"/>
                    <a:pt x="47" y="327"/>
                    <a:pt x="51" y="331"/>
                  </a:cubicBezTo>
                  <a:cubicBezTo>
                    <a:pt x="55" y="334"/>
                    <a:pt x="60" y="337"/>
                    <a:pt x="65" y="339"/>
                  </a:cubicBezTo>
                  <a:cubicBezTo>
                    <a:pt x="70" y="341"/>
                    <a:pt x="77" y="342"/>
                    <a:pt x="84" y="342"/>
                  </a:cubicBezTo>
                  <a:cubicBezTo>
                    <a:pt x="83" y="337"/>
                    <a:pt x="83" y="331"/>
                    <a:pt x="83" y="324"/>
                  </a:cubicBezTo>
                  <a:cubicBezTo>
                    <a:pt x="83" y="318"/>
                    <a:pt x="83" y="309"/>
                    <a:pt x="83" y="298"/>
                  </a:cubicBezTo>
                  <a:cubicBezTo>
                    <a:pt x="82" y="288"/>
                    <a:pt x="82" y="274"/>
                    <a:pt x="82" y="258"/>
                  </a:cubicBezTo>
                  <a:cubicBezTo>
                    <a:pt x="82" y="241"/>
                    <a:pt x="82" y="220"/>
                    <a:pt x="82" y="195"/>
                  </a:cubicBezTo>
                  <a:cubicBezTo>
                    <a:pt x="82" y="195"/>
                    <a:pt x="82" y="195"/>
                    <a:pt x="82" y="195"/>
                  </a:cubicBezTo>
                  <a:cubicBezTo>
                    <a:pt x="79" y="194"/>
                    <a:pt x="75" y="194"/>
                    <a:pt x="69" y="193"/>
                  </a:cubicBezTo>
                  <a:cubicBezTo>
                    <a:pt x="64" y="192"/>
                    <a:pt x="58" y="190"/>
                    <a:pt x="53" y="189"/>
                  </a:cubicBezTo>
                  <a:cubicBezTo>
                    <a:pt x="47" y="187"/>
                    <a:pt x="42" y="185"/>
                    <a:pt x="38" y="183"/>
                  </a:cubicBezTo>
                  <a:cubicBezTo>
                    <a:pt x="34" y="180"/>
                    <a:pt x="32" y="178"/>
                    <a:pt x="32" y="174"/>
                  </a:cubicBezTo>
                  <a:cubicBezTo>
                    <a:pt x="32" y="168"/>
                    <a:pt x="34" y="162"/>
                    <a:pt x="36" y="155"/>
                  </a:cubicBezTo>
                  <a:cubicBezTo>
                    <a:pt x="39" y="149"/>
                    <a:pt x="43" y="143"/>
                    <a:pt x="47" y="137"/>
                  </a:cubicBezTo>
                  <a:cubicBezTo>
                    <a:pt x="52" y="131"/>
                    <a:pt x="57" y="125"/>
                    <a:pt x="62" y="120"/>
                  </a:cubicBezTo>
                  <a:cubicBezTo>
                    <a:pt x="67" y="115"/>
                    <a:pt x="73" y="110"/>
                    <a:pt x="78" y="105"/>
                  </a:cubicBezTo>
                  <a:cubicBezTo>
                    <a:pt x="77" y="105"/>
                    <a:pt x="77" y="105"/>
                    <a:pt x="77" y="105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6" y="87"/>
                    <a:pt x="86" y="79"/>
                    <a:pt x="86" y="73"/>
                  </a:cubicBezTo>
                  <a:cubicBezTo>
                    <a:pt x="86" y="67"/>
                    <a:pt x="86" y="61"/>
                    <a:pt x="86" y="56"/>
                  </a:cubicBezTo>
                  <a:cubicBezTo>
                    <a:pt x="86" y="50"/>
                    <a:pt x="86" y="44"/>
                    <a:pt x="86" y="38"/>
                  </a:cubicBezTo>
                  <a:cubicBezTo>
                    <a:pt x="85" y="32"/>
                    <a:pt x="85" y="24"/>
                    <a:pt x="85" y="15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8"/>
                    <a:pt x="86" y="5"/>
                    <a:pt x="89" y="3"/>
                  </a:cubicBezTo>
                  <a:cubicBezTo>
                    <a:pt x="91" y="1"/>
                    <a:pt x="94" y="0"/>
                    <a:pt x="98" y="0"/>
                  </a:cubicBezTo>
                  <a:cubicBezTo>
                    <a:pt x="100" y="0"/>
                    <a:pt x="102" y="0"/>
                    <a:pt x="104" y="2"/>
                  </a:cubicBezTo>
                  <a:cubicBezTo>
                    <a:pt x="106" y="3"/>
                    <a:pt x="108" y="5"/>
                    <a:pt x="109" y="9"/>
                  </a:cubicBezTo>
                  <a:close/>
                  <a:moveTo>
                    <a:pt x="83" y="134"/>
                  </a:moveTo>
                  <a:cubicBezTo>
                    <a:pt x="78" y="138"/>
                    <a:pt x="74" y="144"/>
                    <a:pt x="70" y="149"/>
                  </a:cubicBezTo>
                  <a:cubicBezTo>
                    <a:pt x="65" y="154"/>
                    <a:pt x="63" y="160"/>
                    <a:pt x="62" y="166"/>
                  </a:cubicBezTo>
                  <a:cubicBezTo>
                    <a:pt x="65" y="167"/>
                    <a:pt x="68" y="168"/>
                    <a:pt x="72" y="169"/>
                  </a:cubicBezTo>
                  <a:cubicBezTo>
                    <a:pt x="75" y="169"/>
                    <a:pt x="79" y="170"/>
                    <a:pt x="82" y="171"/>
                  </a:cubicBezTo>
                  <a:cubicBezTo>
                    <a:pt x="83" y="163"/>
                    <a:pt x="83" y="156"/>
                    <a:pt x="84" y="150"/>
                  </a:cubicBezTo>
                  <a:cubicBezTo>
                    <a:pt x="84" y="145"/>
                    <a:pt x="85" y="138"/>
                    <a:pt x="85" y="131"/>
                  </a:cubicBezTo>
                  <a:cubicBezTo>
                    <a:pt x="84" y="132"/>
                    <a:pt x="83" y="133"/>
                    <a:pt x="83" y="134"/>
                  </a:cubicBezTo>
                  <a:close/>
                  <a:moveTo>
                    <a:pt x="162" y="248"/>
                  </a:moveTo>
                  <a:cubicBezTo>
                    <a:pt x="162" y="241"/>
                    <a:pt x="160" y="234"/>
                    <a:pt x="157" y="229"/>
                  </a:cubicBezTo>
                  <a:cubicBezTo>
                    <a:pt x="154" y="223"/>
                    <a:pt x="150" y="218"/>
                    <a:pt x="145" y="213"/>
                  </a:cubicBezTo>
                  <a:cubicBezTo>
                    <a:pt x="140" y="209"/>
                    <a:pt x="134" y="205"/>
                    <a:pt x="128" y="203"/>
                  </a:cubicBezTo>
                  <a:cubicBezTo>
                    <a:pt x="122" y="200"/>
                    <a:pt x="115" y="199"/>
                    <a:pt x="109" y="198"/>
                  </a:cubicBezTo>
                  <a:cubicBezTo>
                    <a:pt x="109" y="209"/>
                    <a:pt x="109" y="218"/>
                    <a:pt x="109" y="225"/>
                  </a:cubicBezTo>
                  <a:cubicBezTo>
                    <a:pt x="109" y="232"/>
                    <a:pt x="109" y="238"/>
                    <a:pt x="109" y="242"/>
                  </a:cubicBezTo>
                  <a:cubicBezTo>
                    <a:pt x="108" y="247"/>
                    <a:pt x="108" y="252"/>
                    <a:pt x="108" y="256"/>
                  </a:cubicBezTo>
                  <a:cubicBezTo>
                    <a:pt x="108" y="260"/>
                    <a:pt x="108" y="266"/>
                    <a:pt x="107" y="272"/>
                  </a:cubicBezTo>
                  <a:cubicBezTo>
                    <a:pt x="107" y="279"/>
                    <a:pt x="107" y="287"/>
                    <a:pt x="107" y="297"/>
                  </a:cubicBezTo>
                  <a:cubicBezTo>
                    <a:pt x="107" y="307"/>
                    <a:pt x="107" y="321"/>
                    <a:pt x="107" y="337"/>
                  </a:cubicBezTo>
                  <a:cubicBezTo>
                    <a:pt x="115" y="333"/>
                    <a:pt x="123" y="329"/>
                    <a:pt x="129" y="323"/>
                  </a:cubicBezTo>
                  <a:cubicBezTo>
                    <a:pt x="136" y="317"/>
                    <a:pt x="142" y="310"/>
                    <a:pt x="147" y="303"/>
                  </a:cubicBezTo>
                  <a:cubicBezTo>
                    <a:pt x="151" y="295"/>
                    <a:pt x="155" y="287"/>
                    <a:pt x="158" y="279"/>
                  </a:cubicBezTo>
                  <a:cubicBezTo>
                    <a:pt x="160" y="270"/>
                    <a:pt x="162" y="262"/>
                    <a:pt x="162" y="253"/>
                  </a:cubicBezTo>
                  <a:lnTo>
                    <a:pt x="162" y="248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2" name="işļiḋè">
              <a:extLst>
                <a:ext uri="{FF2B5EF4-FFF2-40B4-BE49-F238E27FC236}">
                  <a16:creationId xmlns:a16="http://schemas.microsoft.com/office/drawing/2014/main" id="{882ECF22-FEE3-4558-87EA-BA73A3778B35}"/>
                </a:ext>
              </a:extLst>
            </p:cNvPr>
            <p:cNvSpPr/>
            <p:nvPr/>
          </p:nvSpPr>
          <p:spPr bwMode="auto">
            <a:xfrm>
              <a:off x="2549810" y="2183929"/>
              <a:ext cx="896320" cy="885037"/>
            </a:xfrm>
            <a:custGeom>
              <a:avLst/>
              <a:gdLst>
                <a:gd name="T0" fmla="*/ 549 w 713"/>
                <a:gd name="T1" fmla="*/ 121 h 705"/>
                <a:gd name="T2" fmla="*/ 55 w 713"/>
                <a:gd name="T3" fmla="*/ 448 h 705"/>
                <a:gd name="T4" fmla="*/ 320 w 713"/>
                <a:gd name="T5" fmla="*/ 687 h 705"/>
                <a:gd name="T6" fmla="*/ 601 w 713"/>
                <a:gd name="T7" fmla="*/ 591 h 705"/>
                <a:gd name="T8" fmla="*/ 702 w 713"/>
                <a:gd name="T9" fmla="*/ 356 h 705"/>
                <a:gd name="T10" fmla="*/ 549 w 713"/>
                <a:gd name="T11" fmla="*/ 121 h 705"/>
                <a:gd name="T12" fmla="*/ 541 w 713"/>
                <a:gd name="T13" fmla="*/ 135 h 705"/>
                <a:gd name="T14" fmla="*/ 674 w 713"/>
                <a:gd name="T15" fmla="*/ 445 h 705"/>
                <a:gd name="T16" fmla="*/ 437 w 713"/>
                <a:gd name="T17" fmla="*/ 666 h 705"/>
                <a:gd name="T18" fmla="*/ 97 w 713"/>
                <a:gd name="T19" fmla="*/ 509 h 705"/>
                <a:gd name="T20" fmla="*/ 218 w 713"/>
                <a:gd name="T21" fmla="*/ 154 h 705"/>
                <a:gd name="T22" fmla="*/ 541 w 713"/>
                <a:gd name="T23" fmla="*/ 135 h 705"/>
                <a:gd name="T24" fmla="*/ 549 w 713"/>
                <a:gd name="T25" fmla="*/ 121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3" h="705">
                  <a:moveTo>
                    <a:pt x="549" y="121"/>
                  </a:moveTo>
                  <a:cubicBezTo>
                    <a:pt x="341" y="0"/>
                    <a:pt x="0" y="194"/>
                    <a:pt x="55" y="448"/>
                  </a:cubicBezTo>
                  <a:cubicBezTo>
                    <a:pt x="81" y="567"/>
                    <a:pt x="204" y="667"/>
                    <a:pt x="320" y="687"/>
                  </a:cubicBezTo>
                  <a:cubicBezTo>
                    <a:pt x="423" y="705"/>
                    <a:pt x="527" y="662"/>
                    <a:pt x="601" y="591"/>
                  </a:cubicBezTo>
                  <a:cubicBezTo>
                    <a:pt x="664" y="531"/>
                    <a:pt x="705" y="445"/>
                    <a:pt x="702" y="356"/>
                  </a:cubicBezTo>
                  <a:cubicBezTo>
                    <a:pt x="700" y="254"/>
                    <a:pt x="632" y="173"/>
                    <a:pt x="549" y="121"/>
                  </a:cubicBezTo>
                  <a:cubicBezTo>
                    <a:pt x="540" y="115"/>
                    <a:pt x="532" y="129"/>
                    <a:pt x="541" y="135"/>
                  </a:cubicBezTo>
                  <a:cubicBezTo>
                    <a:pt x="650" y="204"/>
                    <a:pt x="713" y="317"/>
                    <a:pt x="674" y="445"/>
                  </a:cubicBezTo>
                  <a:cubicBezTo>
                    <a:pt x="641" y="553"/>
                    <a:pt x="545" y="638"/>
                    <a:pt x="437" y="666"/>
                  </a:cubicBezTo>
                  <a:cubicBezTo>
                    <a:pt x="302" y="702"/>
                    <a:pt x="167" y="624"/>
                    <a:pt x="97" y="509"/>
                  </a:cubicBezTo>
                  <a:cubicBezTo>
                    <a:pt x="17" y="377"/>
                    <a:pt x="102" y="229"/>
                    <a:pt x="218" y="154"/>
                  </a:cubicBezTo>
                  <a:cubicBezTo>
                    <a:pt x="314" y="93"/>
                    <a:pt x="440" y="76"/>
                    <a:pt x="541" y="135"/>
                  </a:cubicBezTo>
                  <a:cubicBezTo>
                    <a:pt x="550" y="140"/>
                    <a:pt x="558" y="126"/>
                    <a:pt x="549" y="121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3" name="ïṥ1íďè">
              <a:extLst>
                <a:ext uri="{FF2B5EF4-FFF2-40B4-BE49-F238E27FC236}">
                  <a16:creationId xmlns:a16="http://schemas.microsoft.com/office/drawing/2014/main" id="{8E1C7E25-A329-4F67-983C-499E9615D6C3}"/>
                </a:ext>
              </a:extLst>
            </p:cNvPr>
            <p:cNvSpPr/>
            <p:nvPr/>
          </p:nvSpPr>
          <p:spPr bwMode="auto">
            <a:xfrm>
              <a:off x="3965118" y="2839559"/>
              <a:ext cx="488902" cy="423715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4" name="îśḻiḑe">
              <a:extLst>
                <a:ext uri="{FF2B5EF4-FFF2-40B4-BE49-F238E27FC236}">
                  <a16:creationId xmlns:a16="http://schemas.microsoft.com/office/drawing/2014/main" id="{DD22954F-74AF-4F17-AE2F-28AC7D0A59B4}"/>
                </a:ext>
              </a:extLst>
            </p:cNvPr>
            <p:cNvSpPr/>
            <p:nvPr/>
          </p:nvSpPr>
          <p:spPr bwMode="auto">
            <a:xfrm>
              <a:off x="3965118" y="2839559"/>
              <a:ext cx="488902" cy="423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5" name="îṡḻïḍe">
              <a:extLst>
                <a:ext uri="{FF2B5EF4-FFF2-40B4-BE49-F238E27FC236}">
                  <a16:creationId xmlns:a16="http://schemas.microsoft.com/office/drawing/2014/main" id="{A156A7C8-0F6F-46BA-A4A2-F46E2F18D4BE}"/>
                </a:ext>
              </a:extLst>
            </p:cNvPr>
            <p:cNvSpPr/>
            <p:nvPr/>
          </p:nvSpPr>
          <p:spPr bwMode="auto">
            <a:xfrm>
              <a:off x="3918736" y="2740525"/>
              <a:ext cx="581668" cy="16422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6" name="iṥḻîḓe">
              <a:extLst>
                <a:ext uri="{FF2B5EF4-FFF2-40B4-BE49-F238E27FC236}">
                  <a16:creationId xmlns:a16="http://schemas.microsoft.com/office/drawing/2014/main" id="{8F5B7D02-8929-46D9-B6D6-B03FACB38918}"/>
                </a:ext>
              </a:extLst>
            </p:cNvPr>
            <p:cNvSpPr/>
            <p:nvPr/>
          </p:nvSpPr>
          <p:spPr bwMode="auto">
            <a:xfrm>
              <a:off x="3918736" y="2740525"/>
              <a:ext cx="581668" cy="164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7" name="ïSľíďê">
              <a:extLst>
                <a:ext uri="{FF2B5EF4-FFF2-40B4-BE49-F238E27FC236}">
                  <a16:creationId xmlns:a16="http://schemas.microsoft.com/office/drawing/2014/main" id="{EE59A564-95ED-43E4-9A7A-1F0010917BA7}"/>
                </a:ext>
              </a:extLst>
            </p:cNvPr>
            <p:cNvSpPr/>
            <p:nvPr/>
          </p:nvSpPr>
          <p:spPr bwMode="auto">
            <a:xfrm>
              <a:off x="1514341" y="4155832"/>
              <a:ext cx="3017401" cy="1380207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8" name="îSliḍe">
              <a:extLst>
                <a:ext uri="{FF2B5EF4-FFF2-40B4-BE49-F238E27FC236}">
                  <a16:creationId xmlns:a16="http://schemas.microsoft.com/office/drawing/2014/main" id="{7AB541CF-7A43-4163-8A5B-F1DF3C3A88B6}"/>
                </a:ext>
              </a:extLst>
            </p:cNvPr>
            <p:cNvSpPr/>
            <p:nvPr/>
          </p:nvSpPr>
          <p:spPr bwMode="auto">
            <a:xfrm>
              <a:off x="1514341" y="4155832"/>
              <a:ext cx="3017401" cy="1380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" name="îşḻiḑè">
              <a:extLst>
                <a:ext uri="{FF2B5EF4-FFF2-40B4-BE49-F238E27FC236}">
                  <a16:creationId xmlns:a16="http://schemas.microsoft.com/office/drawing/2014/main" id="{06C20AC1-675D-4B32-96D3-7730CA58B8FC}"/>
                </a:ext>
              </a:extLst>
            </p:cNvPr>
            <p:cNvSpPr/>
            <p:nvPr/>
          </p:nvSpPr>
          <p:spPr bwMode="auto">
            <a:xfrm>
              <a:off x="1514341" y="4155832"/>
              <a:ext cx="3017401" cy="91513"/>
            </a:xfrm>
            <a:prstGeom prst="rect">
              <a:avLst/>
            </a:pr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" name="ïṩ1îdé">
              <a:extLst>
                <a:ext uri="{FF2B5EF4-FFF2-40B4-BE49-F238E27FC236}">
                  <a16:creationId xmlns:a16="http://schemas.microsoft.com/office/drawing/2014/main" id="{C7AA4985-5803-4F41-A8ED-33B16A17BB93}"/>
                </a:ext>
              </a:extLst>
            </p:cNvPr>
            <p:cNvSpPr/>
            <p:nvPr/>
          </p:nvSpPr>
          <p:spPr bwMode="auto">
            <a:xfrm>
              <a:off x="1514341" y="4155832"/>
              <a:ext cx="3017401" cy="9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" name="îṡļíďé">
              <a:extLst>
                <a:ext uri="{FF2B5EF4-FFF2-40B4-BE49-F238E27FC236}">
                  <a16:creationId xmlns:a16="http://schemas.microsoft.com/office/drawing/2014/main" id="{29071286-9E50-4F59-A28A-41638A71F968}"/>
                </a:ext>
              </a:extLst>
            </p:cNvPr>
            <p:cNvSpPr/>
            <p:nvPr/>
          </p:nvSpPr>
          <p:spPr bwMode="auto">
            <a:xfrm>
              <a:off x="1338839" y="3263274"/>
              <a:ext cx="3367154" cy="892558"/>
            </a:xfrm>
            <a:custGeom>
              <a:avLst/>
              <a:gdLst>
                <a:gd name="T0" fmla="*/ 2686 w 2686"/>
                <a:gd name="T1" fmla="*/ 712 h 712"/>
                <a:gd name="T2" fmla="*/ 0 w 2686"/>
                <a:gd name="T3" fmla="*/ 712 h 712"/>
                <a:gd name="T4" fmla="*/ 203 w 2686"/>
                <a:gd name="T5" fmla="*/ 0 h 712"/>
                <a:gd name="T6" fmla="*/ 2485 w 2686"/>
                <a:gd name="T7" fmla="*/ 0 h 712"/>
                <a:gd name="T8" fmla="*/ 2686 w 2686"/>
                <a:gd name="T9" fmla="*/ 712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6" h="712">
                  <a:moveTo>
                    <a:pt x="2686" y="712"/>
                  </a:moveTo>
                  <a:lnTo>
                    <a:pt x="0" y="712"/>
                  </a:lnTo>
                  <a:lnTo>
                    <a:pt x="203" y="0"/>
                  </a:lnTo>
                  <a:lnTo>
                    <a:pt x="2485" y="0"/>
                  </a:lnTo>
                  <a:lnTo>
                    <a:pt x="2686" y="7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" name="íśḷiḍê">
              <a:extLst>
                <a:ext uri="{FF2B5EF4-FFF2-40B4-BE49-F238E27FC236}">
                  <a16:creationId xmlns:a16="http://schemas.microsoft.com/office/drawing/2014/main" id="{31FA55E5-164E-4A78-A356-21FA8FB15E0B}"/>
                </a:ext>
              </a:extLst>
            </p:cNvPr>
            <p:cNvSpPr/>
            <p:nvPr/>
          </p:nvSpPr>
          <p:spPr bwMode="auto">
            <a:xfrm>
              <a:off x="1338839" y="3263274"/>
              <a:ext cx="3367154" cy="892558"/>
            </a:xfrm>
            <a:custGeom>
              <a:avLst/>
              <a:gdLst>
                <a:gd name="T0" fmla="*/ 2686 w 2686"/>
                <a:gd name="T1" fmla="*/ 712 h 712"/>
                <a:gd name="T2" fmla="*/ 0 w 2686"/>
                <a:gd name="T3" fmla="*/ 712 h 712"/>
                <a:gd name="T4" fmla="*/ 203 w 2686"/>
                <a:gd name="T5" fmla="*/ 0 h 712"/>
                <a:gd name="T6" fmla="*/ 2485 w 2686"/>
                <a:gd name="T7" fmla="*/ 0 h 712"/>
                <a:gd name="T8" fmla="*/ 2686 w 2686"/>
                <a:gd name="T9" fmla="*/ 712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6" h="712">
                  <a:moveTo>
                    <a:pt x="2686" y="712"/>
                  </a:moveTo>
                  <a:lnTo>
                    <a:pt x="0" y="712"/>
                  </a:lnTo>
                  <a:lnTo>
                    <a:pt x="203" y="0"/>
                  </a:lnTo>
                  <a:lnTo>
                    <a:pt x="2485" y="0"/>
                  </a:lnTo>
                  <a:lnTo>
                    <a:pt x="2686" y="7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" name="ïśľiḋè">
              <a:extLst>
                <a:ext uri="{FF2B5EF4-FFF2-40B4-BE49-F238E27FC236}">
                  <a16:creationId xmlns:a16="http://schemas.microsoft.com/office/drawing/2014/main" id="{25E74B2B-4FE8-4D51-B677-97281043F222}"/>
                </a:ext>
              </a:extLst>
            </p:cNvPr>
            <p:cNvSpPr/>
            <p:nvPr/>
          </p:nvSpPr>
          <p:spPr bwMode="auto">
            <a:xfrm>
              <a:off x="2661379" y="4332589"/>
              <a:ext cx="725832" cy="1138263"/>
            </a:xfrm>
            <a:custGeom>
              <a:avLst/>
              <a:gdLst>
                <a:gd name="T0" fmla="*/ 3 w 579"/>
                <a:gd name="T1" fmla="*/ 908 h 908"/>
                <a:gd name="T2" fmla="*/ 0 w 579"/>
                <a:gd name="T3" fmla="*/ 0 h 908"/>
                <a:gd name="T4" fmla="*/ 576 w 579"/>
                <a:gd name="T5" fmla="*/ 0 h 908"/>
                <a:gd name="T6" fmla="*/ 579 w 579"/>
                <a:gd name="T7" fmla="*/ 908 h 908"/>
                <a:gd name="T8" fmla="*/ 3 w 579"/>
                <a:gd name="T9" fmla="*/ 908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9" h="908">
                  <a:moveTo>
                    <a:pt x="3" y="908"/>
                  </a:moveTo>
                  <a:lnTo>
                    <a:pt x="0" y="0"/>
                  </a:lnTo>
                  <a:lnTo>
                    <a:pt x="576" y="0"/>
                  </a:lnTo>
                  <a:lnTo>
                    <a:pt x="579" y="908"/>
                  </a:lnTo>
                  <a:lnTo>
                    <a:pt x="3" y="90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" name="ïṩḻîdè">
              <a:extLst>
                <a:ext uri="{FF2B5EF4-FFF2-40B4-BE49-F238E27FC236}">
                  <a16:creationId xmlns:a16="http://schemas.microsoft.com/office/drawing/2014/main" id="{0F7F3597-D1BE-4ECF-AC78-BABC460E059B}"/>
                </a:ext>
              </a:extLst>
            </p:cNvPr>
            <p:cNvSpPr/>
            <p:nvPr/>
          </p:nvSpPr>
          <p:spPr bwMode="auto">
            <a:xfrm>
              <a:off x="2661379" y="4332589"/>
              <a:ext cx="725832" cy="1138263"/>
            </a:xfrm>
            <a:custGeom>
              <a:avLst/>
              <a:gdLst>
                <a:gd name="T0" fmla="*/ 3 w 579"/>
                <a:gd name="T1" fmla="*/ 908 h 908"/>
                <a:gd name="T2" fmla="*/ 0 w 579"/>
                <a:gd name="T3" fmla="*/ 0 h 908"/>
                <a:gd name="T4" fmla="*/ 576 w 579"/>
                <a:gd name="T5" fmla="*/ 0 h 908"/>
                <a:gd name="T6" fmla="*/ 579 w 579"/>
                <a:gd name="T7" fmla="*/ 908 h 908"/>
                <a:gd name="T8" fmla="*/ 3 w 579"/>
                <a:gd name="T9" fmla="*/ 908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9" h="908">
                  <a:moveTo>
                    <a:pt x="3" y="908"/>
                  </a:moveTo>
                  <a:lnTo>
                    <a:pt x="0" y="0"/>
                  </a:lnTo>
                  <a:lnTo>
                    <a:pt x="576" y="0"/>
                  </a:lnTo>
                  <a:lnTo>
                    <a:pt x="579" y="908"/>
                  </a:lnTo>
                  <a:lnTo>
                    <a:pt x="3" y="90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" name="iṧḻîḓè">
              <a:extLst>
                <a:ext uri="{FF2B5EF4-FFF2-40B4-BE49-F238E27FC236}">
                  <a16:creationId xmlns:a16="http://schemas.microsoft.com/office/drawing/2014/main" id="{8F1C18FB-D7A8-4861-AED8-B87308967DE5}"/>
                </a:ext>
              </a:extLst>
            </p:cNvPr>
            <p:cNvSpPr/>
            <p:nvPr/>
          </p:nvSpPr>
          <p:spPr bwMode="auto">
            <a:xfrm>
              <a:off x="2726567" y="4402790"/>
              <a:ext cx="591696" cy="106806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" name="iśḻïďé">
              <a:extLst>
                <a:ext uri="{FF2B5EF4-FFF2-40B4-BE49-F238E27FC236}">
                  <a16:creationId xmlns:a16="http://schemas.microsoft.com/office/drawing/2014/main" id="{23030278-2DFE-4790-8F61-74BC189D34BE}"/>
                </a:ext>
              </a:extLst>
            </p:cNvPr>
            <p:cNvSpPr/>
            <p:nvPr/>
          </p:nvSpPr>
          <p:spPr bwMode="auto">
            <a:xfrm>
              <a:off x="2726567" y="4402790"/>
              <a:ext cx="591696" cy="1068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" name="íś1îḓe">
              <a:extLst>
                <a:ext uri="{FF2B5EF4-FFF2-40B4-BE49-F238E27FC236}">
                  <a16:creationId xmlns:a16="http://schemas.microsoft.com/office/drawing/2014/main" id="{A3D02699-107B-45D7-B0E4-ABC4224C5FCA}"/>
                </a:ext>
              </a:extLst>
            </p:cNvPr>
            <p:cNvSpPr/>
            <p:nvPr/>
          </p:nvSpPr>
          <p:spPr bwMode="auto">
            <a:xfrm>
              <a:off x="1857826" y="4466724"/>
              <a:ext cx="487648" cy="759677"/>
            </a:xfrm>
            <a:prstGeom prst="rect">
              <a:avLst/>
            </a:prstGeom>
            <a:solidFill>
              <a:srgbClr val="DDE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8" name="íŝļiḍè">
              <a:extLst>
                <a:ext uri="{FF2B5EF4-FFF2-40B4-BE49-F238E27FC236}">
                  <a16:creationId xmlns:a16="http://schemas.microsoft.com/office/drawing/2014/main" id="{BD29F400-BCE6-4AAC-8AB8-74335BB5613E}"/>
                </a:ext>
              </a:extLst>
            </p:cNvPr>
            <p:cNvSpPr/>
            <p:nvPr/>
          </p:nvSpPr>
          <p:spPr bwMode="auto">
            <a:xfrm>
              <a:off x="3699356" y="4466724"/>
              <a:ext cx="487648" cy="759677"/>
            </a:xfrm>
            <a:prstGeom prst="rect">
              <a:avLst/>
            </a:prstGeom>
            <a:solidFill>
              <a:srgbClr val="DDE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9" name="ïš1îḓé">
              <a:extLst>
                <a:ext uri="{FF2B5EF4-FFF2-40B4-BE49-F238E27FC236}">
                  <a16:creationId xmlns:a16="http://schemas.microsoft.com/office/drawing/2014/main" id="{1A40A2EC-31CD-4B93-9BB5-1E1B9623107F}"/>
                </a:ext>
              </a:extLst>
            </p:cNvPr>
            <p:cNvSpPr/>
            <p:nvPr/>
          </p:nvSpPr>
          <p:spPr bwMode="auto">
            <a:xfrm>
              <a:off x="2093502" y="4444158"/>
              <a:ext cx="16297" cy="804808"/>
            </a:xfrm>
            <a:prstGeom prst="rect">
              <a:avLst/>
            </a:prstGeom>
            <a:solidFill>
              <a:srgbClr val="4035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0" name="îšliḋe">
              <a:extLst>
                <a:ext uri="{FF2B5EF4-FFF2-40B4-BE49-F238E27FC236}">
                  <a16:creationId xmlns:a16="http://schemas.microsoft.com/office/drawing/2014/main" id="{784D1152-420E-4E92-9A1B-32DBCE7BFA42}"/>
                </a:ext>
              </a:extLst>
            </p:cNvPr>
            <p:cNvSpPr/>
            <p:nvPr/>
          </p:nvSpPr>
          <p:spPr bwMode="auto">
            <a:xfrm>
              <a:off x="2093502" y="4444158"/>
              <a:ext cx="16297" cy="804808"/>
            </a:xfrm>
            <a:custGeom>
              <a:avLst/>
              <a:gdLst>
                <a:gd name="T0" fmla="*/ 13 w 13"/>
                <a:gd name="T1" fmla="*/ 642 h 642"/>
                <a:gd name="T2" fmla="*/ 13 w 13"/>
                <a:gd name="T3" fmla="*/ 0 h 642"/>
                <a:gd name="T4" fmla="*/ 0 w 13"/>
                <a:gd name="T5" fmla="*/ 0 h 642"/>
                <a:gd name="T6" fmla="*/ 0 w 13"/>
                <a:gd name="T7" fmla="*/ 642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642">
                  <a:moveTo>
                    <a:pt x="13" y="642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0" y="6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1" name="ïŝļíde">
              <a:extLst>
                <a:ext uri="{FF2B5EF4-FFF2-40B4-BE49-F238E27FC236}">
                  <a16:creationId xmlns:a16="http://schemas.microsoft.com/office/drawing/2014/main" id="{3B860A66-ACD5-4F9F-9C26-E0470D4E6CD6}"/>
                </a:ext>
              </a:extLst>
            </p:cNvPr>
            <p:cNvSpPr/>
            <p:nvPr/>
          </p:nvSpPr>
          <p:spPr bwMode="auto">
            <a:xfrm>
              <a:off x="1831501" y="4840295"/>
              <a:ext cx="540299" cy="15043"/>
            </a:xfrm>
            <a:prstGeom prst="rect">
              <a:avLst/>
            </a:prstGeom>
            <a:solidFill>
              <a:srgbClr val="4035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2" name="ïšľïḑe">
              <a:extLst>
                <a:ext uri="{FF2B5EF4-FFF2-40B4-BE49-F238E27FC236}">
                  <a16:creationId xmlns:a16="http://schemas.microsoft.com/office/drawing/2014/main" id="{E5D12A6F-D813-4E1F-B997-DECF246A5063}"/>
                </a:ext>
              </a:extLst>
            </p:cNvPr>
            <p:cNvSpPr/>
            <p:nvPr/>
          </p:nvSpPr>
          <p:spPr bwMode="auto">
            <a:xfrm>
              <a:off x="1831501" y="4840295"/>
              <a:ext cx="540299" cy="15043"/>
            </a:xfrm>
            <a:custGeom>
              <a:avLst/>
              <a:gdLst>
                <a:gd name="T0" fmla="*/ 0 w 431"/>
                <a:gd name="T1" fmla="*/ 12 h 12"/>
                <a:gd name="T2" fmla="*/ 431 w 431"/>
                <a:gd name="T3" fmla="*/ 12 h 12"/>
                <a:gd name="T4" fmla="*/ 431 w 431"/>
                <a:gd name="T5" fmla="*/ 0 h 12"/>
                <a:gd name="T6" fmla="*/ 0 w 43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1" h="12">
                  <a:moveTo>
                    <a:pt x="0" y="12"/>
                  </a:moveTo>
                  <a:lnTo>
                    <a:pt x="431" y="12"/>
                  </a:lnTo>
                  <a:lnTo>
                    <a:pt x="43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3" name="íśḷîḋè">
              <a:extLst>
                <a:ext uri="{FF2B5EF4-FFF2-40B4-BE49-F238E27FC236}">
                  <a16:creationId xmlns:a16="http://schemas.microsoft.com/office/drawing/2014/main" id="{03076159-5D76-48A8-8FB5-0B7D74D710A3}"/>
                </a:ext>
              </a:extLst>
            </p:cNvPr>
            <p:cNvSpPr/>
            <p:nvPr/>
          </p:nvSpPr>
          <p:spPr bwMode="auto">
            <a:xfrm>
              <a:off x="1792639" y="4402790"/>
              <a:ext cx="618023" cy="887545"/>
            </a:xfrm>
            <a:custGeom>
              <a:avLst/>
              <a:gdLst>
                <a:gd name="T0" fmla="*/ 0 w 493"/>
                <a:gd name="T1" fmla="*/ 0 h 708"/>
                <a:gd name="T2" fmla="*/ 0 w 493"/>
                <a:gd name="T3" fmla="*/ 708 h 708"/>
                <a:gd name="T4" fmla="*/ 493 w 493"/>
                <a:gd name="T5" fmla="*/ 708 h 708"/>
                <a:gd name="T6" fmla="*/ 493 w 493"/>
                <a:gd name="T7" fmla="*/ 0 h 708"/>
                <a:gd name="T8" fmla="*/ 0 w 493"/>
                <a:gd name="T9" fmla="*/ 0 h 708"/>
                <a:gd name="T10" fmla="*/ 441 w 493"/>
                <a:gd name="T11" fmla="*/ 335 h 708"/>
                <a:gd name="T12" fmla="*/ 266 w 493"/>
                <a:gd name="T13" fmla="*/ 335 h 708"/>
                <a:gd name="T14" fmla="*/ 266 w 493"/>
                <a:gd name="T15" fmla="*/ 51 h 708"/>
                <a:gd name="T16" fmla="*/ 441 w 493"/>
                <a:gd name="T17" fmla="*/ 51 h 708"/>
                <a:gd name="T18" fmla="*/ 441 w 493"/>
                <a:gd name="T19" fmla="*/ 335 h 708"/>
                <a:gd name="T20" fmla="*/ 227 w 493"/>
                <a:gd name="T21" fmla="*/ 51 h 708"/>
                <a:gd name="T22" fmla="*/ 227 w 493"/>
                <a:gd name="T23" fmla="*/ 335 h 708"/>
                <a:gd name="T24" fmla="*/ 52 w 493"/>
                <a:gd name="T25" fmla="*/ 335 h 708"/>
                <a:gd name="T26" fmla="*/ 52 w 493"/>
                <a:gd name="T27" fmla="*/ 51 h 708"/>
                <a:gd name="T28" fmla="*/ 227 w 493"/>
                <a:gd name="T29" fmla="*/ 51 h 708"/>
                <a:gd name="T30" fmla="*/ 52 w 493"/>
                <a:gd name="T31" fmla="*/ 374 h 708"/>
                <a:gd name="T32" fmla="*/ 227 w 493"/>
                <a:gd name="T33" fmla="*/ 374 h 708"/>
                <a:gd name="T34" fmla="*/ 227 w 493"/>
                <a:gd name="T35" fmla="*/ 657 h 708"/>
                <a:gd name="T36" fmla="*/ 52 w 493"/>
                <a:gd name="T37" fmla="*/ 657 h 708"/>
                <a:gd name="T38" fmla="*/ 52 w 493"/>
                <a:gd name="T39" fmla="*/ 374 h 708"/>
                <a:gd name="T40" fmla="*/ 266 w 493"/>
                <a:gd name="T41" fmla="*/ 657 h 708"/>
                <a:gd name="T42" fmla="*/ 266 w 493"/>
                <a:gd name="T43" fmla="*/ 374 h 708"/>
                <a:gd name="T44" fmla="*/ 441 w 493"/>
                <a:gd name="T45" fmla="*/ 374 h 708"/>
                <a:gd name="T46" fmla="*/ 441 w 493"/>
                <a:gd name="T47" fmla="*/ 657 h 708"/>
                <a:gd name="T48" fmla="*/ 266 w 493"/>
                <a:gd name="T49" fmla="*/ 657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3" h="708">
                  <a:moveTo>
                    <a:pt x="0" y="0"/>
                  </a:moveTo>
                  <a:lnTo>
                    <a:pt x="0" y="708"/>
                  </a:lnTo>
                  <a:lnTo>
                    <a:pt x="493" y="708"/>
                  </a:lnTo>
                  <a:lnTo>
                    <a:pt x="493" y="0"/>
                  </a:lnTo>
                  <a:lnTo>
                    <a:pt x="0" y="0"/>
                  </a:lnTo>
                  <a:close/>
                  <a:moveTo>
                    <a:pt x="441" y="335"/>
                  </a:moveTo>
                  <a:lnTo>
                    <a:pt x="266" y="335"/>
                  </a:lnTo>
                  <a:lnTo>
                    <a:pt x="266" y="51"/>
                  </a:lnTo>
                  <a:lnTo>
                    <a:pt x="441" y="51"/>
                  </a:lnTo>
                  <a:lnTo>
                    <a:pt x="441" y="335"/>
                  </a:lnTo>
                  <a:close/>
                  <a:moveTo>
                    <a:pt x="227" y="51"/>
                  </a:moveTo>
                  <a:lnTo>
                    <a:pt x="227" y="335"/>
                  </a:lnTo>
                  <a:lnTo>
                    <a:pt x="52" y="335"/>
                  </a:lnTo>
                  <a:lnTo>
                    <a:pt x="52" y="51"/>
                  </a:lnTo>
                  <a:lnTo>
                    <a:pt x="227" y="51"/>
                  </a:lnTo>
                  <a:close/>
                  <a:moveTo>
                    <a:pt x="52" y="374"/>
                  </a:moveTo>
                  <a:lnTo>
                    <a:pt x="227" y="374"/>
                  </a:lnTo>
                  <a:lnTo>
                    <a:pt x="227" y="657"/>
                  </a:lnTo>
                  <a:lnTo>
                    <a:pt x="52" y="657"/>
                  </a:lnTo>
                  <a:lnTo>
                    <a:pt x="52" y="374"/>
                  </a:lnTo>
                  <a:close/>
                  <a:moveTo>
                    <a:pt x="266" y="657"/>
                  </a:moveTo>
                  <a:lnTo>
                    <a:pt x="266" y="374"/>
                  </a:lnTo>
                  <a:lnTo>
                    <a:pt x="441" y="374"/>
                  </a:lnTo>
                  <a:lnTo>
                    <a:pt x="441" y="657"/>
                  </a:lnTo>
                  <a:lnTo>
                    <a:pt x="266" y="65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4" name="ïsľîḓê">
              <a:extLst>
                <a:ext uri="{FF2B5EF4-FFF2-40B4-BE49-F238E27FC236}">
                  <a16:creationId xmlns:a16="http://schemas.microsoft.com/office/drawing/2014/main" id="{BDE7AC58-A414-4F60-A0C5-BA815CF57667}"/>
                </a:ext>
              </a:extLst>
            </p:cNvPr>
            <p:cNvSpPr/>
            <p:nvPr/>
          </p:nvSpPr>
          <p:spPr bwMode="auto">
            <a:xfrm>
              <a:off x="3634168" y="4402790"/>
              <a:ext cx="616768" cy="887545"/>
            </a:xfrm>
            <a:custGeom>
              <a:avLst/>
              <a:gdLst>
                <a:gd name="T0" fmla="*/ 0 w 492"/>
                <a:gd name="T1" fmla="*/ 0 h 708"/>
                <a:gd name="T2" fmla="*/ 0 w 492"/>
                <a:gd name="T3" fmla="*/ 708 h 708"/>
                <a:gd name="T4" fmla="*/ 492 w 492"/>
                <a:gd name="T5" fmla="*/ 708 h 708"/>
                <a:gd name="T6" fmla="*/ 492 w 492"/>
                <a:gd name="T7" fmla="*/ 0 h 708"/>
                <a:gd name="T8" fmla="*/ 0 w 492"/>
                <a:gd name="T9" fmla="*/ 0 h 708"/>
                <a:gd name="T10" fmla="*/ 441 w 492"/>
                <a:gd name="T11" fmla="*/ 335 h 708"/>
                <a:gd name="T12" fmla="*/ 266 w 492"/>
                <a:gd name="T13" fmla="*/ 335 h 708"/>
                <a:gd name="T14" fmla="*/ 266 w 492"/>
                <a:gd name="T15" fmla="*/ 51 h 708"/>
                <a:gd name="T16" fmla="*/ 441 w 492"/>
                <a:gd name="T17" fmla="*/ 51 h 708"/>
                <a:gd name="T18" fmla="*/ 441 w 492"/>
                <a:gd name="T19" fmla="*/ 335 h 708"/>
                <a:gd name="T20" fmla="*/ 227 w 492"/>
                <a:gd name="T21" fmla="*/ 51 h 708"/>
                <a:gd name="T22" fmla="*/ 227 w 492"/>
                <a:gd name="T23" fmla="*/ 335 h 708"/>
                <a:gd name="T24" fmla="*/ 52 w 492"/>
                <a:gd name="T25" fmla="*/ 335 h 708"/>
                <a:gd name="T26" fmla="*/ 52 w 492"/>
                <a:gd name="T27" fmla="*/ 51 h 708"/>
                <a:gd name="T28" fmla="*/ 227 w 492"/>
                <a:gd name="T29" fmla="*/ 51 h 708"/>
                <a:gd name="T30" fmla="*/ 52 w 492"/>
                <a:gd name="T31" fmla="*/ 374 h 708"/>
                <a:gd name="T32" fmla="*/ 227 w 492"/>
                <a:gd name="T33" fmla="*/ 374 h 708"/>
                <a:gd name="T34" fmla="*/ 227 w 492"/>
                <a:gd name="T35" fmla="*/ 657 h 708"/>
                <a:gd name="T36" fmla="*/ 52 w 492"/>
                <a:gd name="T37" fmla="*/ 657 h 708"/>
                <a:gd name="T38" fmla="*/ 52 w 492"/>
                <a:gd name="T39" fmla="*/ 374 h 708"/>
                <a:gd name="T40" fmla="*/ 266 w 492"/>
                <a:gd name="T41" fmla="*/ 657 h 708"/>
                <a:gd name="T42" fmla="*/ 266 w 492"/>
                <a:gd name="T43" fmla="*/ 374 h 708"/>
                <a:gd name="T44" fmla="*/ 441 w 492"/>
                <a:gd name="T45" fmla="*/ 374 h 708"/>
                <a:gd name="T46" fmla="*/ 441 w 492"/>
                <a:gd name="T47" fmla="*/ 657 h 708"/>
                <a:gd name="T48" fmla="*/ 266 w 492"/>
                <a:gd name="T49" fmla="*/ 657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2" h="708">
                  <a:moveTo>
                    <a:pt x="0" y="0"/>
                  </a:moveTo>
                  <a:lnTo>
                    <a:pt x="0" y="708"/>
                  </a:lnTo>
                  <a:lnTo>
                    <a:pt x="492" y="708"/>
                  </a:lnTo>
                  <a:lnTo>
                    <a:pt x="492" y="0"/>
                  </a:lnTo>
                  <a:lnTo>
                    <a:pt x="0" y="0"/>
                  </a:lnTo>
                  <a:close/>
                  <a:moveTo>
                    <a:pt x="441" y="335"/>
                  </a:moveTo>
                  <a:lnTo>
                    <a:pt x="266" y="335"/>
                  </a:lnTo>
                  <a:lnTo>
                    <a:pt x="266" y="51"/>
                  </a:lnTo>
                  <a:lnTo>
                    <a:pt x="441" y="51"/>
                  </a:lnTo>
                  <a:lnTo>
                    <a:pt x="441" y="335"/>
                  </a:lnTo>
                  <a:close/>
                  <a:moveTo>
                    <a:pt x="227" y="51"/>
                  </a:moveTo>
                  <a:lnTo>
                    <a:pt x="227" y="335"/>
                  </a:lnTo>
                  <a:lnTo>
                    <a:pt x="52" y="335"/>
                  </a:lnTo>
                  <a:lnTo>
                    <a:pt x="52" y="51"/>
                  </a:lnTo>
                  <a:lnTo>
                    <a:pt x="227" y="51"/>
                  </a:lnTo>
                  <a:close/>
                  <a:moveTo>
                    <a:pt x="52" y="374"/>
                  </a:moveTo>
                  <a:lnTo>
                    <a:pt x="227" y="374"/>
                  </a:lnTo>
                  <a:lnTo>
                    <a:pt x="227" y="657"/>
                  </a:lnTo>
                  <a:lnTo>
                    <a:pt x="52" y="657"/>
                  </a:lnTo>
                  <a:lnTo>
                    <a:pt x="52" y="374"/>
                  </a:lnTo>
                  <a:close/>
                  <a:moveTo>
                    <a:pt x="266" y="657"/>
                  </a:moveTo>
                  <a:lnTo>
                    <a:pt x="266" y="374"/>
                  </a:lnTo>
                  <a:lnTo>
                    <a:pt x="441" y="374"/>
                  </a:lnTo>
                  <a:lnTo>
                    <a:pt x="441" y="657"/>
                  </a:lnTo>
                  <a:lnTo>
                    <a:pt x="266" y="65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5" name="iṩļidê">
              <a:extLst>
                <a:ext uri="{FF2B5EF4-FFF2-40B4-BE49-F238E27FC236}">
                  <a16:creationId xmlns:a16="http://schemas.microsoft.com/office/drawing/2014/main" id="{BB7CC3AD-59A5-4167-84F9-6D1F93CCB41D}"/>
                </a:ext>
              </a:extLst>
            </p:cNvPr>
            <p:cNvSpPr/>
            <p:nvPr/>
          </p:nvSpPr>
          <p:spPr bwMode="auto">
            <a:xfrm>
              <a:off x="2779218" y="4981951"/>
              <a:ext cx="65187" cy="6393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6" name="iś1ïḓe">
              <a:extLst>
                <a:ext uri="{FF2B5EF4-FFF2-40B4-BE49-F238E27FC236}">
                  <a16:creationId xmlns:a16="http://schemas.microsoft.com/office/drawing/2014/main" id="{6392B9B1-0B20-4367-8052-BE56FFE5E29C}"/>
                </a:ext>
              </a:extLst>
            </p:cNvPr>
            <p:cNvSpPr/>
            <p:nvPr/>
          </p:nvSpPr>
          <p:spPr bwMode="auto">
            <a:xfrm>
              <a:off x="2769189" y="4970668"/>
              <a:ext cx="65187" cy="65187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7" name="îsļíḋé">
              <a:extLst>
                <a:ext uri="{FF2B5EF4-FFF2-40B4-BE49-F238E27FC236}">
                  <a16:creationId xmlns:a16="http://schemas.microsoft.com/office/drawing/2014/main" id="{FDCEEAF1-93A6-47A8-BBC7-25931DC8E435}"/>
                </a:ext>
              </a:extLst>
            </p:cNvPr>
            <p:cNvSpPr/>
            <p:nvPr/>
          </p:nvSpPr>
          <p:spPr bwMode="auto">
            <a:xfrm>
              <a:off x="2803036" y="4476753"/>
              <a:ext cx="442519" cy="347246"/>
            </a:xfrm>
            <a:prstGeom prst="rect">
              <a:avLst/>
            </a:prstGeom>
            <a:solidFill>
              <a:srgbClr val="DDE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8" name="ïSliḋé">
              <a:extLst>
                <a:ext uri="{FF2B5EF4-FFF2-40B4-BE49-F238E27FC236}">
                  <a16:creationId xmlns:a16="http://schemas.microsoft.com/office/drawing/2014/main" id="{7F4281BC-A57E-43A3-AD3B-D028ECFD6CE8}"/>
                </a:ext>
              </a:extLst>
            </p:cNvPr>
            <p:cNvSpPr/>
            <p:nvPr/>
          </p:nvSpPr>
          <p:spPr bwMode="auto">
            <a:xfrm>
              <a:off x="3965118" y="2904745"/>
              <a:ext cx="488902" cy="114077"/>
            </a:xfrm>
            <a:custGeom>
              <a:avLst/>
              <a:gdLst>
                <a:gd name="T0" fmla="*/ 390 w 390"/>
                <a:gd name="T1" fmla="*/ 0 h 91"/>
                <a:gd name="T2" fmla="*/ 0 w 390"/>
                <a:gd name="T3" fmla="*/ 0 h 91"/>
                <a:gd name="T4" fmla="*/ 390 w 390"/>
                <a:gd name="T5" fmla="*/ 91 h 91"/>
                <a:gd name="T6" fmla="*/ 390 w 390"/>
                <a:gd name="T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0" h="91">
                  <a:moveTo>
                    <a:pt x="390" y="0"/>
                  </a:moveTo>
                  <a:lnTo>
                    <a:pt x="0" y="0"/>
                  </a:lnTo>
                  <a:lnTo>
                    <a:pt x="390" y="91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9" name="ïSļïḋe">
              <a:extLst>
                <a:ext uri="{FF2B5EF4-FFF2-40B4-BE49-F238E27FC236}">
                  <a16:creationId xmlns:a16="http://schemas.microsoft.com/office/drawing/2014/main" id="{93C51054-AA03-4BF0-98E4-F60638A185BA}"/>
                </a:ext>
              </a:extLst>
            </p:cNvPr>
            <p:cNvSpPr/>
            <p:nvPr/>
          </p:nvSpPr>
          <p:spPr bwMode="auto">
            <a:xfrm>
              <a:off x="3965118" y="2904745"/>
              <a:ext cx="488902" cy="114077"/>
            </a:xfrm>
            <a:custGeom>
              <a:avLst/>
              <a:gdLst>
                <a:gd name="T0" fmla="*/ 390 w 390"/>
                <a:gd name="T1" fmla="*/ 0 h 91"/>
                <a:gd name="T2" fmla="*/ 0 w 390"/>
                <a:gd name="T3" fmla="*/ 0 h 91"/>
                <a:gd name="T4" fmla="*/ 390 w 390"/>
                <a:gd name="T5" fmla="*/ 91 h 91"/>
                <a:gd name="T6" fmla="*/ 390 w 390"/>
                <a:gd name="T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0" h="91">
                  <a:moveTo>
                    <a:pt x="390" y="0"/>
                  </a:moveTo>
                  <a:lnTo>
                    <a:pt x="0" y="0"/>
                  </a:lnTo>
                  <a:lnTo>
                    <a:pt x="390" y="91"/>
                  </a:lnTo>
                  <a:lnTo>
                    <a:pt x="3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0" name="ïsḻïdé">
              <a:extLst>
                <a:ext uri="{FF2B5EF4-FFF2-40B4-BE49-F238E27FC236}">
                  <a16:creationId xmlns:a16="http://schemas.microsoft.com/office/drawing/2014/main" id="{261C9BF6-A382-4864-AC02-A2259E261EF5}"/>
                </a:ext>
              </a:extLst>
            </p:cNvPr>
            <p:cNvSpPr/>
            <p:nvPr/>
          </p:nvSpPr>
          <p:spPr bwMode="auto">
            <a:xfrm>
              <a:off x="2726567" y="4402790"/>
              <a:ext cx="591696" cy="1068062"/>
            </a:xfrm>
            <a:custGeom>
              <a:avLst/>
              <a:gdLst>
                <a:gd name="T0" fmla="*/ 472 w 472"/>
                <a:gd name="T1" fmla="*/ 0 h 852"/>
                <a:gd name="T2" fmla="*/ 0 w 472"/>
                <a:gd name="T3" fmla="*/ 0 h 852"/>
                <a:gd name="T4" fmla="*/ 0 w 472"/>
                <a:gd name="T5" fmla="*/ 852 h 852"/>
                <a:gd name="T6" fmla="*/ 15 w 472"/>
                <a:gd name="T7" fmla="*/ 852 h 852"/>
                <a:gd name="T8" fmla="*/ 15 w 472"/>
                <a:gd name="T9" fmla="*/ 14 h 852"/>
                <a:gd name="T10" fmla="*/ 472 w 472"/>
                <a:gd name="T11" fmla="*/ 14 h 852"/>
                <a:gd name="T12" fmla="*/ 472 w 472"/>
                <a:gd name="T13" fmla="*/ 0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852">
                  <a:moveTo>
                    <a:pt x="472" y="0"/>
                  </a:moveTo>
                  <a:lnTo>
                    <a:pt x="0" y="0"/>
                  </a:lnTo>
                  <a:lnTo>
                    <a:pt x="0" y="852"/>
                  </a:lnTo>
                  <a:lnTo>
                    <a:pt x="15" y="852"/>
                  </a:lnTo>
                  <a:lnTo>
                    <a:pt x="15" y="14"/>
                  </a:lnTo>
                  <a:lnTo>
                    <a:pt x="472" y="1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1" name="îṣḷíḑè">
              <a:extLst>
                <a:ext uri="{FF2B5EF4-FFF2-40B4-BE49-F238E27FC236}">
                  <a16:creationId xmlns:a16="http://schemas.microsoft.com/office/drawing/2014/main" id="{596B42A7-3CFD-4EBB-BFBC-F6C6ED6B158C}"/>
                </a:ext>
              </a:extLst>
            </p:cNvPr>
            <p:cNvSpPr/>
            <p:nvPr/>
          </p:nvSpPr>
          <p:spPr bwMode="auto">
            <a:xfrm>
              <a:off x="2726567" y="4402790"/>
              <a:ext cx="591696" cy="1068062"/>
            </a:xfrm>
            <a:custGeom>
              <a:avLst/>
              <a:gdLst>
                <a:gd name="T0" fmla="*/ 472 w 472"/>
                <a:gd name="T1" fmla="*/ 0 h 852"/>
                <a:gd name="T2" fmla="*/ 0 w 472"/>
                <a:gd name="T3" fmla="*/ 0 h 852"/>
                <a:gd name="T4" fmla="*/ 0 w 472"/>
                <a:gd name="T5" fmla="*/ 852 h 852"/>
                <a:gd name="T6" fmla="*/ 15 w 472"/>
                <a:gd name="T7" fmla="*/ 852 h 852"/>
                <a:gd name="T8" fmla="*/ 15 w 472"/>
                <a:gd name="T9" fmla="*/ 14 h 852"/>
                <a:gd name="T10" fmla="*/ 472 w 472"/>
                <a:gd name="T11" fmla="*/ 14 h 852"/>
                <a:gd name="T12" fmla="*/ 472 w 472"/>
                <a:gd name="T13" fmla="*/ 0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852">
                  <a:moveTo>
                    <a:pt x="472" y="0"/>
                  </a:moveTo>
                  <a:lnTo>
                    <a:pt x="0" y="0"/>
                  </a:lnTo>
                  <a:lnTo>
                    <a:pt x="0" y="852"/>
                  </a:lnTo>
                  <a:lnTo>
                    <a:pt x="15" y="852"/>
                  </a:lnTo>
                  <a:lnTo>
                    <a:pt x="15" y="14"/>
                  </a:lnTo>
                  <a:lnTo>
                    <a:pt x="472" y="14"/>
                  </a:lnTo>
                  <a:lnTo>
                    <a:pt x="47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2" name="iṩľîde">
              <a:extLst>
                <a:ext uri="{FF2B5EF4-FFF2-40B4-BE49-F238E27FC236}">
                  <a16:creationId xmlns:a16="http://schemas.microsoft.com/office/drawing/2014/main" id="{7F82FAB7-FB0F-4204-B3F5-ECCA26679906}"/>
                </a:ext>
              </a:extLst>
            </p:cNvPr>
            <p:cNvSpPr/>
            <p:nvPr/>
          </p:nvSpPr>
          <p:spPr bwMode="auto">
            <a:xfrm>
              <a:off x="2593686" y="5470852"/>
              <a:ext cx="864980" cy="6518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3" name="îṩḻïḓê">
              <a:extLst>
                <a:ext uri="{FF2B5EF4-FFF2-40B4-BE49-F238E27FC236}">
                  <a16:creationId xmlns:a16="http://schemas.microsoft.com/office/drawing/2014/main" id="{0D858C05-0023-4CD5-B06C-3C463B094346}"/>
                </a:ext>
              </a:extLst>
            </p:cNvPr>
            <p:cNvSpPr/>
            <p:nvPr/>
          </p:nvSpPr>
          <p:spPr bwMode="auto">
            <a:xfrm>
              <a:off x="1338839" y="3263274"/>
              <a:ext cx="3367154" cy="892558"/>
            </a:xfrm>
            <a:custGeom>
              <a:avLst/>
              <a:gdLst>
                <a:gd name="T0" fmla="*/ 8 w 2686"/>
                <a:gd name="T1" fmla="*/ 707 h 712"/>
                <a:gd name="T2" fmla="*/ 206 w 2686"/>
                <a:gd name="T3" fmla="*/ 5 h 712"/>
                <a:gd name="T4" fmla="*/ 577 w 2686"/>
                <a:gd name="T5" fmla="*/ 5 h 712"/>
                <a:gd name="T6" fmla="*/ 446 w 2686"/>
                <a:gd name="T7" fmla="*/ 707 h 712"/>
                <a:gd name="T8" fmla="*/ 8 w 2686"/>
                <a:gd name="T9" fmla="*/ 707 h 712"/>
                <a:gd name="T10" fmla="*/ 455 w 2686"/>
                <a:gd name="T11" fmla="*/ 707 h 712"/>
                <a:gd name="T12" fmla="*/ 586 w 2686"/>
                <a:gd name="T13" fmla="*/ 5 h 712"/>
                <a:gd name="T14" fmla="*/ 958 w 2686"/>
                <a:gd name="T15" fmla="*/ 5 h 712"/>
                <a:gd name="T16" fmla="*/ 893 w 2686"/>
                <a:gd name="T17" fmla="*/ 707 h 712"/>
                <a:gd name="T18" fmla="*/ 455 w 2686"/>
                <a:gd name="T19" fmla="*/ 707 h 712"/>
                <a:gd name="T20" fmla="*/ 901 w 2686"/>
                <a:gd name="T21" fmla="*/ 707 h 712"/>
                <a:gd name="T22" fmla="*/ 967 w 2686"/>
                <a:gd name="T23" fmla="*/ 5 h 712"/>
                <a:gd name="T24" fmla="*/ 1340 w 2686"/>
                <a:gd name="T25" fmla="*/ 5 h 712"/>
                <a:gd name="T26" fmla="*/ 1340 w 2686"/>
                <a:gd name="T27" fmla="*/ 707 h 712"/>
                <a:gd name="T28" fmla="*/ 901 w 2686"/>
                <a:gd name="T29" fmla="*/ 707 h 712"/>
                <a:gd name="T30" fmla="*/ 1348 w 2686"/>
                <a:gd name="T31" fmla="*/ 707 h 712"/>
                <a:gd name="T32" fmla="*/ 1348 w 2686"/>
                <a:gd name="T33" fmla="*/ 5 h 712"/>
                <a:gd name="T34" fmla="*/ 1721 w 2686"/>
                <a:gd name="T35" fmla="*/ 5 h 712"/>
                <a:gd name="T36" fmla="*/ 1787 w 2686"/>
                <a:gd name="T37" fmla="*/ 707 h 712"/>
                <a:gd name="T38" fmla="*/ 1348 w 2686"/>
                <a:gd name="T39" fmla="*/ 707 h 712"/>
                <a:gd name="T40" fmla="*/ 1795 w 2686"/>
                <a:gd name="T41" fmla="*/ 707 h 712"/>
                <a:gd name="T42" fmla="*/ 1729 w 2686"/>
                <a:gd name="T43" fmla="*/ 5 h 712"/>
                <a:gd name="T44" fmla="*/ 2102 w 2686"/>
                <a:gd name="T45" fmla="*/ 5 h 712"/>
                <a:gd name="T46" fmla="*/ 2233 w 2686"/>
                <a:gd name="T47" fmla="*/ 707 h 712"/>
                <a:gd name="T48" fmla="*/ 1795 w 2686"/>
                <a:gd name="T49" fmla="*/ 707 h 712"/>
                <a:gd name="T50" fmla="*/ 2242 w 2686"/>
                <a:gd name="T51" fmla="*/ 707 h 712"/>
                <a:gd name="T52" fmla="*/ 2110 w 2686"/>
                <a:gd name="T53" fmla="*/ 5 h 712"/>
                <a:gd name="T54" fmla="*/ 2482 w 2686"/>
                <a:gd name="T55" fmla="*/ 5 h 712"/>
                <a:gd name="T56" fmla="*/ 2680 w 2686"/>
                <a:gd name="T57" fmla="*/ 707 h 712"/>
                <a:gd name="T58" fmla="*/ 2242 w 2686"/>
                <a:gd name="T59" fmla="*/ 707 h 712"/>
                <a:gd name="T60" fmla="*/ 2485 w 2686"/>
                <a:gd name="T61" fmla="*/ 0 h 712"/>
                <a:gd name="T62" fmla="*/ 2485 w 2686"/>
                <a:gd name="T63" fmla="*/ 0 h 712"/>
                <a:gd name="T64" fmla="*/ 2095 w 2686"/>
                <a:gd name="T65" fmla="*/ 0 h 712"/>
                <a:gd name="T66" fmla="*/ 203 w 2686"/>
                <a:gd name="T67" fmla="*/ 0 h 712"/>
                <a:gd name="T68" fmla="*/ 0 w 2686"/>
                <a:gd name="T69" fmla="*/ 712 h 712"/>
                <a:gd name="T70" fmla="*/ 2686 w 2686"/>
                <a:gd name="T71" fmla="*/ 712 h 712"/>
                <a:gd name="T72" fmla="*/ 2485 w 2686"/>
                <a:gd name="T73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86" h="712">
                  <a:moveTo>
                    <a:pt x="8" y="707"/>
                  </a:moveTo>
                  <a:lnTo>
                    <a:pt x="206" y="5"/>
                  </a:lnTo>
                  <a:lnTo>
                    <a:pt x="577" y="5"/>
                  </a:lnTo>
                  <a:lnTo>
                    <a:pt x="446" y="707"/>
                  </a:lnTo>
                  <a:lnTo>
                    <a:pt x="8" y="707"/>
                  </a:lnTo>
                  <a:close/>
                  <a:moveTo>
                    <a:pt x="455" y="707"/>
                  </a:moveTo>
                  <a:lnTo>
                    <a:pt x="586" y="5"/>
                  </a:lnTo>
                  <a:lnTo>
                    <a:pt x="958" y="5"/>
                  </a:lnTo>
                  <a:lnTo>
                    <a:pt x="893" y="707"/>
                  </a:lnTo>
                  <a:lnTo>
                    <a:pt x="455" y="707"/>
                  </a:lnTo>
                  <a:close/>
                  <a:moveTo>
                    <a:pt x="901" y="707"/>
                  </a:moveTo>
                  <a:lnTo>
                    <a:pt x="967" y="5"/>
                  </a:lnTo>
                  <a:lnTo>
                    <a:pt x="1340" y="5"/>
                  </a:lnTo>
                  <a:lnTo>
                    <a:pt x="1340" y="707"/>
                  </a:lnTo>
                  <a:lnTo>
                    <a:pt x="901" y="707"/>
                  </a:lnTo>
                  <a:close/>
                  <a:moveTo>
                    <a:pt x="1348" y="707"/>
                  </a:moveTo>
                  <a:lnTo>
                    <a:pt x="1348" y="5"/>
                  </a:lnTo>
                  <a:lnTo>
                    <a:pt x="1721" y="5"/>
                  </a:lnTo>
                  <a:lnTo>
                    <a:pt x="1787" y="707"/>
                  </a:lnTo>
                  <a:lnTo>
                    <a:pt x="1348" y="707"/>
                  </a:lnTo>
                  <a:close/>
                  <a:moveTo>
                    <a:pt x="1795" y="707"/>
                  </a:moveTo>
                  <a:lnTo>
                    <a:pt x="1729" y="5"/>
                  </a:lnTo>
                  <a:lnTo>
                    <a:pt x="2102" y="5"/>
                  </a:lnTo>
                  <a:lnTo>
                    <a:pt x="2233" y="707"/>
                  </a:lnTo>
                  <a:lnTo>
                    <a:pt x="1795" y="707"/>
                  </a:lnTo>
                  <a:close/>
                  <a:moveTo>
                    <a:pt x="2242" y="707"/>
                  </a:moveTo>
                  <a:lnTo>
                    <a:pt x="2110" y="5"/>
                  </a:lnTo>
                  <a:lnTo>
                    <a:pt x="2482" y="5"/>
                  </a:lnTo>
                  <a:lnTo>
                    <a:pt x="2680" y="707"/>
                  </a:lnTo>
                  <a:lnTo>
                    <a:pt x="2242" y="707"/>
                  </a:lnTo>
                  <a:close/>
                  <a:moveTo>
                    <a:pt x="2485" y="0"/>
                  </a:moveTo>
                  <a:lnTo>
                    <a:pt x="2485" y="0"/>
                  </a:lnTo>
                  <a:lnTo>
                    <a:pt x="2095" y="0"/>
                  </a:lnTo>
                  <a:lnTo>
                    <a:pt x="203" y="0"/>
                  </a:lnTo>
                  <a:lnTo>
                    <a:pt x="0" y="712"/>
                  </a:lnTo>
                  <a:lnTo>
                    <a:pt x="2686" y="712"/>
                  </a:lnTo>
                  <a:lnTo>
                    <a:pt x="2485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4" name="îsliḋe">
              <a:extLst>
                <a:ext uri="{FF2B5EF4-FFF2-40B4-BE49-F238E27FC236}">
                  <a16:creationId xmlns:a16="http://schemas.microsoft.com/office/drawing/2014/main" id="{E42A9E5F-AE3B-4D58-9A84-0A0488DF3BDA}"/>
                </a:ext>
              </a:extLst>
            </p:cNvPr>
            <p:cNvSpPr/>
            <p:nvPr/>
          </p:nvSpPr>
          <p:spPr bwMode="auto">
            <a:xfrm>
              <a:off x="2568614" y="3447552"/>
              <a:ext cx="911364" cy="239437"/>
            </a:xfrm>
            <a:custGeom>
              <a:avLst/>
              <a:gdLst>
                <a:gd name="T0" fmla="*/ 96 w 725"/>
                <a:gd name="T1" fmla="*/ 0 h 191"/>
                <a:gd name="T2" fmla="*/ 96 w 725"/>
                <a:gd name="T3" fmla="*/ 0 h 191"/>
                <a:gd name="T4" fmla="*/ 629 w 725"/>
                <a:gd name="T5" fmla="*/ 0 h 191"/>
                <a:gd name="T6" fmla="*/ 725 w 725"/>
                <a:gd name="T7" fmla="*/ 96 h 191"/>
                <a:gd name="T8" fmla="*/ 629 w 725"/>
                <a:gd name="T9" fmla="*/ 191 h 191"/>
                <a:gd name="T10" fmla="*/ 96 w 725"/>
                <a:gd name="T11" fmla="*/ 191 h 191"/>
                <a:gd name="T12" fmla="*/ 0 w 725"/>
                <a:gd name="T13" fmla="*/ 96 h 191"/>
                <a:gd name="T14" fmla="*/ 96 w 725"/>
                <a:gd name="T1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5" h="191"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629" y="0"/>
                    <a:pt x="629" y="0"/>
                    <a:pt x="629" y="0"/>
                  </a:cubicBezTo>
                  <a:cubicBezTo>
                    <a:pt x="682" y="0"/>
                    <a:pt x="725" y="43"/>
                    <a:pt x="725" y="96"/>
                  </a:cubicBezTo>
                  <a:cubicBezTo>
                    <a:pt x="725" y="148"/>
                    <a:pt x="682" y="191"/>
                    <a:pt x="629" y="191"/>
                  </a:cubicBezTo>
                  <a:cubicBezTo>
                    <a:pt x="96" y="191"/>
                    <a:pt x="96" y="191"/>
                    <a:pt x="96" y="191"/>
                  </a:cubicBezTo>
                  <a:cubicBezTo>
                    <a:pt x="43" y="191"/>
                    <a:pt x="0" y="148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5" name="íṡ1ïdé">
              <a:extLst>
                <a:ext uri="{FF2B5EF4-FFF2-40B4-BE49-F238E27FC236}">
                  <a16:creationId xmlns:a16="http://schemas.microsoft.com/office/drawing/2014/main" id="{16FCAD7C-6452-4B1E-AF7A-B1728A1BAFBB}"/>
                </a:ext>
              </a:extLst>
            </p:cNvPr>
            <p:cNvSpPr/>
            <p:nvPr/>
          </p:nvSpPr>
          <p:spPr bwMode="auto">
            <a:xfrm>
              <a:off x="2568614" y="3447552"/>
              <a:ext cx="911364" cy="146670"/>
            </a:xfrm>
            <a:custGeom>
              <a:avLst/>
              <a:gdLst>
                <a:gd name="T0" fmla="*/ 96 w 725"/>
                <a:gd name="T1" fmla="*/ 42 h 117"/>
                <a:gd name="T2" fmla="*/ 629 w 725"/>
                <a:gd name="T3" fmla="*/ 42 h 117"/>
                <a:gd name="T4" fmla="*/ 722 w 725"/>
                <a:gd name="T5" fmla="*/ 117 h 117"/>
                <a:gd name="T6" fmla="*/ 725 w 725"/>
                <a:gd name="T7" fmla="*/ 96 h 117"/>
                <a:gd name="T8" fmla="*/ 629 w 725"/>
                <a:gd name="T9" fmla="*/ 0 h 117"/>
                <a:gd name="T10" fmla="*/ 96 w 725"/>
                <a:gd name="T11" fmla="*/ 0 h 117"/>
                <a:gd name="T12" fmla="*/ 0 w 725"/>
                <a:gd name="T13" fmla="*/ 96 h 117"/>
                <a:gd name="T14" fmla="*/ 2 w 725"/>
                <a:gd name="T15" fmla="*/ 117 h 117"/>
                <a:gd name="T16" fmla="*/ 96 w 725"/>
                <a:gd name="T17" fmla="*/ 4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5" h="117">
                  <a:moveTo>
                    <a:pt x="96" y="42"/>
                  </a:moveTo>
                  <a:cubicBezTo>
                    <a:pt x="629" y="42"/>
                    <a:pt x="629" y="42"/>
                    <a:pt x="629" y="42"/>
                  </a:cubicBezTo>
                  <a:cubicBezTo>
                    <a:pt x="675" y="42"/>
                    <a:pt x="713" y="74"/>
                    <a:pt x="722" y="117"/>
                  </a:cubicBezTo>
                  <a:cubicBezTo>
                    <a:pt x="724" y="110"/>
                    <a:pt x="725" y="103"/>
                    <a:pt x="725" y="96"/>
                  </a:cubicBezTo>
                  <a:cubicBezTo>
                    <a:pt x="725" y="43"/>
                    <a:pt x="682" y="0"/>
                    <a:pt x="629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03"/>
                    <a:pt x="1" y="110"/>
                    <a:pt x="2" y="117"/>
                  </a:cubicBezTo>
                  <a:cubicBezTo>
                    <a:pt x="12" y="74"/>
                    <a:pt x="50" y="42"/>
                    <a:pt x="96" y="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3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123952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5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2023/9/14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5" y="6240465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5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3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2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3" Type="http://schemas.openxmlformats.org/officeDocument/2006/relationships/tags" Target="../tags/tag9.xml"/><Relationship Id="rId21" Type="http://schemas.openxmlformats.org/officeDocument/2006/relationships/tags" Target="../tags/tag27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image" Target="../media/image3.png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slideLayout" Target="../slideLayouts/slideLayout4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$li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ís1íḓê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3" name="íṩlîďé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ïsliďè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ïşḻíďè"/>
          <p:cNvSpPr>
            <a:spLocks noGrp="1"/>
          </p:cNvSpPr>
          <p:nvPr>
            <p:ph type="ctrTitle"/>
          </p:nvPr>
        </p:nvSpPr>
        <p:spPr>
          <a:xfrm>
            <a:off x="4758118" y="2524714"/>
            <a:ext cx="7048163" cy="2301301"/>
          </a:xfrm>
        </p:spPr>
        <p:txBody>
          <a:bodyPr>
            <a:normAutofit/>
          </a:bodyPr>
          <a:lstStyle/>
          <a:p>
            <a:pPr lvl="0" algn="l"/>
            <a:br>
              <a:rPr lang="en-US" altLang="zh-CN" sz="4800" b="0" dirty="0"/>
            </a:br>
            <a:br>
              <a:rPr lang="en-US" altLang="zh-CN" sz="4800" b="0" dirty="0"/>
            </a:br>
            <a:r>
              <a:rPr lang="en-US" altLang="zh-CN" sz="4800" b="0" dirty="0"/>
              <a:t>       </a:t>
            </a:r>
            <a:r>
              <a:rPr lang="zh-CN" altLang="en-US" sz="4800" b="0" dirty="0"/>
              <a:t>饿了吧外卖</a:t>
            </a:r>
          </a:p>
        </p:txBody>
      </p:sp>
      <p:sp>
        <p:nvSpPr>
          <p:cNvPr id="6" name="íśļíḋè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/>
              <a:t>邝伟威、陈鸿斌、梁小仪、李可蓝、王锐文</a:t>
            </a:r>
            <a:endParaRPr lang="en-US" altLang="zh-CN" sz="2000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16ADB409-4B60-F052-F5A2-1B5FF8EF70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47167" y="5660401"/>
            <a:ext cx="5671732" cy="296271"/>
          </a:xfrm>
        </p:spPr>
        <p:txBody>
          <a:bodyPr/>
          <a:lstStyle/>
          <a:p>
            <a:r>
              <a:rPr lang="en-US" altLang="zh-CN" sz="2000" dirty="0"/>
              <a:t>2023 / 04 / 12</a:t>
            </a:r>
            <a:endParaRPr lang="zh-CN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A209D-38BA-F8D3-A093-412C7524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下一步开发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52DEB6-67C5-71CC-2E57-48C19EC3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9105A2-1E8D-70E9-F5EF-5C027C8383E1}"/>
              </a:ext>
            </a:extLst>
          </p:cNvPr>
          <p:cNvSpPr txBox="1"/>
          <p:nvPr/>
        </p:nvSpPr>
        <p:spPr>
          <a:xfrm>
            <a:off x="802236" y="1536574"/>
            <a:ext cx="10585939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智能推荐系统：推荐系统可以根据用户的历史行为、偏好和需求，向其推荐符合其兴趣和喜好的内容或产品。这种个性化服务可以提供更加满意和有针对性的体验，为用户节省时间和精力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5BE416-556A-78B3-E7A7-096F8F932D31}"/>
              </a:ext>
            </a:extLst>
          </p:cNvPr>
          <p:cNvSpPr txBox="1"/>
          <p:nvPr/>
        </p:nvSpPr>
        <p:spPr>
          <a:xfrm>
            <a:off x="669925" y="2918854"/>
            <a:ext cx="458180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17366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ṥlïḓ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ṧlíḋè">
            <a:extLst>
              <a:ext uri="{FF2B5EF4-FFF2-40B4-BE49-F238E27FC236}">
                <a16:creationId xmlns:a16="http://schemas.microsoft.com/office/drawing/2014/main" id="{0CB3EA46-59FA-41F3-B6B9-E6A79DC8338B}"/>
              </a:ext>
            </a:extLst>
          </p:cNvPr>
          <p:cNvSpPr txBox="1"/>
          <p:nvPr/>
        </p:nvSpPr>
        <p:spPr>
          <a:xfrm>
            <a:off x="1150791" y="2533650"/>
            <a:ext cx="4878259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00" spc="-150" dirty="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  <a:endParaRPr lang="zh-CN" altLang="en-US" sz="34400" spc="-15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îŝḷiḋé">
            <a:extLst>
              <a:ext uri="{FF2B5EF4-FFF2-40B4-BE49-F238E27FC236}">
                <a16:creationId xmlns:a16="http://schemas.microsoft.com/office/drawing/2014/main" id="{3F4AE272-7939-3E86-E925-BC4440486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2757" y="3418514"/>
            <a:ext cx="5419185" cy="895350"/>
          </a:xfrm>
        </p:spPr>
        <p:txBody>
          <a:bodyPr>
            <a:normAutofit fontScale="90000"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项目仓库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206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A209D-38BA-F8D3-A093-412C7524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项目仓库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52DEB6-67C5-71CC-2E57-48C19EC3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9105A2-1E8D-70E9-F5EF-5C027C8383E1}"/>
              </a:ext>
            </a:extLst>
          </p:cNvPr>
          <p:cNvSpPr txBox="1"/>
          <p:nvPr/>
        </p:nvSpPr>
        <p:spPr>
          <a:xfrm>
            <a:off x="802236" y="1536574"/>
            <a:ext cx="10585939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Gitee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地址：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https://gitee.com/Rw_July/wkll.git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地址：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https://github.com/WRW123/WKLL.git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5BE416-556A-78B3-E7A7-096F8F932D31}"/>
              </a:ext>
            </a:extLst>
          </p:cNvPr>
          <p:cNvSpPr txBox="1"/>
          <p:nvPr/>
        </p:nvSpPr>
        <p:spPr>
          <a:xfrm>
            <a:off x="669925" y="2918854"/>
            <a:ext cx="458180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13955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Sľï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í$ḷïde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3" name="îṩḻiḍe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išľíḋè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íš1iḑé"/>
          <p:cNvSpPr>
            <a:spLocks noGrp="1"/>
          </p:cNvSpPr>
          <p:nvPr>
            <p:ph type="ctrTitle"/>
          </p:nvPr>
        </p:nvSpPr>
        <p:spPr>
          <a:xfrm>
            <a:off x="1219201" y="1807492"/>
            <a:ext cx="10845799" cy="1621509"/>
          </a:xfrm>
        </p:spPr>
        <p:txBody>
          <a:bodyPr>
            <a:normAutofit/>
          </a:bodyPr>
          <a:lstStyle/>
          <a:p>
            <a:r>
              <a:rPr lang="en-US" altLang="zh-CN" sz="8900" dirty="0">
                <a:solidFill>
                  <a:schemeClr val="bg1"/>
                </a:solidFill>
                <a:latin typeface="Impact" panose="020B0806030902050204" pitchFamily="34" charset="0"/>
              </a:rPr>
              <a:t>Thanks</a:t>
            </a:r>
            <a:endParaRPr lang="zh-CN" altLang="en-US" b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ṥlïḓ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ŝḷiḋé"/>
          <p:cNvSpPr>
            <a:spLocks noGrp="1"/>
          </p:cNvSpPr>
          <p:nvPr>
            <p:ph type="title"/>
          </p:nvPr>
        </p:nvSpPr>
        <p:spPr>
          <a:xfrm>
            <a:off x="5341362" y="3429000"/>
            <a:ext cx="5419185" cy="895350"/>
          </a:xfrm>
        </p:spPr>
        <p:txBody>
          <a:bodyPr>
            <a:normAutofit fontScale="90000"/>
          </a:bodyPr>
          <a:lstStyle/>
          <a:p>
            <a:r>
              <a:rPr lang="zh-CN" altLang="en-US" sz="6000" dirty="0"/>
              <a:t>项目背景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2" name="ïṧlíḋè">
            <a:extLst>
              <a:ext uri="{FF2B5EF4-FFF2-40B4-BE49-F238E27FC236}">
                <a16:creationId xmlns:a16="http://schemas.microsoft.com/office/drawing/2014/main" id="{0CB3EA46-59FA-41F3-B6B9-E6A79DC8338B}"/>
              </a:ext>
            </a:extLst>
          </p:cNvPr>
          <p:cNvSpPr txBox="1"/>
          <p:nvPr/>
        </p:nvSpPr>
        <p:spPr>
          <a:xfrm>
            <a:off x="1150791" y="2533650"/>
            <a:ext cx="4190571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00" spc="-15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4400" spc="-15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i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sliḍê">
            <a:extLst>
              <a:ext uri="{FF2B5EF4-FFF2-40B4-BE49-F238E27FC236}">
                <a16:creationId xmlns:a16="http://schemas.microsoft.com/office/drawing/2014/main" id="{1C450653-7751-4A03-9DFB-0D19E0A9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</a:p>
        </p:txBody>
      </p:sp>
      <p:sp>
        <p:nvSpPr>
          <p:cNvPr id="4" name="ïṡliḑe">
            <a:extLst>
              <a:ext uri="{FF2B5EF4-FFF2-40B4-BE49-F238E27FC236}">
                <a16:creationId xmlns:a16="http://schemas.microsoft.com/office/drawing/2014/main" id="{5F9C4C7A-A7BC-4E8F-B6A5-F8F9A94B6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B9E234-EB6D-7660-2C7B-A9DCAE94F68B}"/>
              </a:ext>
            </a:extLst>
          </p:cNvPr>
          <p:cNvSpPr txBox="1"/>
          <p:nvPr/>
        </p:nvSpPr>
        <p:spPr>
          <a:xfrm>
            <a:off x="474060" y="1522316"/>
            <a:ext cx="6133763" cy="373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24292F"/>
                </a:solidFill>
                <a:latin typeface="ali-55"/>
              </a:rPr>
              <a:t>        </a:t>
            </a:r>
            <a:r>
              <a:rPr lang="zh-CN" altLang="en-US" sz="2000" b="0" i="0" dirty="0">
                <a:solidFill>
                  <a:srgbClr val="24292F"/>
                </a:solidFill>
                <a:effectLst/>
                <a:latin typeface="+mn-ea"/>
              </a:rPr>
              <a:t>外卖系统的出现源于消费者对便利和多样化的需求，以及餐饮行业在数字化和智能化方面的发展。随着智能手机的普及和移动支付的流行，越来越多的消费者倾向于使用外卖服务来满足他们的饮食需求</a:t>
            </a:r>
            <a:endParaRPr lang="en-US" altLang="zh-CN" sz="2000" b="0" i="0" dirty="0">
              <a:solidFill>
                <a:srgbClr val="24292F"/>
              </a:solidFill>
              <a:effectLst/>
              <a:latin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374151"/>
                </a:solidFill>
                <a:latin typeface="+mn-ea"/>
              </a:rPr>
              <a:t>       </a:t>
            </a:r>
            <a:r>
              <a:rPr lang="zh-CN" altLang="en-US" sz="2000" b="0" i="0" dirty="0">
                <a:solidFill>
                  <a:srgbClr val="374151"/>
                </a:solidFill>
                <a:effectLst/>
                <a:latin typeface="+mn-ea"/>
              </a:rPr>
              <a:t>在这样的背景下，本项目打造一款满足餐饮消费趋势</a:t>
            </a:r>
            <a:r>
              <a:rPr lang="zh-CN" altLang="en-US" sz="2000" b="0" i="0" dirty="0">
                <a:solidFill>
                  <a:srgbClr val="374151"/>
                </a:solidFill>
                <a:effectLst/>
                <a:latin typeface="Söhne"/>
              </a:rPr>
              <a:t>、数字化转型、移动技术的普及以及数据驱动和个性化服务的需求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C7954E-9DB9-0FF2-5102-582B8B46E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077" y="3390584"/>
            <a:ext cx="5059101" cy="24215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8346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ṥlïḓ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ŝḷiḋé"/>
          <p:cNvSpPr>
            <a:spLocks noGrp="1"/>
          </p:cNvSpPr>
          <p:nvPr>
            <p:ph type="title"/>
          </p:nvPr>
        </p:nvSpPr>
        <p:spPr>
          <a:xfrm>
            <a:off x="5802757" y="3418514"/>
            <a:ext cx="5419185" cy="895350"/>
          </a:xfrm>
        </p:spPr>
        <p:txBody>
          <a:bodyPr>
            <a:normAutofit fontScale="90000"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产品介绍</a:t>
            </a:r>
          </a:p>
        </p:txBody>
      </p:sp>
      <p:sp>
        <p:nvSpPr>
          <p:cNvPr id="2" name="ïṧlíḋè">
            <a:extLst>
              <a:ext uri="{FF2B5EF4-FFF2-40B4-BE49-F238E27FC236}">
                <a16:creationId xmlns:a16="http://schemas.microsoft.com/office/drawing/2014/main" id="{0CB3EA46-59FA-41F3-B6B9-E6A79DC8338B}"/>
              </a:ext>
            </a:extLst>
          </p:cNvPr>
          <p:cNvSpPr txBox="1"/>
          <p:nvPr/>
        </p:nvSpPr>
        <p:spPr>
          <a:xfrm>
            <a:off x="1150791" y="2474927"/>
            <a:ext cx="4724370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00" spc="-15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4400" spc="-15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096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A209D-38BA-F8D3-A093-412C7524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产品简介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52DEB6-67C5-71CC-2E57-48C19EC3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9105A2-1E8D-70E9-F5EF-5C027C8383E1}"/>
              </a:ext>
            </a:extLst>
          </p:cNvPr>
          <p:cNvSpPr txBox="1"/>
          <p:nvPr/>
        </p:nvSpPr>
        <p:spPr>
          <a:xfrm>
            <a:off x="835269" y="1565031"/>
            <a:ext cx="10585939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载体，实现把乡村旅游景点和游客联系起来。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5BE416-556A-78B3-E7A7-096F8F932D31}"/>
              </a:ext>
            </a:extLst>
          </p:cNvPr>
          <p:cNvSpPr txBox="1"/>
          <p:nvPr/>
        </p:nvSpPr>
        <p:spPr>
          <a:xfrm>
            <a:off x="669925" y="1468316"/>
            <a:ext cx="10585939" cy="3136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altLang="zh-CN" sz="2000" dirty="0">
                <a:solidFill>
                  <a:srgbClr val="374151"/>
                </a:solidFill>
                <a:latin typeface="Söhne"/>
              </a:rPr>
              <a:t>         </a:t>
            </a:r>
            <a:r>
              <a:rPr lang="zh-CN" altLang="en-US" sz="2000" dirty="0">
                <a:solidFill>
                  <a:srgbClr val="374151"/>
                </a:solidFill>
                <a:latin typeface="Söhne"/>
              </a:rPr>
              <a:t>提供用户端的微信小程序，用户通过该应用程序可以浏览菜单、下单、支付和跟踪送餐进度。</a:t>
            </a:r>
            <a:endParaRPr lang="en-US" altLang="zh-CN" sz="2000" dirty="0">
              <a:solidFill>
                <a:srgbClr val="374151"/>
              </a:solidFill>
              <a:latin typeface="Söhne"/>
            </a:endParaRP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altLang="zh-CN" sz="2000" dirty="0">
                <a:solidFill>
                  <a:srgbClr val="374151"/>
                </a:solidFill>
                <a:latin typeface="Söhne"/>
                <a:sym typeface="+mn-lt"/>
              </a:rPr>
              <a:t>         </a:t>
            </a:r>
            <a:r>
              <a:rPr lang="zh-CN" altLang="en-US" sz="2000" dirty="0">
                <a:solidFill>
                  <a:srgbClr val="374151"/>
                </a:solidFill>
                <a:latin typeface="Söhne"/>
                <a:sym typeface="+mn-lt"/>
              </a:rPr>
              <a:t>提供商家端的管理系统，餐馆或商家可以通过该系统管理菜单、接收订单、管理库存、查看销售报表等。商家可以通过该系统便捷地处理订单并提供高效的服务</a:t>
            </a:r>
            <a:endParaRPr lang="en-US" altLang="zh-CN" sz="2000" dirty="0">
              <a:solidFill>
                <a:srgbClr val="374151"/>
              </a:solidFill>
              <a:latin typeface="Söhne"/>
              <a:sym typeface="+mn-lt"/>
            </a:endParaRP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	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284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ṥlïḓ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ŝḷiḋé"/>
          <p:cNvSpPr>
            <a:spLocks noGrp="1"/>
          </p:cNvSpPr>
          <p:nvPr>
            <p:ph type="title"/>
          </p:nvPr>
        </p:nvSpPr>
        <p:spPr>
          <a:xfrm>
            <a:off x="5802757" y="3418514"/>
            <a:ext cx="5419185" cy="895350"/>
          </a:xfrm>
        </p:spPr>
        <p:txBody>
          <a:bodyPr>
            <a:normAutofit fontScale="90000"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产品设计</a:t>
            </a:r>
          </a:p>
        </p:txBody>
      </p:sp>
      <p:sp>
        <p:nvSpPr>
          <p:cNvPr id="2" name="ïṧlíḋè">
            <a:extLst>
              <a:ext uri="{FF2B5EF4-FFF2-40B4-BE49-F238E27FC236}">
                <a16:creationId xmlns:a16="http://schemas.microsoft.com/office/drawing/2014/main" id="{0CB3EA46-59FA-41F3-B6B9-E6A79DC8338B}"/>
              </a:ext>
            </a:extLst>
          </p:cNvPr>
          <p:cNvSpPr txBox="1"/>
          <p:nvPr/>
        </p:nvSpPr>
        <p:spPr>
          <a:xfrm>
            <a:off x="1150791" y="2391037"/>
            <a:ext cx="484940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00" spc="-15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4400" spc="-15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50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i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sliḍê">
            <a:extLst>
              <a:ext uri="{FF2B5EF4-FFF2-40B4-BE49-F238E27FC236}">
                <a16:creationId xmlns:a16="http://schemas.microsoft.com/office/drawing/2014/main" id="{1C450653-7751-4A03-9DFB-0D19E0A9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过程设计</a:t>
            </a:r>
          </a:p>
        </p:txBody>
      </p:sp>
      <p:sp>
        <p:nvSpPr>
          <p:cNvPr id="4" name="ïṡliḑe">
            <a:extLst>
              <a:ext uri="{FF2B5EF4-FFF2-40B4-BE49-F238E27FC236}">
                <a16:creationId xmlns:a16="http://schemas.microsoft.com/office/drawing/2014/main" id="{5F9C4C7A-A7BC-4E8F-B6A5-F8F9A94B6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6" name="图片 10">
            <a:extLst>
              <a:ext uri="{FF2B5EF4-FFF2-40B4-BE49-F238E27FC236}">
                <a16:creationId xmlns:a16="http://schemas.microsoft.com/office/drawing/2014/main" id="{9E69A20C-703D-2F6B-9447-E1087991A87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36650" y="6396038"/>
            <a:ext cx="360363" cy="3476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11">
            <a:extLst>
              <a:ext uri="{FF2B5EF4-FFF2-40B4-BE49-F238E27FC236}">
                <a16:creationId xmlns:a16="http://schemas.microsoft.com/office/drawing/2014/main" id="{81A99C54-9D08-3ED7-B839-EB2AFFB79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200" y="6381750"/>
            <a:ext cx="1916113" cy="3524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中 国 人 工 智 能 学 会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Chinese Association for Artificial Intelligence</a:t>
            </a:r>
            <a:endParaRPr kumimoji="0" lang="zh-CN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3B7CB387-1D3F-BD3C-8610-B6735521D1EB}"/>
              </a:ext>
            </a:extLst>
          </p:cNvPr>
          <p:cNvSpPr txBox="1"/>
          <p:nvPr/>
        </p:nvSpPr>
        <p:spPr>
          <a:xfrm>
            <a:off x="176213" y="6437313"/>
            <a:ext cx="954087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主办单位：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7A472FD-2BFF-467D-F507-52392F8C27E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867087" y="2201795"/>
            <a:ext cx="2217665" cy="2217665"/>
          </a:xfrm>
          <a:prstGeom prst="ellipse">
            <a:avLst/>
          </a:prstGeom>
          <a:solidFill>
            <a:srgbClr val="7AC2C7">
              <a:lumMod val="75000"/>
            </a:srgbClr>
          </a:solidFill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8E32BE6-9465-25AA-E859-F9EBBA669A8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754325" y="2089033"/>
            <a:ext cx="2443189" cy="2443189"/>
          </a:xfrm>
          <a:prstGeom prst="ellipse">
            <a:avLst/>
          </a:prstGeom>
          <a:noFill/>
          <a:ln w="28575">
            <a:solidFill>
              <a:srgbClr val="7AC2C7">
                <a:lumMod val="75000"/>
              </a:srgbClr>
            </a:solidFill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99A554D-B217-C73A-7FBF-30F0BDDA2DF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134130" y="1468838"/>
            <a:ext cx="3683579" cy="3683579"/>
          </a:xfrm>
          <a:prstGeom prst="ellipse">
            <a:avLst/>
          </a:prstGeom>
          <a:noFill/>
          <a:ln w="19050">
            <a:solidFill>
              <a:srgbClr val="79B6D3">
                <a:lumMod val="50000"/>
              </a:srgbClr>
            </a:solidFill>
            <a:prstDash val="dash"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5F0EBA5-CAF5-2336-FC69-CD5B8B309EF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247460" y="2124882"/>
            <a:ext cx="626632" cy="626632"/>
          </a:xfrm>
          <a:prstGeom prst="ellipse">
            <a:avLst/>
          </a:prstGeom>
          <a:solidFill>
            <a:sysClr val="window" lastClr="FFFFFF"/>
          </a:solidFill>
          <a:ln w="19050">
            <a:solidFill>
              <a:srgbClr val="8590CA">
                <a:lumMod val="75000"/>
              </a:srgbClr>
            </a:solidFill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2A3B4A9-9105-869C-ADBB-1AFABBDEFED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127695" y="2124882"/>
            <a:ext cx="626632" cy="626632"/>
          </a:xfrm>
          <a:prstGeom prst="ellipse">
            <a:avLst/>
          </a:prstGeom>
          <a:solidFill>
            <a:sysClr val="window" lastClr="FFFFFF"/>
          </a:solidFill>
          <a:ln w="19050">
            <a:solidFill>
              <a:srgbClr val="8590CA">
                <a:lumMod val="75000"/>
              </a:srgbClr>
            </a:solidFill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C19DB43-550C-03F4-61D1-3778D1C2221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127695" y="4055946"/>
            <a:ext cx="626632" cy="626632"/>
          </a:xfrm>
          <a:prstGeom prst="ellipse">
            <a:avLst/>
          </a:prstGeom>
          <a:solidFill>
            <a:sysClr val="window" lastClr="FFFFFF"/>
          </a:solidFill>
          <a:ln w="19050">
            <a:solidFill>
              <a:srgbClr val="79BB8F">
                <a:lumMod val="75000"/>
              </a:srgbClr>
            </a:solidFill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D22F2AD-902C-606C-98CC-9D8BE1F3032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247460" y="4060639"/>
            <a:ext cx="626632" cy="626632"/>
          </a:xfrm>
          <a:prstGeom prst="ellipse">
            <a:avLst/>
          </a:prstGeom>
          <a:solidFill>
            <a:sysClr val="window" lastClr="FFFFFF"/>
          </a:solidFill>
          <a:ln w="19050">
            <a:solidFill>
              <a:srgbClr val="8EAADC">
                <a:lumMod val="75000"/>
              </a:srgbClr>
            </a:solidFill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Freeform 18">
            <a:extLst>
              <a:ext uri="{FF2B5EF4-FFF2-40B4-BE49-F238E27FC236}">
                <a16:creationId xmlns:a16="http://schemas.microsoft.com/office/drawing/2014/main" id="{81841A0E-0209-E308-E6C9-CBD45585E2A5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4241491" y="2253969"/>
            <a:ext cx="399040" cy="368457"/>
          </a:xfrm>
          <a:custGeom>
            <a:avLst/>
            <a:gdLst>
              <a:gd name="T0" fmla="*/ 326372 w 144"/>
              <a:gd name="T1" fmla="*/ 0 h 132"/>
              <a:gd name="T2" fmla="*/ 108791 w 144"/>
              <a:gd name="T3" fmla="*/ 0 h 132"/>
              <a:gd name="T4" fmla="*/ 0 w 144"/>
              <a:gd name="T5" fmla="*/ 109333 h 132"/>
              <a:gd name="T6" fmla="*/ 0 w 144"/>
              <a:gd name="T7" fmla="*/ 182222 h 132"/>
              <a:gd name="T8" fmla="*/ 108791 w 144"/>
              <a:gd name="T9" fmla="*/ 291556 h 132"/>
              <a:gd name="T10" fmla="*/ 126923 w 144"/>
              <a:gd name="T11" fmla="*/ 291556 h 132"/>
              <a:gd name="T12" fmla="*/ 126923 w 144"/>
              <a:gd name="T13" fmla="*/ 400889 h 132"/>
              <a:gd name="T14" fmla="*/ 250823 w 144"/>
              <a:gd name="T15" fmla="*/ 291556 h 132"/>
              <a:gd name="T16" fmla="*/ 326372 w 144"/>
              <a:gd name="T17" fmla="*/ 291556 h 132"/>
              <a:gd name="T18" fmla="*/ 435163 w 144"/>
              <a:gd name="T19" fmla="*/ 182222 h 132"/>
              <a:gd name="T20" fmla="*/ 435163 w 144"/>
              <a:gd name="T21" fmla="*/ 109333 h 132"/>
              <a:gd name="T22" fmla="*/ 326372 w 144"/>
              <a:gd name="T23" fmla="*/ 0 h 13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44" h="132">
                <a:moveTo>
                  <a:pt x="108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80"/>
                  <a:pt x="16" y="96"/>
                  <a:pt x="36" y="96"/>
                </a:cubicBezTo>
                <a:cubicBezTo>
                  <a:pt x="42" y="96"/>
                  <a:pt x="42" y="96"/>
                  <a:pt x="42" y="96"/>
                </a:cubicBezTo>
                <a:cubicBezTo>
                  <a:pt x="42" y="132"/>
                  <a:pt x="42" y="132"/>
                  <a:pt x="42" y="132"/>
                </a:cubicBezTo>
                <a:cubicBezTo>
                  <a:pt x="83" y="96"/>
                  <a:pt x="83" y="96"/>
                  <a:pt x="83" y="96"/>
                </a:cubicBezTo>
                <a:cubicBezTo>
                  <a:pt x="108" y="96"/>
                  <a:pt x="108" y="96"/>
                  <a:pt x="108" y="96"/>
                </a:cubicBezTo>
                <a:cubicBezTo>
                  <a:pt x="128" y="96"/>
                  <a:pt x="144" y="80"/>
                  <a:pt x="144" y="60"/>
                </a:cubicBezTo>
                <a:cubicBezTo>
                  <a:pt x="144" y="36"/>
                  <a:pt x="144" y="36"/>
                  <a:pt x="144" y="36"/>
                </a:cubicBezTo>
                <a:cubicBezTo>
                  <a:pt x="144" y="16"/>
                  <a:pt x="128" y="0"/>
                  <a:pt x="108" y="0"/>
                </a:cubicBezTo>
              </a:path>
            </a:pathLst>
          </a:custGeom>
          <a:solidFill>
            <a:srgbClr val="8590CA">
              <a:alpha val="70195"/>
            </a:srgbClr>
          </a:solidFill>
          <a:ln>
            <a:noFill/>
          </a:ln>
        </p:spPr>
        <p:txBody>
          <a:bodyPr lIns="121920" tIns="60960" rIns="121920" bIns="60960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Freeform 145">
            <a:extLst>
              <a:ext uri="{FF2B5EF4-FFF2-40B4-BE49-F238E27FC236}">
                <a16:creationId xmlns:a16="http://schemas.microsoft.com/office/drawing/2014/main" id="{A638B104-90FF-EB7B-09BA-A4409C518665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 rot="4268999">
            <a:off x="7319488" y="2227474"/>
            <a:ext cx="498407" cy="418487"/>
          </a:xfrm>
          <a:custGeom>
            <a:avLst/>
            <a:gdLst>
              <a:gd name="T0" fmla="*/ 328713 w 179"/>
              <a:gd name="T1" fmla="*/ 0 h 150"/>
              <a:gd name="T2" fmla="*/ 401760 w 179"/>
              <a:gd name="T3" fmla="*/ 109371 h 150"/>
              <a:gd name="T4" fmla="*/ 410891 w 179"/>
              <a:gd name="T5" fmla="*/ 103294 h 150"/>
              <a:gd name="T6" fmla="*/ 526549 w 179"/>
              <a:gd name="T7" fmla="*/ 100256 h 150"/>
              <a:gd name="T8" fmla="*/ 432196 w 179"/>
              <a:gd name="T9" fmla="*/ 176208 h 150"/>
              <a:gd name="T10" fmla="*/ 490026 w 179"/>
              <a:gd name="T11" fmla="*/ 294693 h 150"/>
              <a:gd name="T12" fmla="*/ 386542 w 179"/>
              <a:gd name="T13" fmla="*/ 352417 h 150"/>
              <a:gd name="T14" fmla="*/ 377411 w 179"/>
              <a:gd name="T15" fmla="*/ 343302 h 150"/>
              <a:gd name="T16" fmla="*/ 273927 w 179"/>
              <a:gd name="T17" fmla="*/ 291655 h 150"/>
              <a:gd name="T18" fmla="*/ 325669 w 179"/>
              <a:gd name="T19" fmla="*/ 394950 h 150"/>
              <a:gd name="T20" fmla="*/ 225229 w 179"/>
              <a:gd name="T21" fmla="*/ 455711 h 150"/>
              <a:gd name="T22" fmla="*/ 155225 w 179"/>
              <a:gd name="T23" fmla="*/ 343302 h 150"/>
              <a:gd name="T24" fmla="*/ 143051 w 179"/>
              <a:gd name="T25" fmla="*/ 349378 h 150"/>
              <a:gd name="T26" fmla="*/ 24349 w 179"/>
              <a:gd name="T27" fmla="*/ 361531 h 150"/>
              <a:gd name="T28" fmla="*/ 109571 w 179"/>
              <a:gd name="T29" fmla="*/ 285579 h 150"/>
              <a:gd name="T30" fmla="*/ 115658 w 179"/>
              <a:gd name="T31" fmla="*/ 279503 h 150"/>
              <a:gd name="T32" fmla="*/ 54785 w 179"/>
              <a:gd name="T33" fmla="*/ 161018 h 150"/>
              <a:gd name="T34" fmla="*/ 161313 w 179"/>
              <a:gd name="T35" fmla="*/ 100256 h 150"/>
              <a:gd name="T36" fmla="*/ 219142 w 179"/>
              <a:gd name="T37" fmla="*/ 197475 h 150"/>
              <a:gd name="T38" fmla="*/ 273927 w 179"/>
              <a:gd name="T39" fmla="*/ 94180 h 150"/>
              <a:gd name="T40" fmla="*/ 225229 w 179"/>
              <a:gd name="T41" fmla="*/ 72914 h 150"/>
              <a:gd name="T42" fmla="*/ 228273 w 179"/>
              <a:gd name="T43" fmla="*/ 57723 h 150"/>
              <a:gd name="T44" fmla="*/ 328713 w 179"/>
              <a:gd name="T45" fmla="*/ 0 h 15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79" h="150">
                <a:moveTo>
                  <a:pt x="108" y="0"/>
                </a:moveTo>
                <a:cubicBezTo>
                  <a:pt x="114" y="11"/>
                  <a:pt x="124" y="33"/>
                  <a:pt x="132" y="36"/>
                </a:cubicBezTo>
                <a:cubicBezTo>
                  <a:pt x="133" y="36"/>
                  <a:pt x="134" y="35"/>
                  <a:pt x="135" y="34"/>
                </a:cubicBezTo>
                <a:cubicBezTo>
                  <a:pt x="137" y="14"/>
                  <a:pt x="168" y="6"/>
                  <a:pt x="173" y="33"/>
                </a:cubicBezTo>
                <a:cubicBezTo>
                  <a:pt x="179" y="61"/>
                  <a:pt x="154" y="50"/>
                  <a:pt x="142" y="58"/>
                </a:cubicBezTo>
                <a:cubicBezTo>
                  <a:pt x="148" y="71"/>
                  <a:pt x="155" y="84"/>
                  <a:pt x="161" y="97"/>
                </a:cubicBezTo>
                <a:cubicBezTo>
                  <a:pt x="152" y="102"/>
                  <a:pt x="137" y="114"/>
                  <a:pt x="127" y="116"/>
                </a:cubicBezTo>
                <a:cubicBezTo>
                  <a:pt x="125" y="116"/>
                  <a:pt x="125" y="114"/>
                  <a:pt x="124" y="113"/>
                </a:cubicBezTo>
                <a:cubicBezTo>
                  <a:pt x="128" y="90"/>
                  <a:pt x="112" y="72"/>
                  <a:pt x="90" y="96"/>
                </a:cubicBezTo>
                <a:cubicBezTo>
                  <a:pt x="72" y="115"/>
                  <a:pt x="109" y="125"/>
                  <a:pt x="107" y="130"/>
                </a:cubicBezTo>
                <a:cubicBezTo>
                  <a:pt x="96" y="137"/>
                  <a:pt x="85" y="143"/>
                  <a:pt x="74" y="150"/>
                </a:cubicBezTo>
                <a:cubicBezTo>
                  <a:pt x="66" y="138"/>
                  <a:pt x="59" y="125"/>
                  <a:pt x="51" y="113"/>
                </a:cubicBezTo>
                <a:cubicBezTo>
                  <a:pt x="50" y="114"/>
                  <a:pt x="48" y="115"/>
                  <a:pt x="47" y="115"/>
                </a:cubicBezTo>
                <a:cubicBezTo>
                  <a:pt x="42" y="132"/>
                  <a:pt x="18" y="149"/>
                  <a:pt x="8" y="119"/>
                </a:cubicBezTo>
                <a:cubicBezTo>
                  <a:pt x="0" y="94"/>
                  <a:pt x="22" y="96"/>
                  <a:pt x="36" y="94"/>
                </a:cubicBezTo>
                <a:cubicBezTo>
                  <a:pt x="37" y="93"/>
                  <a:pt x="38" y="93"/>
                  <a:pt x="38" y="92"/>
                </a:cubicBezTo>
                <a:cubicBezTo>
                  <a:pt x="32" y="79"/>
                  <a:pt x="24" y="66"/>
                  <a:pt x="18" y="53"/>
                </a:cubicBezTo>
                <a:cubicBezTo>
                  <a:pt x="29" y="47"/>
                  <a:pt x="41" y="40"/>
                  <a:pt x="53" y="33"/>
                </a:cubicBezTo>
                <a:cubicBezTo>
                  <a:pt x="62" y="42"/>
                  <a:pt x="48" y="65"/>
                  <a:pt x="72" y="65"/>
                </a:cubicBezTo>
                <a:cubicBezTo>
                  <a:pt x="87" y="64"/>
                  <a:pt x="100" y="45"/>
                  <a:pt x="90" y="31"/>
                </a:cubicBezTo>
                <a:cubicBezTo>
                  <a:pt x="84" y="28"/>
                  <a:pt x="76" y="28"/>
                  <a:pt x="74" y="24"/>
                </a:cubicBezTo>
                <a:cubicBezTo>
                  <a:pt x="72" y="19"/>
                  <a:pt x="74" y="21"/>
                  <a:pt x="75" y="19"/>
                </a:cubicBezTo>
                <a:cubicBezTo>
                  <a:pt x="86" y="13"/>
                  <a:pt x="97" y="6"/>
                  <a:pt x="108" y="0"/>
                </a:cubicBezTo>
              </a:path>
            </a:pathLst>
          </a:custGeom>
          <a:solidFill>
            <a:srgbClr val="8590CA">
              <a:lumMod val="75000"/>
              <a:alpha val="70195"/>
            </a:srgbClr>
          </a:solidFill>
          <a:ln>
            <a:noFill/>
          </a:ln>
        </p:spPr>
        <p:txBody>
          <a:bodyPr lIns="121920" tIns="60960" rIns="121920" bIns="60960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Freeform 186">
            <a:extLst>
              <a:ext uri="{FF2B5EF4-FFF2-40B4-BE49-F238E27FC236}">
                <a16:creationId xmlns:a16="http://schemas.microsoft.com/office/drawing/2014/main" id="{30F03B48-A27C-F736-09FA-0EA87C67B2ED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 rot="19864599">
            <a:off x="4325491" y="4152753"/>
            <a:ext cx="231041" cy="433018"/>
          </a:xfrm>
          <a:custGeom>
            <a:avLst/>
            <a:gdLst>
              <a:gd name="T0" fmla="*/ 253560 w 84"/>
              <a:gd name="T1" fmla="*/ 72745 h 156"/>
              <a:gd name="T2" fmla="*/ 253560 w 84"/>
              <a:gd name="T3" fmla="*/ 345540 h 156"/>
              <a:gd name="T4" fmla="*/ 126780 w 84"/>
              <a:gd name="T5" fmla="*/ 472844 h 156"/>
              <a:gd name="T6" fmla="*/ 0 w 84"/>
              <a:gd name="T7" fmla="*/ 345540 h 156"/>
              <a:gd name="T8" fmla="*/ 0 w 84"/>
              <a:gd name="T9" fmla="*/ 90932 h 156"/>
              <a:gd name="T10" fmla="*/ 12074 w 84"/>
              <a:gd name="T11" fmla="*/ 45466 h 156"/>
              <a:gd name="T12" fmla="*/ 90557 w 84"/>
              <a:gd name="T13" fmla="*/ 0 h 156"/>
              <a:gd name="T14" fmla="*/ 169040 w 84"/>
              <a:gd name="T15" fmla="*/ 45466 h 156"/>
              <a:gd name="T16" fmla="*/ 181114 w 84"/>
              <a:gd name="T17" fmla="*/ 90932 h 156"/>
              <a:gd name="T18" fmla="*/ 181114 w 84"/>
              <a:gd name="T19" fmla="*/ 327354 h 156"/>
              <a:gd name="T20" fmla="*/ 126780 w 84"/>
              <a:gd name="T21" fmla="*/ 381912 h 156"/>
              <a:gd name="T22" fmla="*/ 72446 w 84"/>
              <a:gd name="T23" fmla="*/ 327354 h 156"/>
              <a:gd name="T24" fmla="*/ 72446 w 84"/>
              <a:gd name="T25" fmla="*/ 163677 h 156"/>
              <a:gd name="T26" fmla="*/ 90557 w 84"/>
              <a:gd name="T27" fmla="*/ 145490 h 156"/>
              <a:gd name="T28" fmla="*/ 108669 w 84"/>
              <a:gd name="T29" fmla="*/ 163677 h 156"/>
              <a:gd name="T30" fmla="*/ 108669 w 84"/>
              <a:gd name="T31" fmla="*/ 327354 h 156"/>
              <a:gd name="T32" fmla="*/ 126780 w 84"/>
              <a:gd name="T33" fmla="*/ 345540 h 156"/>
              <a:gd name="T34" fmla="*/ 144891 w 84"/>
              <a:gd name="T35" fmla="*/ 327354 h 156"/>
              <a:gd name="T36" fmla="*/ 144891 w 84"/>
              <a:gd name="T37" fmla="*/ 90932 h 156"/>
              <a:gd name="T38" fmla="*/ 90557 w 84"/>
              <a:gd name="T39" fmla="*/ 36373 h 156"/>
              <a:gd name="T40" fmla="*/ 42260 w 84"/>
              <a:gd name="T41" fmla="*/ 63652 h 156"/>
              <a:gd name="T42" fmla="*/ 36223 w 84"/>
              <a:gd name="T43" fmla="*/ 90932 h 156"/>
              <a:gd name="T44" fmla="*/ 36223 w 84"/>
              <a:gd name="T45" fmla="*/ 345540 h 156"/>
              <a:gd name="T46" fmla="*/ 126780 w 84"/>
              <a:gd name="T47" fmla="*/ 436471 h 156"/>
              <a:gd name="T48" fmla="*/ 217337 w 84"/>
              <a:gd name="T49" fmla="*/ 345540 h 156"/>
              <a:gd name="T50" fmla="*/ 217337 w 84"/>
              <a:gd name="T51" fmla="*/ 72745 h 156"/>
              <a:gd name="T52" fmla="*/ 235449 w 84"/>
              <a:gd name="T53" fmla="*/ 54559 h 156"/>
              <a:gd name="T54" fmla="*/ 253560 w 84"/>
              <a:gd name="T55" fmla="*/ 72745 h 15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84" h="156">
                <a:moveTo>
                  <a:pt x="84" y="24"/>
                </a:moveTo>
                <a:cubicBezTo>
                  <a:pt x="84" y="114"/>
                  <a:pt x="84" y="114"/>
                  <a:pt x="84" y="114"/>
                </a:cubicBezTo>
                <a:cubicBezTo>
                  <a:pt x="84" y="129"/>
                  <a:pt x="75" y="156"/>
                  <a:pt x="42" y="156"/>
                </a:cubicBezTo>
                <a:cubicBezTo>
                  <a:pt x="9" y="156"/>
                  <a:pt x="0" y="129"/>
                  <a:pt x="0" y="114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9"/>
                  <a:pt x="0" y="22"/>
                  <a:pt x="4" y="15"/>
                </a:cubicBezTo>
                <a:cubicBezTo>
                  <a:pt x="9" y="5"/>
                  <a:pt x="18" y="0"/>
                  <a:pt x="30" y="0"/>
                </a:cubicBezTo>
                <a:cubicBezTo>
                  <a:pt x="42" y="0"/>
                  <a:pt x="51" y="5"/>
                  <a:pt x="56" y="15"/>
                </a:cubicBezTo>
                <a:cubicBezTo>
                  <a:pt x="60" y="22"/>
                  <a:pt x="60" y="29"/>
                  <a:pt x="60" y="30"/>
                </a:cubicBezTo>
                <a:cubicBezTo>
                  <a:pt x="60" y="108"/>
                  <a:pt x="60" y="108"/>
                  <a:pt x="60" y="108"/>
                </a:cubicBezTo>
                <a:cubicBezTo>
                  <a:pt x="60" y="115"/>
                  <a:pt x="55" y="126"/>
                  <a:pt x="42" y="126"/>
                </a:cubicBezTo>
                <a:cubicBezTo>
                  <a:pt x="29" y="126"/>
                  <a:pt x="24" y="115"/>
                  <a:pt x="24" y="108"/>
                </a:cubicBezTo>
                <a:cubicBezTo>
                  <a:pt x="24" y="54"/>
                  <a:pt x="24" y="54"/>
                  <a:pt x="24" y="54"/>
                </a:cubicBezTo>
                <a:cubicBezTo>
                  <a:pt x="24" y="51"/>
                  <a:pt x="27" y="48"/>
                  <a:pt x="30" y="48"/>
                </a:cubicBezTo>
                <a:cubicBezTo>
                  <a:pt x="33" y="48"/>
                  <a:pt x="36" y="51"/>
                  <a:pt x="36" y="54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36" y="111"/>
                  <a:pt x="37" y="114"/>
                  <a:pt x="42" y="114"/>
                </a:cubicBezTo>
                <a:cubicBezTo>
                  <a:pt x="47" y="114"/>
                  <a:pt x="48" y="111"/>
                  <a:pt x="48" y="108"/>
                </a:cubicBezTo>
                <a:cubicBezTo>
                  <a:pt x="48" y="30"/>
                  <a:pt x="48" y="30"/>
                  <a:pt x="48" y="30"/>
                </a:cubicBezTo>
                <a:cubicBezTo>
                  <a:pt x="48" y="27"/>
                  <a:pt x="47" y="12"/>
                  <a:pt x="30" y="12"/>
                </a:cubicBezTo>
                <a:cubicBezTo>
                  <a:pt x="22" y="12"/>
                  <a:pt x="17" y="15"/>
                  <a:pt x="14" y="21"/>
                </a:cubicBezTo>
                <a:cubicBezTo>
                  <a:pt x="12" y="25"/>
                  <a:pt x="12" y="30"/>
                  <a:pt x="12" y="30"/>
                </a:cubicBezTo>
                <a:cubicBezTo>
                  <a:pt x="12" y="114"/>
                  <a:pt x="12" y="114"/>
                  <a:pt x="12" y="114"/>
                </a:cubicBezTo>
                <a:cubicBezTo>
                  <a:pt x="12" y="117"/>
                  <a:pt x="13" y="144"/>
                  <a:pt x="42" y="144"/>
                </a:cubicBezTo>
                <a:cubicBezTo>
                  <a:pt x="72" y="144"/>
                  <a:pt x="72" y="115"/>
                  <a:pt x="72" y="114"/>
                </a:cubicBezTo>
                <a:cubicBezTo>
                  <a:pt x="72" y="24"/>
                  <a:pt x="72" y="24"/>
                  <a:pt x="72" y="24"/>
                </a:cubicBezTo>
                <a:cubicBezTo>
                  <a:pt x="72" y="21"/>
                  <a:pt x="75" y="18"/>
                  <a:pt x="78" y="18"/>
                </a:cubicBezTo>
                <a:cubicBezTo>
                  <a:pt x="81" y="18"/>
                  <a:pt x="84" y="21"/>
                  <a:pt x="84" y="24"/>
                </a:cubicBezTo>
              </a:path>
            </a:pathLst>
          </a:custGeom>
          <a:solidFill>
            <a:srgbClr val="79BB8F">
              <a:alpha val="70195"/>
            </a:srgbClr>
          </a:solidFill>
          <a:ln>
            <a:noFill/>
          </a:ln>
        </p:spPr>
        <p:txBody>
          <a:bodyPr lIns="121920" tIns="60960" rIns="121920" bIns="60960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57250DF-A656-9083-6E19-5DA345D655AF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7355631" y="4227422"/>
            <a:ext cx="410289" cy="293064"/>
            <a:chOff x="10429875" y="6022975"/>
            <a:chExt cx="455613" cy="325438"/>
          </a:xfrm>
          <a:solidFill>
            <a:srgbClr val="8EAADC"/>
          </a:solidFill>
        </p:grpSpPr>
        <p:sp>
          <p:nvSpPr>
            <p:cNvPr id="21" name="Freeform 293">
              <a:extLst>
                <a:ext uri="{FF2B5EF4-FFF2-40B4-BE49-F238E27FC236}">
                  <a16:creationId xmlns:a16="http://schemas.microsoft.com/office/drawing/2014/main" id="{2A8260D7-940B-78A3-E0A4-AC03F8BB2DBA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 bwMode="auto">
            <a:xfrm>
              <a:off x="10429875" y="6137275"/>
              <a:ext cx="455613" cy="211138"/>
            </a:xfrm>
            <a:custGeom>
              <a:avLst/>
              <a:gdLst>
                <a:gd name="T0" fmla="*/ 373711 w 151"/>
                <a:gd name="T1" fmla="*/ 0 h 70"/>
                <a:gd name="T2" fmla="*/ 15069 w 151"/>
                <a:gd name="T3" fmla="*/ 0 h 70"/>
                <a:gd name="T4" fmla="*/ 3014 w 151"/>
                <a:gd name="T5" fmla="*/ 15119 h 70"/>
                <a:gd name="T6" fmla="*/ 63290 w 151"/>
                <a:gd name="T7" fmla="*/ 196548 h 70"/>
                <a:gd name="T8" fmla="*/ 84386 w 151"/>
                <a:gd name="T9" fmla="*/ 211667 h 70"/>
                <a:gd name="T10" fmla="*/ 440014 w 151"/>
                <a:gd name="T11" fmla="*/ 211667 h 70"/>
                <a:gd name="T12" fmla="*/ 455083 w 151"/>
                <a:gd name="T13" fmla="*/ 196548 h 70"/>
                <a:gd name="T14" fmla="*/ 394807 w 151"/>
                <a:gd name="T15" fmla="*/ 15119 h 70"/>
                <a:gd name="T16" fmla="*/ 373711 w 151"/>
                <a:gd name="T17" fmla="*/ 0 h 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1" h="70">
                  <a:moveTo>
                    <a:pt x="12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1" y="5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21" y="68"/>
                    <a:pt x="25" y="70"/>
                    <a:pt x="28" y="70"/>
                  </a:cubicBezTo>
                  <a:cubicBezTo>
                    <a:pt x="146" y="70"/>
                    <a:pt x="146" y="70"/>
                    <a:pt x="146" y="70"/>
                  </a:cubicBezTo>
                  <a:cubicBezTo>
                    <a:pt x="149" y="70"/>
                    <a:pt x="151" y="68"/>
                    <a:pt x="151" y="65"/>
                  </a:cubicBezTo>
                  <a:cubicBezTo>
                    <a:pt x="131" y="5"/>
                    <a:pt x="131" y="5"/>
                    <a:pt x="131" y="5"/>
                  </a:cubicBezTo>
                  <a:cubicBezTo>
                    <a:pt x="130" y="2"/>
                    <a:pt x="127" y="0"/>
                    <a:pt x="1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294">
              <a:extLst>
                <a:ext uri="{FF2B5EF4-FFF2-40B4-BE49-F238E27FC236}">
                  <a16:creationId xmlns:a16="http://schemas.microsoft.com/office/drawing/2014/main" id="{C8A75A11-A641-726D-722E-34691D9ADB65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 bwMode="auto">
            <a:xfrm>
              <a:off x="10493375" y="6022975"/>
              <a:ext cx="392113" cy="257175"/>
            </a:xfrm>
            <a:custGeom>
              <a:avLst/>
              <a:gdLst>
                <a:gd name="T0" fmla="*/ 331339 w 130"/>
                <a:gd name="T1" fmla="*/ 102092 h 86"/>
                <a:gd name="T2" fmla="*/ 346400 w 130"/>
                <a:gd name="T3" fmla="*/ 123111 h 86"/>
                <a:gd name="T4" fmla="*/ 391583 w 130"/>
                <a:gd name="T5" fmla="*/ 258233 h 86"/>
                <a:gd name="T6" fmla="*/ 391583 w 130"/>
                <a:gd name="T7" fmla="*/ 42038 h 86"/>
                <a:gd name="T8" fmla="*/ 364473 w 130"/>
                <a:gd name="T9" fmla="*/ 0 h 86"/>
                <a:gd name="T10" fmla="*/ 271096 w 130"/>
                <a:gd name="T11" fmla="*/ 0 h 86"/>
                <a:gd name="T12" fmla="*/ 234950 w 130"/>
                <a:gd name="T13" fmla="*/ 60054 h 86"/>
                <a:gd name="T14" fmla="*/ 18073 w 130"/>
                <a:gd name="T15" fmla="*/ 60054 h 86"/>
                <a:gd name="T16" fmla="*/ 0 w 130"/>
                <a:gd name="T17" fmla="*/ 78070 h 86"/>
                <a:gd name="T18" fmla="*/ 0 w 130"/>
                <a:gd name="T19" fmla="*/ 96087 h 86"/>
                <a:gd name="T20" fmla="*/ 310254 w 130"/>
                <a:gd name="T21" fmla="*/ 96087 h 86"/>
                <a:gd name="T22" fmla="*/ 331339 w 130"/>
                <a:gd name="T23" fmla="*/ 102092 h 8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0" h="86">
                  <a:moveTo>
                    <a:pt x="110" y="34"/>
                  </a:moveTo>
                  <a:cubicBezTo>
                    <a:pt x="112" y="36"/>
                    <a:pt x="114" y="38"/>
                    <a:pt x="115" y="41"/>
                  </a:cubicBezTo>
                  <a:cubicBezTo>
                    <a:pt x="130" y="86"/>
                    <a:pt x="130" y="86"/>
                    <a:pt x="130" y="86"/>
                  </a:cubicBezTo>
                  <a:cubicBezTo>
                    <a:pt x="130" y="14"/>
                    <a:pt x="130" y="14"/>
                    <a:pt x="130" y="14"/>
                  </a:cubicBezTo>
                  <a:cubicBezTo>
                    <a:pt x="130" y="14"/>
                    <a:pt x="130" y="0"/>
                    <a:pt x="121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3" y="0"/>
                    <a:pt x="80" y="11"/>
                    <a:pt x="78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22"/>
                    <a:pt x="0" y="2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5" y="32"/>
                    <a:pt x="108" y="33"/>
                    <a:pt x="110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CE965182-58F8-A398-C732-B99CCFCC7A9B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425048" y="1587710"/>
            <a:ext cx="3086504" cy="4112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规范制定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111B7A2-4706-6DD6-2F1F-925ECA945CE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13715" y="1998980"/>
            <a:ext cx="3086735" cy="1516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spc="150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      </a:t>
            </a:r>
            <a:r>
              <a:rPr lang="zh-CN" altLang="en-US" sz="1400" spc="150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在制定设计规范过程中，遵循App设计规范，保证设计规范考虑的更切合实际、更全面、更完整。确保设计风格匹配用户人群的喜好，符合APP的定位以及</a:t>
            </a:r>
            <a:r>
              <a:rPr lang="zh-CN" altLang="en-US" sz="1400" spc="15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给用户传递APP正面良好的形象。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9AA9984-8EC2-CEE6-80C8-09998FB6DB5C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514164" y="3772261"/>
            <a:ext cx="3086504" cy="4112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基础依赖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9DFEBB5-7E90-B342-70EA-839527D2CBCA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504191" y="4201160"/>
            <a:ext cx="2748808" cy="1261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300" spc="150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     </a:t>
            </a:r>
            <a:r>
              <a:rPr lang="zh-CN" altLang="en-US" sz="1400" spc="150" dirty="0">
                <a:latin typeface="Arial" panose="020B060402020202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借助微信官方组件，</a:t>
            </a:r>
            <a:r>
              <a:rPr lang="en-US" altLang="zh-CN" sz="1400" spc="150" dirty="0" err="1">
                <a:latin typeface="Arial" panose="020B060402020202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uView</a:t>
            </a:r>
            <a:r>
              <a:rPr lang="zh-CN" altLang="en-US" sz="1400" spc="150" dirty="0">
                <a:latin typeface="Arial" panose="020B060402020202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等开源组件库进行开发，参考国内外优秀设计不断优化，使得人机交互体验更好更便捷。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AB60B10-2930-E444-C0A5-47CB92E0D647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8400799" y="1545243"/>
            <a:ext cx="3099686" cy="4112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设计规范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48A3EAE-5A83-ACF1-64B4-486D7FF85C06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8351543" y="2095835"/>
            <a:ext cx="3099686" cy="7632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spc="150" dirty="0">
                <a:latin typeface="Arial" panose="020B060402020202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从产品设计到研发开发最后到用户使用，始终保持设计一致性，按照标准规范开发，让用户能够在产品全局感受统一且完整的体验，降低用户学习使用程序的难度。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B2A7A5B-B9AB-F017-9F47-B21E681514B4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8400799" y="3712393"/>
            <a:ext cx="3099686" cy="4112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扁平化设计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20190FE-DE81-B12B-F8C3-F6BD36357754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8390913" y="4201326"/>
            <a:ext cx="3099686" cy="7632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pc="150" dirty="0">
                <a:latin typeface="Arial" panose="020B060402020202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紧跟业界的主流设计风格，做到界面美观、简约大方、条理清晰，设计元素上强调抽象、极简、符号化。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0519219-0AF4-607F-EC6B-CEF29E95F61E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4993945" y="3104462"/>
            <a:ext cx="1963949" cy="4111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交互设计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9172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09CB9-829F-8194-B809-F20F22D11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页面设计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D02910-9993-2EB0-E47A-39E82D8FC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2F2EA2-F857-1BB9-4BC9-154984443C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8" y="1178382"/>
            <a:ext cx="4047413" cy="19106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FF4B09-F122-025D-8700-997975173D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8" y="3429000"/>
            <a:ext cx="4090775" cy="203981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3A5CF85-A105-71B3-1C15-48B23CA95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738" y="1178382"/>
            <a:ext cx="2579632" cy="452379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D10435C-3AF5-C50E-78B0-DB9453FD94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2727" y="1178382"/>
            <a:ext cx="26193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11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ṥlïḓ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ṧlíḋè">
            <a:extLst>
              <a:ext uri="{FF2B5EF4-FFF2-40B4-BE49-F238E27FC236}">
                <a16:creationId xmlns:a16="http://schemas.microsoft.com/office/drawing/2014/main" id="{0CB3EA46-59FA-41F3-B6B9-E6A79DC8338B}"/>
              </a:ext>
            </a:extLst>
          </p:cNvPr>
          <p:cNvSpPr txBox="1"/>
          <p:nvPr/>
        </p:nvSpPr>
        <p:spPr>
          <a:xfrm>
            <a:off x="1150791" y="2533650"/>
            <a:ext cx="4714752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00" spc="-15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34400" spc="-15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îŝḷiḋé">
            <a:extLst>
              <a:ext uri="{FF2B5EF4-FFF2-40B4-BE49-F238E27FC236}">
                <a16:creationId xmlns:a16="http://schemas.microsoft.com/office/drawing/2014/main" id="{3F4AE272-7939-3E86-E925-BC4440486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2757" y="3418514"/>
            <a:ext cx="5419185" cy="895350"/>
          </a:xfrm>
        </p:spPr>
        <p:txBody>
          <a:bodyPr>
            <a:normAutofit fontScale="90000"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下一步开发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50391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33805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20176507_4*n_h_i*1_1_1"/>
  <p:tag name="KSO_WM_TEMPLATE_CATEGORY" val="diagram"/>
  <p:tag name="KSO_WM_TEMPLATE_INDEX" val="20176507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1_1"/>
  <p:tag name="KSO_WM_UNIT_ID" val="diagram20176507_4*n_h_h_i*1_1_1_1"/>
  <p:tag name="KSO_WM_TEMPLATE_CATEGORY" val="diagram"/>
  <p:tag name="KSO_WM_TEMPLATE_INDEX" val="20176507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3_1"/>
  <p:tag name="KSO_WM_UNIT_ID" val="diagram20176507_4*n_h_h_i*1_1_3_1"/>
  <p:tag name="KSO_WM_TEMPLATE_CATEGORY" val="diagram"/>
  <p:tag name="KSO_WM_TEMPLATE_INDEX" val="20176507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4_1"/>
  <p:tag name="KSO_WM_UNIT_ID" val="diagram20176507_4*n_h_h_i*1_1_4_1"/>
  <p:tag name="KSO_WM_TEMPLATE_CATEGORY" val="diagram"/>
  <p:tag name="KSO_WM_TEMPLATE_INDEX" val="20176507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10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2_1"/>
  <p:tag name="KSO_WM_UNIT_ID" val="diagram20176507_4*n_h_h_i*1_1_2_1"/>
  <p:tag name="KSO_WM_TEMPLATE_CATEGORY" val="diagram"/>
  <p:tag name="KSO_WM_TEMPLATE_INDEX" val="20176507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3_2"/>
  <p:tag name="KSO_WM_UNIT_ID" val="diagram20176507_4*n_h_h_i*1_1_3_2"/>
  <p:tag name="KSO_WM_TEMPLATE_CATEGORY" val="diagram"/>
  <p:tag name="KSO_WM_TEMPLATE_INDEX" val="20176507"/>
  <p:tag name="KSO_WM_UNIT_LAYERLEVEL" val="1_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1_2"/>
  <p:tag name="KSO_WM_UNIT_ID" val="diagram20176507_4*n_h_h_i*1_1_1_2"/>
  <p:tag name="KSO_WM_TEMPLATE_CATEGORY" val="diagram"/>
  <p:tag name="KSO_WM_TEMPLATE_INDEX" val="20176507"/>
  <p:tag name="KSO_WM_UNIT_LAYERLEVEL" val="1_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4_2"/>
  <p:tag name="KSO_WM_UNIT_ID" val="diagram20176507_4*n_h_h_i*1_1_4_2"/>
  <p:tag name="KSO_WM_TEMPLATE_CATEGORY" val="diagram"/>
  <p:tag name="KSO_WM_TEMPLATE_INDEX" val="20176507"/>
  <p:tag name="KSO_WM_UNIT_LAYERLEVEL" val="1_1_1_1"/>
  <p:tag name="KSO_WM_TAG_VERSION" val="1.0"/>
  <p:tag name="KSO_WM_BEAUTIFY_FLAG" val="#wm#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i"/>
  <p:tag name="KSO_WM_UNIT_INDEX" val="1"/>
  <p:tag name="KSO_WM_UNIT_ID" val="diagram20176507_4*i*1"/>
  <p:tag name="KSO_WM_TEMPLATE_CATEGORY" val="diagram"/>
  <p:tag name="KSO_WM_TEMPLATE_INDEX" val="20176507"/>
  <p:tag name="KSO_WM_UNIT_LAYERLEVEL" val="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1_3_1"/>
  <p:tag name="KSO_WM_UNIT_ID" val="diagram20176507_4*n_h_h_a*1_1_3_1"/>
  <p:tag name="KSO_WM_TEMPLATE_CATEGORY" val="diagram"/>
  <p:tag name="KSO_WM_TEMPLATE_INDEX" val="20176507"/>
  <p:tag name="KSO_WM_UNIT_LAYERLEVEL" val="1_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1_3_1"/>
  <p:tag name="KSO_WM_UNIT_ID" val="diagram20176507_4*n_h_h_f*1_1_3_1"/>
  <p:tag name="KSO_WM_TEMPLATE_CATEGORY" val="diagram"/>
  <p:tag name="KSO_WM_TEMPLATE_INDEX" val="20176507"/>
  <p:tag name="KSO_WM_UNIT_LAYERLEVEL" val="1_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1_4_1"/>
  <p:tag name="KSO_WM_UNIT_ID" val="diagram20176507_4*n_h_h_a*1_1_4_1"/>
  <p:tag name="KSO_WM_TEMPLATE_CATEGORY" val="diagram"/>
  <p:tag name="KSO_WM_TEMPLATE_INDEX" val="20176507"/>
  <p:tag name="KSO_WM_UNIT_LAYERLEVEL" val="1_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1_4_1"/>
  <p:tag name="KSO_WM_UNIT_ID" val="diagram20176507_4*n_h_h_f*1_1_4_1"/>
  <p:tag name="KSO_WM_TEMPLATE_CATEGORY" val="diagram"/>
  <p:tag name="KSO_WM_TEMPLATE_INDEX" val="20176507"/>
  <p:tag name="KSO_WM_UNIT_LAYERLEVEL" val="1_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1_1_1"/>
  <p:tag name="KSO_WM_UNIT_ID" val="diagram20176507_4*n_h_h_a*1_1_1_1"/>
  <p:tag name="KSO_WM_TEMPLATE_CATEGORY" val="diagram"/>
  <p:tag name="KSO_WM_TEMPLATE_INDEX" val="20176507"/>
  <p:tag name="KSO_WM_UNIT_LAYERLEVEL" val="1_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1_1_1"/>
  <p:tag name="KSO_WM_UNIT_ID" val="diagram20176507_4*n_h_h_f*1_1_1_1"/>
  <p:tag name="KSO_WM_TEMPLATE_CATEGORY" val="diagram"/>
  <p:tag name="KSO_WM_TEMPLATE_INDEX" val="20176507"/>
  <p:tag name="KSO_WM_UNIT_LAYERLEVEL" val="1_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1_2_1"/>
  <p:tag name="KSO_WM_UNIT_ID" val="diagram20176507_4*n_h_h_a*1_1_2_1"/>
  <p:tag name="KSO_WM_TEMPLATE_CATEGORY" val="diagram"/>
  <p:tag name="KSO_WM_TEMPLATE_INDEX" val="20176507"/>
  <p:tag name="KSO_WM_UNIT_LAYERLEVEL" val="1_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1_2_1"/>
  <p:tag name="KSO_WM_UNIT_ID" val="diagram20176507_4*n_h_h_f*1_1_2_1"/>
  <p:tag name="KSO_WM_TEMPLATE_CATEGORY" val="diagram"/>
  <p:tag name="KSO_WM_TEMPLATE_INDEX" val="20176507"/>
  <p:tag name="KSO_WM_UNIT_LAYERLEVEL" val="1_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a"/>
  <p:tag name="KSO_WM_UNIT_INDEX" val="1_1_1"/>
  <p:tag name="KSO_WM_UNIT_ID" val="diagram20176507_4*n_h_a*1_1_1"/>
  <p:tag name="KSO_WM_TEMPLATE_CATEGORY" val="diagram"/>
  <p:tag name="KSO_WM_TEMPLATE_INDEX" val="20176507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2_2"/>
  <p:tag name="KSO_WM_UNIT_ID" val="diagram20176507_4*n_h_h_i*1_1_2_2"/>
  <p:tag name="KSO_WM_TEMPLATE_CATEGORY" val="diagram"/>
  <p:tag name="KSO_WM_TEMPLATE_INDEX" val="20176507"/>
  <p:tag name="KSO_WM_UNIT_LAYERLEVEL" val="1_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2_3"/>
  <p:tag name="KSO_WM_UNIT_ID" val="diagram20176507_4*n_h_h_i*1_1_2_3"/>
  <p:tag name="KSO_WM_TEMPLATE_CATEGORY" val="diagram"/>
  <p:tag name="KSO_WM_TEMPLATE_INDEX" val="20176507"/>
  <p:tag name="KSO_WM_UNIT_LAYERLEVEL" val="1_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2"/>
  <p:tag name="KSO_WM_UNIT_ID" val="diagram20176507_4*n_h_i*1_1_2"/>
  <p:tag name="KSO_WM_TEMPLATE_CATEGORY" val="diagram"/>
  <p:tag name="KSO_WM_TEMPLATE_INDEX" val="20176507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3"/>
  <p:tag name="KSO_WM_UNIT_ID" val="diagram20176507_4*n_h_i*1_1_3"/>
  <p:tag name="KSO_WM_TEMPLATE_CATEGORY" val="diagram"/>
  <p:tag name="KSO_WM_TEMPLATE_INDEX" val="20176507"/>
  <p:tag name="KSO_WM_UNIT_LAYERLEVEL" val="1_1_1"/>
  <p:tag name="KSO_WM_TAG_VERSION" val="1.0"/>
  <p:tag name="KSO_WM_BEAUTIFY_FLAG" val="#wm#"/>
  <p:tag name="KSO_WM_UNIT_LINE_FORE_SCHEMECOLOR_INDEX" val="8"/>
  <p:tag name="KSO_WM_UNIT_LINE_FILL_TYPE" val="2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主题5">
  <a:themeElements>
    <a:clrScheme name="蓝和黄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2D29A1"/>
      </a:accent1>
      <a:accent2>
        <a:srgbClr val="BAADE9"/>
      </a:accent2>
      <a:accent3>
        <a:srgbClr val="4A58DA"/>
      </a:accent3>
      <a:accent4>
        <a:srgbClr val="A4B1FB"/>
      </a:accent4>
      <a:accent5>
        <a:srgbClr val="FFBB00"/>
      </a:accent5>
      <a:accent6>
        <a:srgbClr val="1D5986"/>
      </a:accent6>
      <a:hlink>
        <a:srgbClr val="0563C1"/>
      </a:hlink>
      <a:folHlink>
        <a:srgbClr val="954D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690</TotalTime>
  <Words>480</Words>
  <Application>Microsoft Office PowerPoint</Application>
  <PresentationFormat>宽屏</PresentationFormat>
  <Paragraphs>53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ali-55</vt:lpstr>
      <vt:lpstr>Söhne</vt:lpstr>
      <vt:lpstr>等线</vt:lpstr>
      <vt:lpstr>仿宋</vt:lpstr>
      <vt:lpstr>华文楷体</vt:lpstr>
      <vt:lpstr>微软雅黑</vt:lpstr>
      <vt:lpstr>Arial</vt:lpstr>
      <vt:lpstr>Calibri</vt:lpstr>
      <vt:lpstr>Impact</vt:lpstr>
      <vt:lpstr>主题5</vt:lpstr>
      <vt:lpstr>think-cell Slide</vt:lpstr>
      <vt:lpstr>         饿了吧外卖</vt:lpstr>
      <vt:lpstr>项目背景</vt:lpstr>
      <vt:lpstr>项目背景</vt:lpstr>
      <vt:lpstr>产品介绍</vt:lpstr>
      <vt:lpstr>产品简介</vt:lpstr>
      <vt:lpstr>产品设计</vt:lpstr>
      <vt:lpstr>过程设计</vt:lpstr>
      <vt:lpstr>3.2页面设计</vt:lpstr>
      <vt:lpstr>下一步开发</vt:lpstr>
      <vt:lpstr>下一步开发</vt:lpstr>
      <vt:lpstr>项目仓库</vt:lpstr>
      <vt:lpstr>项目仓库</vt:lpstr>
      <vt:lpstr>Thanks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w rw</cp:lastModifiedBy>
  <cp:revision>102</cp:revision>
  <cp:lastPrinted>2017-11-14T16:00:00Z</cp:lastPrinted>
  <dcterms:created xsi:type="dcterms:W3CDTF">2017-11-14T16:00:00Z</dcterms:created>
  <dcterms:modified xsi:type="dcterms:W3CDTF">2023-09-14T13:01:55Z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