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isstijl" id="{62C4A84E-3240-45EC-9B10-57B682CEBA50}">
          <p14:sldIdLst>
            <p14:sldId id="258"/>
          </p14:sldIdLst>
        </p14:section>
        <p14:section name="Wireframe" id="{4A0AFABA-1482-47FF-BAF8-D0447E7B6568}">
          <p14:sldIdLst>
            <p14:sldId id="257"/>
            <p14:sldId id="259"/>
            <p14:sldId id="260"/>
            <p14:sldId id="261"/>
          </p14:sldIdLst>
        </p14:section>
        <p14:section name="Mockup" id="{4E0011BD-D56D-4208-8E45-B470F69397F7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CA0"/>
    <a:srgbClr val="424BB3"/>
    <a:srgbClr val="001011"/>
    <a:srgbClr val="47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resh Ramdaras" userId="519b92fd93f2f09d" providerId="LiveId" clId="{D49299E9-2DA7-45D3-9757-4B5B0F7B2417}"/>
    <pc:docChg chg="undo custSel mod modSld">
      <pc:chgData name="Wiresh Ramdaras" userId="519b92fd93f2f09d" providerId="LiveId" clId="{D49299E9-2DA7-45D3-9757-4B5B0F7B2417}" dt="2023-06-05T14:39:24.934" v="86"/>
      <pc:docMkLst>
        <pc:docMk/>
      </pc:docMkLst>
      <pc:sldChg chg="delSp modSp mod">
        <pc:chgData name="Wiresh Ramdaras" userId="519b92fd93f2f09d" providerId="LiveId" clId="{D49299E9-2DA7-45D3-9757-4B5B0F7B2417}" dt="2023-06-05T14:25:36.365" v="68" actId="478"/>
        <pc:sldMkLst>
          <pc:docMk/>
          <pc:sldMk cId="2416496676" sldId="257"/>
        </pc:sldMkLst>
        <pc:spChg chg="del mod">
          <ac:chgData name="Wiresh Ramdaras" userId="519b92fd93f2f09d" providerId="LiveId" clId="{D49299E9-2DA7-45D3-9757-4B5B0F7B2417}" dt="2023-06-05T14:25:36.365" v="68" actId="478"/>
          <ac:spMkLst>
            <pc:docMk/>
            <pc:sldMk cId="2416496676" sldId="257"/>
            <ac:spMk id="2" creationId="{1A587C6B-CA3E-DC34-9366-5B753CA001BF}"/>
          </ac:spMkLst>
        </pc:spChg>
      </pc:sldChg>
      <pc:sldChg chg="addSp delSp modSp mod">
        <pc:chgData name="Wiresh Ramdaras" userId="519b92fd93f2f09d" providerId="LiveId" clId="{D49299E9-2DA7-45D3-9757-4B5B0F7B2417}" dt="2023-06-05T14:26:28.775" v="77" actId="14100"/>
        <pc:sldMkLst>
          <pc:docMk/>
          <pc:sldMk cId="1767364278" sldId="261"/>
        </pc:sldMkLst>
        <pc:spChg chg="del">
          <ac:chgData name="Wiresh Ramdaras" userId="519b92fd93f2f09d" providerId="LiveId" clId="{D49299E9-2DA7-45D3-9757-4B5B0F7B2417}" dt="2023-06-05T14:25:45.191" v="69" actId="478"/>
          <ac:spMkLst>
            <pc:docMk/>
            <pc:sldMk cId="1767364278" sldId="261"/>
            <ac:spMk id="3" creationId="{09E8C79B-F35A-6263-71D6-8B0131F8FD74}"/>
          </ac:spMkLst>
        </pc:spChg>
        <pc:spChg chg="add mod">
          <ac:chgData name="Wiresh Ramdaras" userId="519b92fd93f2f09d" providerId="LiveId" clId="{D49299E9-2DA7-45D3-9757-4B5B0F7B2417}" dt="2023-06-05T14:26:28.775" v="77" actId="14100"/>
          <ac:spMkLst>
            <pc:docMk/>
            <pc:sldMk cId="1767364278" sldId="261"/>
            <ac:spMk id="4" creationId="{9A5117AA-ED92-4336-CCE9-61B66B1BDF3D}"/>
          </ac:spMkLst>
        </pc:spChg>
        <pc:spChg chg="mod">
          <ac:chgData name="Wiresh Ramdaras" userId="519b92fd93f2f09d" providerId="LiveId" clId="{D49299E9-2DA7-45D3-9757-4B5B0F7B2417}" dt="2023-06-05T14:25:58.229" v="71" actId="1076"/>
          <ac:spMkLst>
            <pc:docMk/>
            <pc:sldMk cId="1767364278" sldId="261"/>
            <ac:spMk id="10" creationId="{26A45751-AC7F-0153-76DB-EA3D10805C03}"/>
          </ac:spMkLst>
        </pc:spChg>
        <pc:spChg chg="mod">
          <ac:chgData name="Wiresh Ramdaras" userId="519b92fd93f2f09d" providerId="LiveId" clId="{D49299E9-2DA7-45D3-9757-4B5B0F7B2417}" dt="2023-06-05T14:25:58.229" v="71" actId="1076"/>
          <ac:spMkLst>
            <pc:docMk/>
            <pc:sldMk cId="1767364278" sldId="261"/>
            <ac:spMk id="11" creationId="{D072CBB7-5722-266E-80C6-0FFBABDD7E37}"/>
          </ac:spMkLst>
        </pc:spChg>
        <pc:spChg chg="mod">
          <ac:chgData name="Wiresh Ramdaras" userId="519b92fd93f2f09d" providerId="LiveId" clId="{D49299E9-2DA7-45D3-9757-4B5B0F7B2417}" dt="2023-06-05T14:25:58.229" v="71" actId="1076"/>
          <ac:spMkLst>
            <pc:docMk/>
            <pc:sldMk cId="1767364278" sldId="261"/>
            <ac:spMk id="12" creationId="{7D09E035-2AA3-DDC3-D80F-0051FC3440A7}"/>
          </ac:spMkLst>
        </pc:spChg>
        <pc:spChg chg="mod">
          <ac:chgData name="Wiresh Ramdaras" userId="519b92fd93f2f09d" providerId="LiveId" clId="{D49299E9-2DA7-45D3-9757-4B5B0F7B2417}" dt="2023-06-05T14:25:58.229" v="71" actId="1076"/>
          <ac:spMkLst>
            <pc:docMk/>
            <pc:sldMk cId="1767364278" sldId="261"/>
            <ac:spMk id="14" creationId="{CAC65217-45BA-0001-041C-5D4D4E2E5330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15" creationId="{9E323DE3-BD2A-1BCB-BA71-77B30CA50F51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16" creationId="{B464055E-384A-E74A-2D83-15B855AC81D0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17" creationId="{0A19B02B-3935-B418-C5A3-D3D98E151AC6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18" creationId="{E4C254BB-87AC-D488-A016-1A384D77F2CA}"/>
          </ac:spMkLst>
        </pc:spChg>
        <pc:spChg chg="del">
          <ac:chgData name="Wiresh Ramdaras" userId="519b92fd93f2f09d" providerId="LiveId" clId="{D49299E9-2DA7-45D3-9757-4B5B0F7B2417}" dt="2023-06-05T14:26:00.147" v="72" actId="478"/>
          <ac:spMkLst>
            <pc:docMk/>
            <pc:sldMk cId="1767364278" sldId="261"/>
            <ac:spMk id="21" creationId="{F50778FF-216B-9442-9440-07FD777E91B7}"/>
          </ac:spMkLst>
        </pc:spChg>
        <pc:spChg chg="del">
          <ac:chgData name="Wiresh Ramdaras" userId="519b92fd93f2f09d" providerId="LiveId" clId="{D49299E9-2DA7-45D3-9757-4B5B0F7B2417}" dt="2023-06-05T14:26:01.308" v="73" actId="478"/>
          <ac:spMkLst>
            <pc:docMk/>
            <pc:sldMk cId="1767364278" sldId="261"/>
            <ac:spMk id="22" creationId="{22122C23-5DD2-E228-2EE7-B8F47F0BDEC9}"/>
          </ac:spMkLst>
        </pc:spChg>
        <pc:spChg chg="mod">
          <ac:chgData name="Wiresh Ramdaras" userId="519b92fd93f2f09d" providerId="LiveId" clId="{D49299E9-2DA7-45D3-9757-4B5B0F7B2417}" dt="2023-06-05T14:26:08.734" v="74" actId="1076"/>
          <ac:spMkLst>
            <pc:docMk/>
            <pc:sldMk cId="1767364278" sldId="261"/>
            <ac:spMk id="23" creationId="{585E88C7-FE51-8AC8-FFA3-EE3EA01DFCCA}"/>
          </ac:spMkLst>
        </pc:spChg>
        <pc:spChg chg="mod">
          <ac:chgData name="Wiresh Ramdaras" userId="519b92fd93f2f09d" providerId="LiveId" clId="{D49299E9-2DA7-45D3-9757-4B5B0F7B2417}" dt="2023-06-05T14:26:08.734" v="74" actId="1076"/>
          <ac:spMkLst>
            <pc:docMk/>
            <pc:sldMk cId="1767364278" sldId="261"/>
            <ac:spMk id="24" creationId="{DB12D15D-37B4-0BC4-7AA3-12EF8DC42322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26" creationId="{F12F70AC-2335-CD15-0AB2-E33EC806C1BE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27" creationId="{9061A80A-A020-CE8A-03A9-E071E70A9CF9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28" creationId="{912B951C-008E-2E11-565A-E3C17915E0C6}"/>
          </ac:spMkLst>
        </pc:spChg>
        <pc:spChg chg="del">
          <ac:chgData name="Wiresh Ramdaras" userId="519b92fd93f2f09d" providerId="LiveId" clId="{D49299E9-2DA7-45D3-9757-4B5B0F7B2417}" dt="2023-06-05T14:25:51.203" v="70" actId="478"/>
          <ac:spMkLst>
            <pc:docMk/>
            <pc:sldMk cId="1767364278" sldId="261"/>
            <ac:spMk id="29" creationId="{39761D7D-1D91-DCC8-4FE8-601889E1DCBA}"/>
          </ac:spMkLst>
        </pc:spChg>
      </pc:sldChg>
      <pc:sldChg chg="delSp modSp mod">
        <pc:chgData name="Wiresh Ramdaras" userId="519b92fd93f2f09d" providerId="LiveId" clId="{D49299E9-2DA7-45D3-9757-4B5B0F7B2417}" dt="2023-06-05T14:26:45.949" v="78" actId="207"/>
        <pc:sldMkLst>
          <pc:docMk/>
          <pc:sldMk cId="4023092600" sldId="262"/>
        </pc:sldMkLst>
        <pc:spChg chg="mod">
          <ac:chgData name="Wiresh Ramdaras" userId="519b92fd93f2f09d" providerId="LiveId" clId="{D49299E9-2DA7-45D3-9757-4B5B0F7B2417}" dt="2023-06-05T14:26:45.949" v="78" actId="207"/>
          <ac:spMkLst>
            <pc:docMk/>
            <pc:sldMk cId="4023092600" sldId="262"/>
            <ac:spMk id="3" creationId="{2A5BCCD5-6940-69B7-306D-24585C11B887}"/>
          </ac:spMkLst>
        </pc:spChg>
        <pc:spChg chg="del">
          <ac:chgData name="Wiresh Ramdaras" userId="519b92fd93f2f09d" providerId="LiveId" clId="{D49299E9-2DA7-45D3-9757-4B5B0F7B2417}" dt="2023-05-25T14:44:02.995" v="66" actId="478"/>
          <ac:spMkLst>
            <pc:docMk/>
            <pc:sldMk cId="4023092600" sldId="262"/>
            <ac:spMk id="11" creationId="{1B064DF5-655A-5643-7468-3BAAD4F3ECEB}"/>
          </ac:spMkLst>
        </pc:spChg>
      </pc:sldChg>
      <pc:sldChg chg="modSp mod">
        <pc:chgData name="Wiresh Ramdaras" userId="519b92fd93f2f09d" providerId="LiveId" clId="{D49299E9-2DA7-45D3-9757-4B5B0F7B2417}" dt="2023-06-05T14:26:54.729" v="79" actId="207"/>
        <pc:sldMkLst>
          <pc:docMk/>
          <pc:sldMk cId="3111032150" sldId="263"/>
        </pc:sldMkLst>
        <pc:spChg chg="mod">
          <ac:chgData name="Wiresh Ramdaras" userId="519b92fd93f2f09d" providerId="LiveId" clId="{D49299E9-2DA7-45D3-9757-4B5B0F7B2417}" dt="2023-06-05T14:26:54.729" v="79" actId="207"/>
          <ac:spMkLst>
            <pc:docMk/>
            <pc:sldMk cId="3111032150" sldId="263"/>
            <ac:spMk id="9" creationId="{C275B21C-489D-91A8-991A-D5B166D65309}"/>
          </ac:spMkLst>
        </pc:spChg>
      </pc:sldChg>
      <pc:sldChg chg="addSp delSp modSp mod">
        <pc:chgData name="Wiresh Ramdaras" userId="519b92fd93f2f09d" providerId="LiveId" clId="{D49299E9-2DA7-45D3-9757-4B5B0F7B2417}" dt="2023-06-05T14:26:59.492" v="80" actId="207"/>
        <pc:sldMkLst>
          <pc:docMk/>
          <pc:sldMk cId="1733434594" sldId="264"/>
        </pc:sldMkLst>
        <pc:spChg chg="mod">
          <ac:chgData name="Wiresh Ramdaras" userId="519b92fd93f2f09d" providerId="LiveId" clId="{D49299E9-2DA7-45D3-9757-4B5B0F7B2417}" dt="2023-05-25T14:43:33.079" v="63" actId="1076"/>
          <ac:spMkLst>
            <pc:docMk/>
            <pc:sldMk cId="1733434594" sldId="264"/>
            <ac:spMk id="2" creationId="{C13E9B49-6A60-1A6F-986E-DE71F0AE0BA6}"/>
          </ac:spMkLst>
        </pc:spChg>
        <pc:spChg chg="mod">
          <ac:chgData name="Wiresh Ramdaras" userId="519b92fd93f2f09d" providerId="LiveId" clId="{D49299E9-2DA7-45D3-9757-4B5B0F7B2417}" dt="2023-06-05T14:26:59.492" v="80" actId="207"/>
          <ac:spMkLst>
            <pc:docMk/>
            <pc:sldMk cId="1733434594" sldId="264"/>
            <ac:spMk id="10" creationId="{CECFD084-06E9-8264-7242-47E0DCCC03BF}"/>
          </ac:spMkLst>
        </pc:spChg>
        <pc:spChg chg="mod">
          <ac:chgData name="Wiresh Ramdaras" userId="519b92fd93f2f09d" providerId="LiveId" clId="{D49299E9-2DA7-45D3-9757-4B5B0F7B2417}" dt="2023-05-25T14:42:05.419" v="47" actId="14100"/>
          <ac:spMkLst>
            <pc:docMk/>
            <pc:sldMk cId="1733434594" sldId="264"/>
            <ac:spMk id="13" creationId="{185289A9-4706-8739-FFEC-A102C4991089}"/>
          </ac:spMkLst>
        </pc:spChg>
        <pc:spChg chg="mod">
          <ac:chgData name="Wiresh Ramdaras" userId="519b92fd93f2f09d" providerId="LiveId" clId="{D49299E9-2DA7-45D3-9757-4B5B0F7B2417}" dt="2023-05-25T14:42:26.556" v="51" actId="1076"/>
          <ac:spMkLst>
            <pc:docMk/>
            <pc:sldMk cId="1733434594" sldId="264"/>
            <ac:spMk id="14" creationId="{741C1744-9AAD-52B2-10C9-1F47CA57F997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15" creationId="{96F502B8-49A1-F5B4-37D4-C1DA596180BB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16" creationId="{CDB0E37F-3507-2566-9388-154B96F09D6B}"/>
          </ac:spMkLst>
        </pc:spChg>
        <pc:spChg chg="add mod">
          <ac:chgData name="Wiresh Ramdaras" userId="519b92fd93f2f09d" providerId="LiveId" clId="{D49299E9-2DA7-45D3-9757-4B5B0F7B2417}" dt="2023-05-25T14:42:49.883" v="54" actId="1076"/>
          <ac:spMkLst>
            <pc:docMk/>
            <pc:sldMk cId="1733434594" sldId="264"/>
            <ac:spMk id="19" creationId="{7A38936E-9A11-4CA7-F227-77B4AA00AEE3}"/>
          </ac:spMkLst>
        </pc:spChg>
        <pc:spChg chg="add mod">
          <ac:chgData name="Wiresh Ramdaras" userId="519b92fd93f2f09d" providerId="LiveId" clId="{D49299E9-2DA7-45D3-9757-4B5B0F7B2417}" dt="2023-05-25T14:42:49.883" v="54" actId="1076"/>
          <ac:spMkLst>
            <pc:docMk/>
            <pc:sldMk cId="1733434594" sldId="264"/>
            <ac:spMk id="20" creationId="{8AC183A3-CE56-BEB6-7EF4-3935CEF0E3B8}"/>
          </ac:spMkLst>
        </pc:spChg>
        <pc:spChg chg="add del mod">
          <ac:chgData name="Wiresh Ramdaras" userId="519b92fd93f2f09d" providerId="LiveId" clId="{D49299E9-2DA7-45D3-9757-4B5B0F7B2417}" dt="2023-05-25T14:41:34.567" v="39" actId="478"/>
          <ac:spMkLst>
            <pc:docMk/>
            <pc:sldMk cId="1733434594" sldId="264"/>
            <ac:spMk id="21" creationId="{9C42E748-4DC9-9F11-EFAC-F2BD198A9009}"/>
          </ac:spMkLst>
        </pc:spChg>
        <pc:spChg chg="add del mod">
          <ac:chgData name="Wiresh Ramdaras" userId="519b92fd93f2f09d" providerId="LiveId" clId="{D49299E9-2DA7-45D3-9757-4B5B0F7B2417}" dt="2023-05-25T14:41:28.254" v="38" actId="478"/>
          <ac:spMkLst>
            <pc:docMk/>
            <pc:sldMk cId="1733434594" sldId="264"/>
            <ac:spMk id="22" creationId="{33A6839D-1BFC-BA1A-5B68-7833DD7B1C0E}"/>
          </ac:spMkLst>
        </pc:spChg>
        <pc:spChg chg="add del mod">
          <ac:chgData name="Wiresh Ramdaras" userId="519b92fd93f2f09d" providerId="LiveId" clId="{D49299E9-2DA7-45D3-9757-4B5B0F7B2417}" dt="2023-05-25T14:41:28.254" v="38" actId="478"/>
          <ac:spMkLst>
            <pc:docMk/>
            <pc:sldMk cId="1733434594" sldId="264"/>
            <ac:spMk id="25" creationId="{66B9C611-183B-8053-1B9A-4FE78CD58CFE}"/>
          </ac:spMkLst>
        </pc:spChg>
        <pc:spChg chg="add del mod">
          <ac:chgData name="Wiresh Ramdaras" userId="519b92fd93f2f09d" providerId="LiveId" clId="{D49299E9-2DA7-45D3-9757-4B5B0F7B2417}" dt="2023-05-25T14:41:28.254" v="38" actId="478"/>
          <ac:spMkLst>
            <pc:docMk/>
            <pc:sldMk cId="1733434594" sldId="264"/>
            <ac:spMk id="26" creationId="{34F39D1E-DA83-2A44-2833-2FAD90945708}"/>
          </ac:spMkLst>
        </pc:spChg>
        <pc:spChg chg="add del mod">
          <ac:chgData name="Wiresh Ramdaras" userId="519b92fd93f2f09d" providerId="LiveId" clId="{D49299E9-2DA7-45D3-9757-4B5B0F7B2417}" dt="2023-05-25T14:41:43.528" v="41" actId="478"/>
          <ac:spMkLst>
            <pc:docMk/>
            <pc:sldMk cId="1733434594" sldId="264"/>
            <ac:spMk id="27" creationId="{69C43FC1-458C-9DE9-F26D-89FCBA6CF151}"/>
          </ac:spMkLst>
        </pc:spChg>
        <pc:spChg chg="add del mod">
          <ac:chgData name="Wiresh Ramdaras" userId="519b92fd93f2f09d" providerId="LiveId" clId="{D49299E9-2DA7-45D3-9757-4B5B0F7B2417}" dt="2023-05-25T14:41:43.528" v="41" actId="478"/>
          <ac:spMkLst>
            <pc:docMk/>
            <pc:sldMk cId="1733434594" sldId="264"/>
            <ac:spMk id="28" creationId="{31F02EA4-6BB9-F409-0FD0-C74151B6B1C1}"/>
          </ac:spMkLst>
        </pc:spChg>
        <pc:spChg chg="add del mod">
          <ac:chgData name="Wiresh Ramdaras" userId="519b92fd93f2f09d" providerId="LiveId" clId="{D49299E9-2DA7-45D3-9757-4B5B0F7B2417}" dt="2023-05-25T14:41:43.528" v="41" actId="478"/>
          <ac:spMkLst>
            <pc:docMk/>
            <pc:sldMk cId="1733434594" sldId="264"/>
            <ac:spMk id="31" creationId="{B773B006-F6E6-E323-5B60-389B9FFBB6FC}"/>
          </ac:spMkLst>
        </pc:spChg>
        <pc:spChg chg="add del mod">
          <ac:chgData name="Wiresh Ramdaras" userId="519b92fd93f2f09d" providerId="LiveId" clId="{D49299E9-2DA7-45D3-9757-4B5B0F7B2417}" dt="2023-05-25T14:41:43.528" v="41" actId="478"/>
          <ac:spMkLst>
            <pc:docMk/>
            <pc:sldMk cId="1733434594" sldId="264"/>
            <ac:spMk id="32" creationId="{4FBC928D-AC52-CEBA-6A97-18F1070D577F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33" creationId="{DA09BB73-5F2B-5099-8AA7-BDB22D5D0758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36" creationId="{19BD10CF-72C6-90B2-0529-1B51FAB128E3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39" creationId="{A4AC920B-D714-D57C-549F-244613EEEBC4}"/>
          </ac:spMkLst>
        </pc:spChg>
        <pc:spChg chg="del">
          <ac:chgData name="Wiresh Ramdaras" userId="519b92fd93f2f09d" providerId="LiveId" clId="{D49299E9-2DA7-45D3-9757-4B5B0F7B2417}" dt="2023-05-25T14:39:11.559" v="4" actId="478"/>
          <ac:spMkLst>
            <pc:docMk/>
            <pc:sldMk cId="1733434594" sldId="264"/>
            <ac:spMk id="42" creationId="{11F5D388-DB6A-0BD8-0651-76315EBF2EC3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45" creationId="{7193B38A-2220-D4F5-9D3E-C51DEC9A54B7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46" creationId="{F9EBC342-875B-719A-0C39-65EA6014EB31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49" creationId="{55AE76F0-8FF7-A367-46F1-CEA18444FEC4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50" creationId="{F10E9279-2E60-FED0-387A-1C1172AA5A27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1" creationId="{6BF3F4E9-9FFD-745F-EBF1-AEAAE8BB1912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2" creationId="{E1BBB6DF-96D4-7987-B576-D30C78C04032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5" creationId="{B0949B35-9710-BDA5-A472-A5E1B2466A53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6" creationId="{07532B95-6D13-D448-8577-72D1FDD8A688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7" creationId="{74F1FC4E-643E-BE3D-2CF4-E82F6CA7F237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58" creationId="{6EEAFEAC-F30D-423C-FBE3-3B4AF03D2FDF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61" creationId="{274D12A1-1EF3-2F33-A5B3-2C01EBB16956}"/>
          </ac:spMkLst>
        </pc:spChg>
        <pc:spChg chg="add del mod">
          <ac:chgData name="Wiresh Ramdaras" userId="519b92fd93f2f09d" providerId="LiveId" clId="{D49299E9-2DA7-45D3-9757-4B5B0F7B2417}" dt="2023-05-25T14:41:01.389" v="34" actId="478"/>
          <ac:spMkLst>
            <pc:docMk/>
            <pc:sldMk cId="1733434594" sldId="264"/>
            <ac:spMk id="62" creationId="{1B12DDDF-95F1-CC48-20E2-4FAF4E7508D5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63" creationId="{71475427-3851-197E-CEED-232A2731F625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64" creationId="{62755930-74D1-5C3E-6BE0-711D672F90CA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67" creationId="{F5888C44-42D1-C10C-BE59-F91BE53B3D98}"/>
          </ac:spMkLst>
        </pc:spChg>
        <pc:spChg chg="add del mod">
          <ac:chgData name="Wiresh Ramdaras" userId="519b92fd93f2f09d" providerId="LiveId" clId="{D49299E9-2DA7-45D3-9757-4B5B0F7B2417}" dt="2023-05-25T14:42:53.401" v="55" actId="478"/>
          <ac:spMkLst>
            <pc:docMk/>
            <pc:sldMk cId="1733434594" sldId="264"/>
            <ac:spMk id="68" creationId="{9BBA8541-8605-2850-E852-E9D9327FE83B}"/>
          </ac:spMkLst>
        </pc:spChg>
        <pc:spChg chg="add del mod">
          <ac:chgData name="Wiresh Ramdaras" userId="519b92fd93f2f09d" providerId="LiveId" clId="{D49299E9-2DA7-45D3-9757-4B5B0F7B2417}" dt="2023-05-25T14:41:59.442" v="46" actId="478"/>
          <ac:spMkLst>
            <pc:docMk/>
            <pc:sldMk cId="1733434594" sldId="264"/>
            <ac:spMk id="69" creationId="{7610E37E-5A61-F6A5-F3BD-41BB769D7986}"/>
          </ac:spMkLst>
        </pc:spChg>
        <pc:spChg chg="add del mod">
          <ac:chgData name="Wiresh Ramdaras" userId="519b92fd93f2f09d" providerId="LiveId" clId="{D49299E9-2DA7-45D3-9757-4B5B0F7B2417}" dt="2023-05-25T14:41:59.442" v="46" actId="478"/>
          <ac:spMkLst>
            <pc:docMk/>
            <pc:sldMk cId="1733434594" sldId="264"/>
            <ac:spMk id="70" creationId="{79432DD5-31B6-1783-DDF2-D97D93100712}"/>
          </ac:spMkLst>
        </pc:spChg>
        <pc:spChg chg="add del mod">
          <ac:chgData name="Wiresh Ramdaras" userId="519b92fd93f2f09d" providerId="LiveId" clId="{D49299E9-2DA7-45D3-9757-4B5B0F7B2417}" dt="2023-05-25T14:41:59.442" v="46" actId="478"/>
          <ac:spMkLst>
            <pc:docMk/>
            <pc:sldMk cId="1733434594" sldId="264"/>
            <ac:spMk id="73" creationId="{6D245CF2-A282-7558-A815-7BFE07E621E8}"/>
          </ac:spMkLst>
        </pc:spChg>
        <pc:spChg chg="add del mod">
          <ac:chgData name="Wiresh Ramdaras" userId="519b92fd93f2f09d" providerId="LiveId" clId="{D49299E9-2DA7-45D3-9757-4B5B0F7B2417}" dt="2023-05-25T14:41:59.442" v="46" actId="478"/>
          <ac:spMkLst>
            <pc:docMk/>
            <pc:sldMk cId="1733434594" sldId="264"/>
            <ac:spMk id="74" creationId="{AB58A208-D40A-1DD3-2C60-A2671CBA5D46}"/>
          </ac:spMkLst>
        </pc:spChg>
        <pc:spChg chg="add mod">
          <ac:chgData name="Wiresh Ramdaras" userId="519b92fd93f2f09d" providerId="LiveId" clId="{D49299E9-2DA7-45D3-9757-4B5B0F7B2417}" dt="2023-05-25T14:43:17.593" v="60" actId="1076"/>
          <ac:spMkLst>
            <pc:docMk/>
            <pc:sldMk cId="1733434594" sldId="264"/>
            <ac:spMk id="78" creationId="{FDAFDFFF-EA02-E89D-E203-59EA49462AF3}"/>
          </ac:spMkLst>
        </pc:spChg>
        <pc:spChg chg="add mod">
          <ac:chgData name="Wiresh Ramdaras" userId="519b92fd93f2f09d" providerId="LiveId" clId="{D49299E9-2DA7-45D3-9757-4B5B0F7B2417}" dt="2023-05-25T14:43:17.593" v="60" actId="1076"/>
          <ac:spMkLst>
            <pc:docMk/>
            <pc:sldMk cId="1733434594" sldId="264"/>
            <ac:spMk id="79" creationId="{8B282D0C-9589-03A0-01F4-4EC46743C7DC}"/>
          </ac:spMkLst>
        </pc:spChg>
        <pc:spChg chg="add mod">
          <ac:chgData name="Wiresh Ramdaras" userId="519b92fd93f2f09d" providerId="LiveId" clId="{D49299E9-2DA7-45D3-9757-4B5B0F7B2417}" dt="2023-05-25T14:43:17.593" v="60" actId="1076"/>
          <ac:spMkLst>
            <pc:docMk/>
            <pc:sldMk cId="1733434594" sldId="264"/>
            <ac:spMk id="82" creationId="{54CF98E7-B1C7-5DAA-F342-C047986E6EEF}"/>
          </ac:spMkLst>
        </pc:spChg>
        <pc:spChg chg="add mod">
          <ac:chgData name="Wiresh Ramdaras" userId="519b92fd93f2f09d" providerId="LiveId" clId="{D49299E9-2DA7-45D3-9757-4B5B0F7B2417}" dt="2023-05-25T14:43:17.593" v="60" actId="1076"/>
          <ac:spMkLst>
            <pc:docMk/>
            <pc:sldMk cId="1733434594" sldId="264"/>
            <ac:spMk id="83" creationId="{9BB01FAD-20CD-795B-AF2E-7EE2E6E686EE}"/>
          </ac:spMkLst>
        </pc:spChg>
        <pc:spChg chg="add mod">
          <ac:chgData name="Wiresh Ramdaras" userId="519b92fd93f2f09d" providerId="LiveId" clId="{D49299E9-2DA7-45D3-9757-4B5B0F7B2417}" dt="2023-05-25T14:43:26.902" v="61" actId="1076"/>
          <ac:spMkLst>
            <pc:docMk/>
            <pc:sldMk cId="1733434594" sldId="264"/>
            <ac:spMk id="84" creationId="{A5073B97-CDF0-904F-C0BC-AF7B9CA5BCAA}"/>
          </ac:spMkLst>
        </pc:spChg>
        <pc:spChg chg="add mod">
          <ac:chgData name="Wiresh Ramdaras" userId="519b92fd93f2f09d" providerId="LiveId" clId="{D49299E9-2DA7-45D3-9757-4B5B0F7B2417}" dt="2023-05-25T14:43:26.902" v="61" actId="1076"/>
          <ac:spMkLst>
            <pc:docMk/>
            <pc:sldMk cId="1733434594" sldId="264"/>
            <ac:spMk id="85" creationId="{BCF5CC61-49B9-3FB4-4782-31B2D9F0BD4A}"/>
          </ac:spMkLst>
        </pc:spChg>
        <pc:spChg chg="add mod">
          <ac:chgData name="Wiresh Ramdaras" userId="519b92fd93f2f09d" providerId="LiveId" clId="{D49299E9-2DA7-45D3-9757-4B5B0F7B2417}" dt="2023-05-25T14:43:26.902" v="61" actId="1076"/>
          <ac:spMkLst>
            <pc:docMk/>
            <pc:sldMk cId="1733434594" sldId="264"/>
            <ac:spMk id="88" creationId="{72225EC9-8A3A-D70B-BF66-7DCDD1FE0617}"/>
          </ac:spMkLst>
        </pc:spChg>
        <pc:spChg chg="add mod">
          <ac:chgData name="Wiresh Ramdaras" userId="519b92fd93f2f09d" providerId="LiveId" clId="{D49299E9-2DA7-45D3-9757-4B5B0F7B2417}" dt="2023-05-25T14:43:26.902" v="61" actId="1076"/>
          <ac:spMkLst>
            <pc:docMk/>
            <pc:sldMk cId="1733434594" sldId="264"/>
            <ac:spMk id="89" creationId="{A4C94D30-E9B2-580F-9992-C1C2ABEC138E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0" creationId="{8ADF668D-90DF-7756-F712-7451058705B3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1" creationId="{87E403AF-ADB8-A625-4330-38293B81252D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4" creationId="{E6A46751-F2D1-C255-5D20-0A3A65BDA817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5" creationId="{1DF1E115-2133-52CD-BECE-ECBD6BA2BC85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6" creationId="{1CEEC0A8-B4BA-A79D-CBF5-67E1090EC8E6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97" creationId="{ECEDAD17-A745-6262-7B37-4C37BCBBAEB6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0" creationId="{619C307A-0AB4-4471-CD48-2735B601DB9E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1" creationId="{E71772AE-D48A-0441-E471-8AE5D96DE2B1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2" creationId="{636A0461-B2CB-49AF-A51C-4AC1B87B601C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3" creationId="{510AD784-15AF-4B47-ACEA-F4BE4D6ADEEF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6" creationId="{ACB117DA-EA68-85D6-6638-127F200D16C2}"/>
          </ac:spMkLst>
        </pc:spChg>
        <pc:spChg chg="add mod">
          <ac:chgData name="Wiresh Ramdaras" userId="519b92fd93f2f09d" providerId="LiveId" clId="{D49299E9-2DA7-45D3-9757-4B5B0F7B2417}" dt="2023-05-25T14:43:44.847" v="65" actId="1076"/>
          <ac:spMkLst>
            <pc:docMk/>
            <pc:sldMk cId="1733434594" sldId="264"/>
            <ac:spMk id="107" creationId="{48ECF6B4-B8FF-7F9E-FB96-B4112C913677}"/>
          </ac:spMkLst>
        </pc:spChg>
        <pc:cxnChg chg="add del mod">
          <ac:chgData name="Wiresh Ramdaras" userId="519b92fd93f2f09d" providerId="LiveId" clId="{D49299E9-2DA7-45D3-9757-4B5B0F7B2417}" dt="2023-05-25T14:41:34.567" v="39" actId="478"/>
          <ac:cxnSpMkLst>
            <pc:docMk/>
            <pc:sldMk cId="1733434594" sldId="264"/>
            <ac:cxnSpMk id="23" creationId="{7D3E8FE3-32FD-621F-488D-EB500A11B1BE}"/>
          </ac:cxnSpMkLst>
        </pc:cxnChg>
        <pc:cxnChg chg="add del mod">
          <ac:chgData name="Wiresh Ramdaras" userId="519b92fd93f2f09d" providerId="LiveId" clId="{D49299E9-2DA7-45D3-9757-4B5B0F7B2417}" dt="2023-05-25T14:41:28.254" v="38" actId="478"/>
          <ac:cxnSpMkLst>
            <pc:docMk/>
            <pc:sldMk cId="1733434594" sldId="264"/>
            <ac:cxnSpMk id="24" creationId="{95FBDAE1-4377-7F9C-A350-05AC3D38E67C}"/>
          </ac:cxnSpMkLst>
        </pc:cxnChg>
        <pc:cxnChg chg="add del mod">
          <ac:chgData name="Wiresh Ramdaras" userId="519b92fd93f2f09d" providerId="LiveId" clId="{D49299E9-2DA7-45D3-9757-4B5B0F7B2417}" dt="2023-05-25T14:41:43.528" v="41" actId="478"/>
          <ac:cxnSpMkLst>
            <pc:docMk/>
            <pc:sldMk cId="1733434594" sldId="264"/>
            <ac:cxnSpMk id="29" creationId="{DB82BC74-FAA5-7C96-685A-97444238E861}"/>
          </ac:cxnSpMkLst>
        </pc:cxnChg>
        <pc:cxnChg chg="add del mod">
          <ac:chgData name="Wiresh Ramdaras" userId="519b92fd93f2f09d" providerId="LiveId" clId="{D49299E9-2DA7-45D3-9757-4B5B0F7B2417}" dt="2023-05-25T14:41:43.528" v="41" actId="478"/>
          <ac:cxnSpMkLst>
            <pc:docMk/>
            <pc:sldMk cId="1733434594" sldId="264"/>
            <ac:cxnSpMk id="30" creationId="{65F6C30C-D2F6-D721-AB60-1F9C73EFE431}"/>
          </ac:cxnSpMkLst>
        </pc:cxnChg>
        <pc:cxnChg chg="mod">
          <ac:chgData name="Wiresh Ramdaras" userId="519b92fd93f2f09d" providerId="LiveId" clId="{D49299E9-2DA7-45D3-9757-4B5B0F7B2417}" dt="2023-05-25T14:42:21.800" v="50" actId="14100"/>
          <ac:cxnSpMkLst>
            <pc:docMk/>
            <pc:sldMk cId="1733434594" sldId="264"/>
            <ac:cxnSpMk id="34" creationId="{429AE314-8DA1-1986-1E3B-C8867311925F}"/>
          </ac:cxnSpMkLst>
        </pc:cxnChg>
        <pc:cxnChg chg="mod">
          <ac:chgData name="Wiresh Ramdaras" userId="519b92fd93f2f09d" providerId="LiveId" clId="{D49299E9-2DA7-45D3-9757-4B5B0F7B2417}" dt="2023-05-25T14:42:17.740" v="49" actId="14100"/>
          <ac:cxnSpMkLst>
            <pc:docMk/>
            <pc:sldMk cId="1733434594" sldId="264"/>
            <ac:cxnSpMk id="35" creationId="{A220F82F-F322-0F4C-FBD9-72D0BC1BA95C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37" creationId="{312C64E6-43EE-D3EF-B3CF-01AD5C96F95C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38" creationId="{85D6AB6A-B5A1-3C5B-401E-31123993A6A0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40" creationId="{33B0B706-8540-B980-5691-796811F17702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41" creationId="{15BAFC10-F6E3-4DD6-73B1-9530AFE8EC74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43" creationId="{BAF31780-42A2-46FA-5A05-0A33A67EA7A9}"/>
          </ac:cxnSpMkLst>
        </pc:cxnChg>
        <pc:cxnChg chg="del">
          <ac:chgData name="Wiresh Ramdaras" userId="519b92fd93f2f09d" providerId="LiveId" clId="{D49299E9-2DA7-45D3-9757-4B5B0F7B2417}" dt="2023-05-25T14:39:11.559" v="4" actId="478"/>
          <ac:cxnSpMkLst>
            <pc:docMk/>
            <pc:sldMk cId="1733434594" sldId="264"/>
            <ac:cxnSpMk id="44" creationId="{D27DA5F0-1EA4-40B7-ADA5-E78A0FC7E8BC}"/>
          </ac:cxnSpMkLst>
        </pc:cxnChg>
        <pc:cxnChg chg="add del mod">
          <ac:chgData name="Wiresh Ramdaras" userId="519b92fd93f2f09d" providerId="LiveId" clId="{D49299E9-2DA7-45D3-9757-4B5B0F7B2417}" dt="2023-05-25T14:42:53.401" v="55" actId="478"/>
          <ac:cxnSpMkLst>
            <pc:docMk/>
            <pc:sldMk cId="1733434594" sldId="264"/>
            <ac:cxnSpMk id="47" creationId="{3133CB0A-9AE7-24BF-A3B7-560EB030A0D2}"/>
          </ac:cxnSpMkLst>
        </pc:cxnChg>
        <pc:cxnChg chg="add del mod">
          <ac:chgData name="Wiresh Ramdaras" userId="519b92fd93f2f09d" providerId="LiveId" clId="{D49299E9-2DA7-45D3-9757-4B5B0F7B2417}" dt="2023-05-25T14:42:53.401" v="55" actId="478"/>
          <ac:cxnSpMkLst>
            <pc:docMk/>
            <pc:sldMk cId="1733434594" sldId="264"/>
            <ac:cxnSpMk id="48" creationId="{4F54FD06-E230-6993-E30B-8DEAA07F8A46}"/>
          </ac:cxnSpMkLst>
        </pc:cxnChg>
        <pc:cxnChg chg="add del mod">
          <ac:chgData name="Wiresh Ramdaras" userId="519b92fd93f2f09d" providerId="LiveId" clId="{D49299E9-2DA7-45D3-9757-4B5B0F7B2417}" dt="2023-05-25T14:41:01.389" v="34" actId="478"/>
          <ac:cxnSpMkLst>
            <pc:docMk/>
            <pc:sldMk cId="1733434594" sldId="264"/>
            <ac:cxnSpMk id="53" creationId="{0522F85D-0E6A-4B35-8625-775FF0B28EF7}"/>
          </ac:cxnSpMkLst>
        </pc:cxnChg>
        <pc:cxnChg chg="add del mod">
          <ac:chgData name="Wiresh Ramdaras" userId="519b92fd93f2f09d" providerId="LiveId" clId="{D49299E9-2DA7-45D3-9757-4B5B0F7B2417}" dt="2023-05-25T14:41:01.389" v="34" actId="478"/>
          <ac:cxnSpMkLst>
            <pc:docMk/>
            <pc:sldMk cId="1733434594" sldId="264"/>
            <ac:cxnSpMk id="54" creationId="{28B13CCD-3FB6-67E4-8EC4-66DF5C1E291D}"/>
          </ac:cxnSpMkLst>
        </pc:cxnChg>
        <pc:cxnChg chg="add del mod">
          <ac:chgData name="Wiresh Ramdaras" userId="519b92fd93f2f09d" providerId="LiveId" clId="{D49299E9-2DA7-45D3-9757-4B5B0F7B2417}" dt="2023-05-25T14:41:01.389" v="34" actId="478"/>
          <ac:cxnSpMkLst>
            <pc:docMk/>
            <pc:sldMk cId="1733434594" sldId="264"/>
            <ac:cxnSpMk id="59" creationId="{D08CE5E8-2D9D-8AE9-AABF-7D749C5B3E1F}"/>
          </ac:cxnSpMkLst>
        </pc:cxnChg>
        <pc:cxnChg chg="add del mod">
          <ac:chgData name="Wiresh Ramdaras" userId="519b92fd93f2f09d" providerId="LiveId" clId="{D49299E9-2DA7-45D3-9757-4B5B0F7B2417}" dt="2023-05-25T14:41:01.389" v="34" actId="478"/>
          <ac:cxnSpMkLst>
            <pc:docMk/>
            <pc:sldMk cId="1733434594" sldId="264"/>
            <ac:cxnSpMk id="60" creationId="{34C68D59-0713-2A9F-CD70-79F795D9FDC9}"/>
          </ac:cxnSpMkLst>
        </pc:cxnChg>
        <pc:cxnChg chg="add del mod">
          <ac:chgData name="Wiresh Ramdaras" userId="519b92fd93f2f09d" providerId="LiveId" clId="{D49299E9-2DA7-45D3-9757-4B5B0F7B2417}" dt="2023-05-25T14:42:53.401" v="55" actId="478"/>
          <ac:cxnSpMkLst>
            <pc:docMk/>
            <pc:sldMk cId="1733434594" sldId="264"/>
            <ac:cxnSpMk id="65" creationId="{3D09EEA9-84E4-8F9D-10C1-AAF7876A3349}"/>
          </ac:cxnSpMkLst>
        </pc:cxnChg>
        <pc:cxnChg chg="add del mod">
          <ac:chgData name="Wiresh Ramdaras" userId="519b92fd93f2f09d" providerId="LiveId" clId="{D49299E9-2DA7-45D3-9757-4B5B0F7B2417}" dt="2023-05-25T14:42:53.401" v="55" actId="478"/>
          <ac:cxnSpMkLst>
            <pc:docMk/>
            <pc:sldMk cId="1733434594" sldId="264"/>
            <ac:cxnSpMk id="66" creationId="{CA1B7D93-DCF5-D459-D030-25763E05567E}"/>
          </ac:cxnSpMkLst>
        </pc:cxnChg>
        <pc:cxnChg chg="add del mod">
          <ac:chgData name="Wiresh Ramdaras" userId="519b92fd93f2f09d" providerId="LiveId" clId="{D49299E9-2DA7-45D3-9757-4B5B0F7B2417}" dt="2023-05-25T14:41:59.442" v="46" actId="478"/>
          <ac:cxnSpMkLst>
            <pc:docMk/>
            <pc:sldMk cId="1733434594" sldId="264"/>
            <ac:cxnSpMk id="71" creationId="{A6BAECAE-F57A-98F3-0D29-52EA1BBB5066}"/>
          </ac:cxnSpMkLst>
        </pc:cxnChg>
        <pc:cxnChg chg="add del mod">
          <ac:chgData name="Wiresh Ramdaras" userId="519b92fd93f2f09d" providerId="LiveId" clId="{D49299E9-2DA7-45D3-9757-4B5B0F7B2417}" dt="2023-05-25T14:41:59.442" v="46" actId="478"/>
          <ac:cxnSpMkLst>
            <pc:docMk/>
            <pc:sldMk cId="1733434594" sldId="264"/>
            <ac:cxnSpMk id="72" creationId="{E9F3885E-31B7-37A5-8881-F6C0AF1616B1}"/>
          </ac:cxnSpMkLst>
        </pc:cxnChg>
        <pc:cxnChg chg="add mod">
          <ac:chgData name="Wiresh Ramdaras" userId="519b92fd93f2f09d" providerId="LiveId" clId="{D49299E9-2DA7-45D3-9757-4B5B0F7B2417}" dt="2023-05-25T14:43:17.593" v="60" actId="1076"/>
          <ac:cxnSpMkLst>
            <pc:docMk/>
            <pc:sldMk cId="1733434594" sldId="264"/>
            <ac:cxnSpMk id="80" creationId="{317167BC-6BC1-025E-78E8-222E31C3004B}"/>
          </ac:cxnSpMkLst>
        </pc:cxnChg>
        <pc:cxnChg chg="add mod">
          <ac:chgData name="Wiresh Ramdaras" userId="519b92fd93f2f09d" providerId="LiveId" clId="{D49299E9-2DA7-45D3-9757-4B5B0F7B2417}" dt="2023-05-25T14:43:17.593" v="60" actId="1076"/>
          <ac:cxnSpMkLst>
            <pc:docMk/>
            <pc:sldMk cId="1733434594" sldId="264"/>
            <ac:cxnSpMk id="81" creationId="{528D7C1E-5C20-C1CD-15FA-2F21839F150F}"/>
          </ac:cxnSpMkLst>
        </pc:cxnChg>
        <pc:cxnChg chg="add mod">
          <ac:chgData name="Wiresh Ramdaras" userId="519b92fd93f2f09d" providerId="LiveId" clId="{D49299E9-2DA7-45D3-9757-4B5B0F7B2417}" dt="2023-05-25T14:43:26.902" v="61" actId="1076"/>
          <ac:cxnSpMkLst>
            <pc:docMk/>
            <pc:sldMk cId="1733434594" sldId="264"/>
            <ac:cxnSpMk id="86" creationId="{4FDF1AD5-E4FC-DF7A-8F4E-FEC0A02D743C}"/>
          </ac:cxnSpMkLst>
        </pc:cxnChg>
        <pc:cxnChg chg="add mod">
          <ac:chgData name="Wiresh Ramdaras" userId="519b92fd93f2f09d" providerId="LiveId" clId="{D49299E9-2DA7-45D3-9757-4B5B0F7B2417}" dt="2023-05-25T14:43:26.902" v="61" actId="1076"/>
          <ac:cxnSpMkLst>
            <pc:docMk/>
            <pc:sldMk cId="1733434594" sldId="264"/>
            <ac:cxnSpMk id="87" creationId="{319BC6B4-34CE-FB7C-6AFC-3FDA0F345154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92" creationId="{642C77DD-7781-FFE8-856E-503D038DDE6A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93" creationId="{9FD9C463-20C6-8C59-32C2-7B4AD9FB9176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98" creationId="{A2A3753F-9702-CAEF-585B-2A62917D375B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99" creationId="{25471D8C-5B00-B9CB-78D4-CB70DE420B7D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104" creationId="{9BDBA511-6EBC-AC4A-40BA-D55FD4B5EC22}"/>
          </ac:cxnSpMkLst>
        </pc:cxnChg>
        <pc:cxnChg chg="add mod">
          <ac:chgData name="Wiresh Ramdaras" userId="519b92fd93f2f09d" providerId="LiveId" clId="{D49299E9-2DA7-45D3-9757-4B5B0F7B2417}" dt="2023-05-25T14:43:44.847" v="65" actId="1076"/>
          <ac:cxnSpMkLst>
            <pc:docMk/>
            <pc:sldMk cId="1733434594" sldId="264"/>
            <ac:cxnSpMk id="105" creationId="{5D8C909B-9566-AEA3-EBD1-0F97371FDE2D}"/>
          </ac:cxnSpMkLst>
        </pc:cxnChg>
      </pc:sldChg>
      <pc:sldChg chg="addSp delSp modSp mod">
        <pc:chgData name="Wiresh Ramdaras" userId="519b92fd93f2f09d" providerId="LiveId" clId="{D49299E9-2DA7-45D3-9757-4B5B0F7B2417}" dt="2023-06-05T14:27:47.349" v="85" actId="14100"/>
        <pc:sldMkLst>
          <pc:docMk/>
          <pc:sldMk cId="3070897076" sldId="265"/>
        </pc:sldMkLst>
        <pc:spChg chg="mod">
          <ac:chgData name="Wiresh Ramdaras" userId="519b92fd93f2f09d" providerId="LiveId" clId="{D49299E9-2DA7-45D3-9757-4B5B0F7B2417}" dt="2023-05-25T14:38:43.905" v="1" actId="1076"/>
          <ac:spMkLst>
            <pc:docMk/>
            <pc:sldMk cId="3070897076" sldId="265"/>
            <ac:spMk id="9" creationId="{8F4A1C13-D3B8-476F-9B71-D938AF438905}"/>
          </ac:spMkLst>
        </pc:spChg>
        <pc:spChg chg="mod">
          <ac:chgData name="Wiresh Ramdaras" userId="519b92fd93f2f09d" providerId="LiveId" clId="{D49299E9-2DA7-45D3-9757-4B5B0F7B2417}" dt="2023-05-25T14:38:43.905" v="1" actId="1076"/>
          <ac:spMkLst>
            <pc:docMk/>
            <pc:sldMk cId="3070897076" sldId="265"/>
            <ac:spMk id="10" creationId="{FE8041B5-529B-3821-8BF0-2633DAEA711C}"/>
          </ac:spMkLst>
        </pc:spChg>
        <pc:spChg chg="mod">
          <ac:chgData name="Wiresh Ramdaras" userId="519b92fd93f2f09d" providerId="LiveId" clId="{D49299E9-2DA7-45D3-9757-4B5B0F7B2417}" dt="2023-05-25T14:38:43.905" v="1" actId="1076"/>
          <ac:spMkLst>
            <pc:docMk/>
            <pc:sldMk cId="3070897076" sldId="265"/>
            <ac:spMk id="11" creationId="{AC4B93EE-19CE-6A96-0C9E-DF9570228D45}"/>
          </ac:spMkLst>
        </pc:spChg>
        <pc:spChg chg="mod">
          <ac:chgData name="Wiresh Ramdaras" userId="519b92fd93f2f09d" providerId="LiveId" clId="{D49299E9-2DA7-45D3-9757-4B5B0F7B2417}" dt="2023-05-25T14:38:43.905" v="1" actId="1076"/>
          <ac:spMkLst>
            <pc:docMk/>
            <pc:sldMk cId="3070897076" sldId="265"/>
            <ac:spMk id="12" creationId="{CC0D4480-9B59-0C11-AC65-D4ADD6000612}"/>
          </ac:spMkLst>
        </pc:spChg>
        <pc:spChg chg="add mod">
          <ac:chgData name="Wiresh Ramdaras" userId="519b92fd93f2f09d" providerId="LiveId" clId="{D49299E9-2DA7-45D3-9757-4B5B0F7B2417}" dt="2023-06-05T14:27:47.349" v="85" actId="14100"/>
          <ac:spMkLst>
            <pc:docMk/>
            <pc:sldMk cId="3070897076" sldId="265"/>
            <ac:spMk id="13" creationId="{1CEEB217-770A-4F87-E7A1-5D19F7464287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13" creationId="{4E1B79F9-2540-EE1F-01A1-43870058CB1D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14" creationId="{428352FF-E6E6-EFD2-090A-66A19FCA0798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15" creationId="{ABB79761-A355-50E1-D629-682F86427742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16" creationId="{9CB6DC24-EE76-A2FF-1758-3681D4461C5C}"/>
          </ac:spMkLst>
        </pc:spChg>
        <pc:spChg chg="del">
          <ac:chgData name="Wiresh Ramdaras" userId="519b92fd93f2f09d" providerId="LiveId" clId="{D49299E9-2DA7-45D3-9757-4B5B0F7B2417}" dt="2023-05-25T14:38:46.894" v="2" actId="478"/>
          <ac:spMkLst>
            <pc:docMk/>
            <pc:sldMk cId="3070897076" sldId="265"/>
            <ac:spMk id="17" creationId="{19420713-606E-3126-D7B6-E6E27493E7D3}"/>
          </ac:spMkLst>
        </pc:spChg>
        <pc:spChg chg="del">
          <ac:chgData name="Wiresh Ramdaras" userId="519b92fd93f2f09d" providerId="LiveId" clId="{D49299E9-2DA7-45D3-9757-4B5B0F7B2417}" dt="2023-05-25T14:38:46.894" v="2" actId="478"/>
          <ac:spMkLst>
            <pc:docMk/>
            <pc:sldMk cId="3070897076" sldId="265"/>
            <ac:spMk id="18" creationId="{566C877E-FAB5-147E-D13B-D4B23956B6B8}"/>
          </ac:spMkLst>
        </pc:spChg>
        <pc:spChg chg="mod">
          <ac:chgData name="Wiresh Ramdaras" userId="519b92fd93f2f09d" providerId="LiveId" clId="{D49299E9-2DA7-45D3-9757-4B5B0F7B2417}" dt="2023-05-25T14:38:56.633" v="3" actId="1076"/>
          <ac:spMkLst>
            <pc:docMk/>
            <pc:sldMk cId="3070897076" sldId="265"/>
            <ac:spMk id="19" creationId="{C5201FBE-0680-7856-3F09-0676DC4F9E21}"/>
          </ac:spMkLst>
        </pc:spChg>
        <pc:spChg chg="mod">
          <ac:chgData name="Wiresh Ramdaras" userId="519b92fd93f2f09d" providerId="LiveId" clId="{D49299E9-2DA7-45D3-9757-4B5B0F7B2417}" dt="2023-05-25T14:38:56.633" v="3" actId="1076"/>
          <ac:spMkLst>
            <pc:docMk/>
            <pc:sldMk cId="3070897076" sldId="265"/>
            <ac:spMk id="20" creationId="{2AC61D63-E194-EE08-1757-F5AA54155D57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21" creationId="{C2985114-15D9-29AE-ED69-E343C75F7341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22" creationId="{2F666A58-3757-D3A6-968D-D2D1D23294F4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23" creationId="{C617891F-3235-E9E8-1966-34E9CA5B725F}"/>
          </ac:spMkLst>
        </pc:spChg>
        <pc:spChg chg="del">
          <ac:chgData name="Wiresh Ramdaras" userId="519b92fd93f2f09d" providerId="LiveId" clId="{D49299E9-2DA7-45D3-9757-4B5B0F7B2417}" dt="2023-05-25T14:38:37.559" v="0" actId="478"/>
          <ac:spMkLst>
            <pc:docMk/>
            <pc:sldMk cId="3070897076" sldId="265"/>
            <ac:spMk id="24" creationId="{D39B6B21-3597-1B00-5BD2-FEEAFE33293E}"/>
          </ac:spMkLst>
        </pc:spChg>
        <pc:spChg chg="mod">
          <ac:chgData name="Wiresh Ramdaras" userId="519b92fd93f2f09d" providerId="LiveId" clId="{D49299E9-2DA7-45D3-9757-4B5B0F7B2417}" dt="2023-06-05T14:27:04.843" v="81" actId="207"/>
          <ac:spMkLst>
            <pc:docMk/>
            <pc:sldMk cId="3070897076" sldId="265"/>
            <ac:spMk id="27" creationId="{5BBDE602-B4F3-41C7-75A7-D739A8F17EF8}"/>
          </ac:spMkLst>
        </pc:spChg>
        <pc:spChg chg="del">
          <ac:chgData name="Wiresh Ramdaras" userId="519b92fd93f2f09d" providerId="LiveId" clId="{D49299E9-2DA7-45D3-9757-4B5B0F7B2417}" dt="2023-06-05T14:27:08.748" v="82" actId="478"/>
          <ac:spMkLst>
            <pc:docMk/>
            <pc:sldMk cId="3070897076" sldId="265"/>
            <ac:spMk id="29" creationId="{CD5EDE7F-02D1-71FD-2F6A-9C54609C82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79D81-0061-B925-9270-5B3C7844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FDD1B6-13EB-6124-6965-239D1A0C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0C93B7-15CE-6502-C9E9-BFF7A87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E70FFF-A2AC-E9EE-8DFD-9F1B330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A6D47F-63FE-B752-4A6E-B7B2CE0B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37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B380-43AD-1180-4CF0-F7AAD551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90BE85-9E35-C017-43B6-138AE946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D56FD-5CA3-5446-C18B-213849AB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7813FD-44AB-CB05-BAE6-906CCDFF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0ED198-1C78-3888-A8D1-16882DD9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5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E39258-9028-8EC0-A500-C6363EC5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AA940C-A6E5-8684-34CD-5D9464E1D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1889AB-393F-93D9-E403-847C43C9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A23044-6A81-941B-7179-FD887F23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5BB4D5-7009-D5A2-5087-59C9F299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7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1163D-B2AC-5E2C-9064-912B10A7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3FD62-63E0-EDBC-90F1-98F8975F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906ED-94EB-9C99-682E-D86498F4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CA8888-9E88-6CF1-521D-7FC98114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53BA75-3092-7D28-CBAD-967E5C8B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8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992F0-4C12-C647-1F22-AE2F6ADA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2F42FB-1CDB-25DE-D6E7-A81F659B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A3F1EE-75EB-3E8D-12F0-8EA272BA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5BD4FE-7D8E-1EEE-D7BD-60D24DAE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5ECD02-6636-5160-AAEB-5E332EAD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84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5703E-18EA-F78D-38F7-48D5327C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0B07D4-08D9-C89A-D32E-7E22FBEA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3A1E06A-FBA6-8D7C-3121-14AA0024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2024C9-F7B6-78AF-244B-5EE662EF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97F7AE-328C-AF96-EB13-E5FE73AA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CDB56D-564F-068C-8E34-277F8CB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78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F5F9F-E378-D6B5-C7C2-A866EADD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E657C9A-ACB3-2834-F258-DC781E9A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33945B-334E-7E38-5724-5296EF7D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FD7743-4724-0F80-D8AA-1946DD205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58B13B-017C-EE6C-F95F-5647CF21E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7D7ABB5-E698-B940-297E-BC6C012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B499C9-43B5-D59F-9A98-7FA02F32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35AB56-DC6A-C129-C73D-1E153BE3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75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A55B5-FE98-AF0E-D95C-061E2F78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8238A4-F574-78C0-DF07-5C16D220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E042E3-3F55-E20E-6394-32B20B2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889826-F423-CC7B-D76D-F57E47B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8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C3F3D3C-12E4-9B98-E50E-BF0FBFB8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5AE472-28FE-A327-0E95-CE4585C4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F054AE-479D-5AB0-AB81-8ACF7CF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3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F8F69-6051-3BB5-0D55-D8EC3A18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85047-6839-6FCF-4164-D3E759D0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AFE9F9-FAFD-7940-E9B9-91C08898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984B89-8050-1E0C-52E9-E13051EE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11F8CD-4469-88CA-5296-66F330D6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1FD54E-6961-09D5-3E5B-20EDA9F4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6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AB21A-C8D9-98C8-F912-7BAB6D6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0BAB29-DB4A-D37E-03E8-CCE354284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DB8AF8-6D4E-41D5-EE7E-C970F20D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AB76EF-F9A6-95E9-8451-2E8F50B7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88721D-82E4-5C21-2AA2-0490A03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AF381C-D5B0-2846-1500-D1BAB6C9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99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CC80B7-9FF1-1E66-0719-80544301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E82F30-F775-5866-FF9B-2A9B25DC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8D475E-2F0A-9082-697F-83654EC73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D9DC-08BA-489E-ABA8-135590D147DD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454F6D-6882-62CF-FC4F-B5409A2F9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F8AFC9-3CB1-263A-0119-5C54EA0F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CCF0-77B0-4B92-910B-59C5916E8C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4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9FFE4C-A7B3-38B2-DD5E-BB4B036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6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1AB8008-1BAF-1C61-1B63-0FD0B8B4B2B8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DCA0702-F877-826F-DF86-06A0D55E2FFA}"/>
              </a:ext>
            </a:extLst>
          </p:cNvPr>
          <p:cNvSpPr/>
          <p:nvPr/>
        </p:nvSpPr>
        <p:spPr>
          <a:xfrm>
            <a:off x="162026" y="163629"/>
            <a:ext cx="1435768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7CD46AC-696A-EA6E-1C57-FADAE259756C}"/>
              </a:ext>
            </a:extLst>
          </p:cNvPr>
          <p:cNvSpPr/>
          <p:nvPr/>
        </p:nvSpPr>
        <p:spPr>
          <a:xfrm>
            <a:off x="11126002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2F7C53D-86BA-1AF7-EC75-B10A56568254}"/>
              </a:ext>
            </a:extLst>
          </p:cNvPr>
          <p:cNvSpPr/>
          <p:nvPr/>
        </p:nvSpPr>
        <p:spPr>
          <a:xfrm>
            <a:off x="9858675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F080683-3F5A-FB06-32AD-6EABB447234B}"/>
              </a:ext>
            </a:extLst>
          </p:cNvPr>
          <p:cNvSpPr/>
          <p:nvPr/>
        </p:nvSpPr>
        <p:spPr>
          <a:xfrm>
            <a:off x="8591348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9141743-8CE3-DF01-06EC-376BF97BB399}"/>
              </a:ext>
            </a:extLst>
          </p:cNvPr>
          <p:cNvSpPr/>
          <p:nvPr/>
        </p:nvSpPr>
        <p:spPr>
          <a:xfrm>
            <a:off x="0" y="779646"/>
            <a:ext cx="12192000" cy="60783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18DDA5A-C988-B97D-8A9A-653E65609326}"/>
              </a:ext>
            </a:extLst>
          </p:cNvPr>
          <p:cNvSpPr/>
          <p:nvPr/>
        </p:nvSpPr>
        <p:spPr>
          <a:xfrm>
            <a:off x="6891688" y="1416699"/>
            <a:ext cx="2752826" cy="544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636227F-FF57-A76A-9810-96DA77566BF9}"/>
              </a:ext>
            </a:extLst>
          </p:cNvPr>
          <p:cNvSpPr txBox="1"/>
          <p:nvPr/>
        </p:nvSpPr>
        <p:spPr>
          <a:xfrm>
            <a:off x="1437372" y="3438525"/>
            <a:ext cx="15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CCF808A4-0D98-A82A-887F-5E3FA890C900}"/>
              </a:ext>
            </a:extLst>
          </p:cNvPr>
          <p:cNvCxnSpPr/>
          <p:nvPr/>
        </p:nvCxnSpPr>
        <p:spPr>
          <a:xfrm>
            <a:off x="6900333" y="1430867"/>
            <a:ext cx="2717800" cy="542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CB40DB00-E5B0-49D0-0664-514469AE120C}"/>
              </a:ext>
            </a:extLst>
          </p:cNvPr>
          <p:cNvCxnSpPr>
            <a:cxnSpLocks/>
          </p:cNvCxnSpPr>
          <p:nvPr/>
        </p:nvCxnSpPr>
        <p:spPr>
          <a:xfrm flipH="1">
            <a:off x="6900333" y="1416699"/>
            <a:ext cx="2752826" cy="5441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kstballon: rechthoek met afgeronde hoeken 12">
            <a:extLst>
              <a:ext uri="{FF2B5EF4-FFF2-40B4-BE49-F238E27FC236}">
                <a16:creationId xmlns:a16="http://schemas.microsoft.com/office/drawing/2014/main" id="{A94BB3BF-D9CF-D8F0-C293-6EEDB900A06B}"/>
              </a:ext>
            </a:extLst>
          </p:cNvPr>
          <p:cNvSpPr/>
          <p:nvPr/>
        </p:nvSpPr>
        <p:spPr>
          <a:xfrm>
            <a:off x="4260785" y="1802597"/>
            <a:ext cx="2079056" cy="1270535"/>
          </a:xfrm>
          <a:prstGeom prst="wedgeRoundRectCallout">
            <a:avLst>
              <a:gd name="adj1" fmla="val 77311"/>
              <a:gd name="adj2" fmla="val 864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E635183-23A8-CF3B-5701-DED4D6FF0E3E}"/>
              </a:ext>
            </a:extLst>
          </p:cNvPr>
          <p:cNvSpPr/>
          <p:nvPr/>
        </p:nvSpPr>
        <p:spPr>
          <a:xfrm>
            <a:off x="7372774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64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AB8E88F-EFB1-8395-EAEB-EBBBF7E0AF40}"/>
              </a:ext>
            </a:extLst>
          </p:cNvPr>
          <p:cNvSpPr/>
          <p:nvPr/>
        </p:nvSpPr>
        <p:spPr>
          <a:xfrm>
            <a:off x="1024467" y="2709333"/>
            <a:ext cx="4419600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63EAF653-6921-054D-CF96-799734A65DE3}"/>
              </a:ext>
            </a:extLst>
          </p:cNvPr>
          <p:cNvSpPr/>
          <p:nvPr/>
        </p:nvSpPr>
        <p:spPr>
          <a:xfrm>
            <a:off x="6290732" y="2916766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EBAE91C6-D6A1-E9DC-E2A3-152346677AF0}"/>
              </a:ext>
            </a:extLst>
          </p:cNvPr>
          <p:cNvSpPr/>
          <p:nvPr/>
        </p:nvSpPr>
        <p:spPr>
          <a:xfrm>
            <a:off x="6290733" y="36829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8F3366C-3A89-B810-3E88-56D3BD6D40E5}"/>
              </a:ext>
            </a:extLst>
          </p:cNvPr>
          <p:cNvSpPr/>
          <p:nvPr/>
        </p:nvSpPr>
        <p:spPr>
          <a:xfrm>
            <a:off x="6290734" y="45465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10BC0CC-2A06-2CF2-9527-7C1AD974F523}"/>
              </a:ext>
            </a:extLst>
          </p:cNvPr>
          <p:cNvSpPr txBox="1"/>
          <p:nvPr/>
        </p:nvSpPr>
        <p:spPr>
          <a:xfrm>
            <a:off x="6290732" y="2547434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0A58CBC-465D-F2F8-B54E-CD5CE85DE5F5}"/>
              </a:ext>
            </a:extLst>
          </p:cNvPr>
          <p:cNvSpPr txBox="1"/>
          <p:nvPr/>
        </p:nvSpPr>
        <p:spPr>
          <a:xfrm>
            <a:off x="6290732" y="3284834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29DDF46-C5C2-B8CD-29F8-642C7C414E11}"/>
              </a:ext>
            </a:extLst>
          </p:cNvPr>
          <p:cNvSpPr txBox="1"/>
          <p:nvPr/>
        </p:nvSpPr>
        <p:spPr>
          <a:xfrm>
            <a:off x="6290732" y="4079900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5B2DEC9E-6257-493D-DDD9-9B88B34CFE36}"/>
              </a:ext>
            </a:extLst>
          </p:cNvPr>
          <p:cNvSpPr/>
          <p:nvPr/>
        </p:nvSpPr>
        <p:spPr>
          <a:xfrm>
            <a:off x="6290734" y="54101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B032BD7-9578-89D4-82E0-AFD428BF6C32}"/>
              </a:ext>
            </a:extLst>
          </p:cNvPr>
          <p:cNvSpPr txBox="1"/>
          <p:nvPr/>
        </p:nvSpPr>
        <p:spPr>
          <a:xfrm>
            <a:off x="6290731" y="4943500"/>
            <a:ext cx="154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871649DB-6262-9D34-424D-EA728ED9BA9A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9928E45-0516-C628-515F-7F17B8ABE928}"/>
              </a:ext>
            </a:extLst>
          </p:cNvPr>
          <p:cNvSpPr txBox="1"/>
          <p:nvPr/>
        </p:nvSpPr>
        <p:spPr>
          <a:xfrm>
            <a:off x="10576379" y="627379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*optioneel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278768A-9C35-949E-96B7-B8B54F1EAF6E}"/>
              </a:ext>
            </a:extLst>
          </p:cNvPr>
          <p:cNvSpPr/>
          <p:nvPr/>
        </p:nvSpPr>
        <p:spPr>
          <a:xfrm>
            <a:off x="162026" y="163629"/>
            <a:ext cx="1435768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13B75E2A-C17E-6B23-DE6D-17FD45B6A869}"/>
              </a:ext>
            </a:extLst>
          </p:cNvPr>
          <p:cNvSpPr/>
          <p:nvPr/>
        </p:nvSpPr>
        <p:spPr>
          <a:xfrm>
            <a:off x="11126002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47850EA-E06C-A2EB-EE28-D987A5FBA55C}"/>
              </a:ext>
            </a:extLst>
          </p:cNvPr>
          <p:cNvSpPr/>
          <p:nvPr/>
        </p:nvSpPr>
        <p:spPr>
          <a:xfrm>
            <a:off x="9858675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EB61B741-CAB1-2402-B66B-A92097CFD123}"/>
              </a:ext>
            </a:extLst>
          </p:cNvPr>
          <p:cNvSpPr/>
          <p:nvPr/>
        </p:nvSpPr>
        <p:spPr>
          <a:xfrm>
            <a:off x="8591348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D954DAC-9F10-4436-111F-8B2D3053A534}"/>
              </a:ext>
            </a:extLst>
          </p:cNvPr>
          <p:cNvSpPr/>
          <p:nvPr/>
        </p:nvSpPr>
        <p:spPr>
          <a:xfrm>
            <a:off x="7505699" y="172836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97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5E8DC78-ACDF-23C6-CC31-CBBFA3AAB054}"/>
              </a:ext>
            </a:extLst>
          </p:cNvPr>
          <p:cNvSpPr/>
          <p:nvPr/>
        </p:nvSpPr>
        <p:spPr>
          <a:xfrm>
            <a:off x="0" y="-67733"/>
            <a:ext cx="121920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72014CD-7B55-8594-8D74-BA4C7AA797AD}"/>
              </a:ext>
            </a:extLst>
          </p:cNvPr>
          <p:cNvSpPr/>
          <p:nvPr/>
        </p:nvSpPr>
        <p:spPr>
          <a:xfrm>
            <a:off x="3437467" y="970584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8A340E-3237-643A-F929-E30BD5CEB6EC}"/>
              </a:ext>
            </a:extLst>
          </p:cNvPr>
          <p:cNvSpPr/>
          <p:nvPr/>
        </p:nvSpPr>
        <p:spPr>
          <a:xfrm>
            <a:off x="6172200" y="976427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9DF5DE8-ACAB-A727-D8DD-BF799083957B}"/>
              </a:ext>
            </a:extLst>
          </p:cNvPr>
          <p:cNvSpPr/>
          <p:nvPr/>
        </p:nvSpPr>
        <p:spPr>
          <a:xfrm>
            <a:off x="162026" y="163629"/>
            <a:ext cx="1435768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05D7E59-4BD5-613E-3B5F-DD15D69370EF}"/>
              </a:ext>
            </a:extLst>
          </p:cNvPr>
          <p:cNvSpPr/>
          <p:nvPr/>
        </p:nvSpPr>
        <p:spPr>
          <a:xfrm>
            <a:off x="11126002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7922F46-6A0E-00C1-F9EB-2F342A562235}"/>
              </a:ext>
            </a:extLst>
          </p:cNvPr>
          <p:cNvSpPr/>
          <p:nvPr/>
        </p:nvSpPr>
        <p:spPr>
          <a:xfrm>
            <a:off x="9858675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0F2D61C-2AD4-532E-72A0-E26F8B4AD30D}"/>
              </a:ext>
            </a:extLst>
          </p:cNvPr>
          <p:cNvSpPr/>
          <p:nvPr/>
        </p:nvSpPr>
        <p:spPr>
          <a:xfrm>
            <a:off x="8591348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8E7260D-DD61-831E-3B73-4A197C944DAA}"/>
              </a:ext>
            </a:extLst>
          </p:cNvPr>
          <p:cNvSpPr/>
          <p:nvPr/>
        </p:nvSpPr>
        <p:spPr>
          <a:xfrm>
            <a:off x="7505699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3679343-5D04-5F84-2F74-D407C065C158}"/>
              </a:ext>
            </a:extLst>
          </p:cNvPr>
          <p:cNvSpPr/>
          <p:nvPr/>
        </p:nvSpPr>
        <p:spPr>
          <a:xfrm>
            <a:off x="3437466" y="2353598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8DBCD5F1-0149-82B7-EC5F-21B2EBACD70E}"/>
              </a:ext>
            </a:extLst>
          </p:cNvPr>
          <p:cNvSpPr/>
          <p:nvPr/>
        </p:nvSpPr>
        <p:spPr>
          <a:xfrm>
            <a:off x="6172199" y="3713835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C61F17C6-5B4C-D220-C018-E9F5A4637FAB}"/>
              </a:ext>
            </a:extLst>
          </p:cNvPr>
          <p:cNvSpPr/>
          <p:nvPr/>
        </p:nvSpPr>
        <p:spPr>
          <a:xfrm>
            <a:off x="3437466" y="5198398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3019E44E-1425-B6A5-D50E-64880F6B4937}"/>
              </a:ext>
            </a:extLst>
          </p:cNvPr>
          <p:cNvCxnSpPr/>
          <p:nvPr/>
        </p:nvCxnSpPr>
        <p:spPr>
          <a:xfrm>
            <a:off x="3437466" y="970584"/>
            <a:ext cx="2734733" cy="116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E72B0DD4-14E8-4FE8-A0DD-8586CF4264CC}"/>
              </a:ext>
            </a:extLst>
          </p:cNvPr>
          <p:cNvCxnSpPr>
            <a:cxnSpLocks/>
          </p:cNvCxnSpPr>
          <p:nvPr/>
        </p:nvCxnSpPr>
        <p:spPr>
          <a:xfrm flipV="1">
            <a:off x="3437465" y="987518"/>
            <a:ext cx="2658535" cy="1140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hoek 65">
            <a:extLst>
              <a:ext uri="{FF2B5EF4-FFF2-40B4-BE49-F238E27FC236}">
                <a16:creationId xmlns:a16="http://schemas.microsoft.com/office/drawing/2014/main" id="{5182E8CA-3225-6184-5226-C0198869C733}"/>
              </a:ext>
            </a:extLst>
          </p:cNvPr>
          <p:cNvSpPr/>
          <p:nvPr/>
        </p:nvSpPr>
        <p:spPr>
          <a:xfrm>
            <a:off x="6172199" y="2333641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227FB408-0B02-41DC-2346-98177DE7A842}"/>
              </a:ext>
            </a:extLst>
          </p:cNvPr>
          <p:cNvCxnSpPr/>
          <p:nvPr/>
        </p:nvCxnSpPr>
        <p:spPr>
          <a:xfrm>
            <a:off x="6172198" y="2333641"/>
            <a:ext cx="2734733" cy="116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4CB31430-E9F3-9B7F-1205-8909706C17F6}"/>
              </a:ext>
            </a:extLst>
          </p:cNvPr>
          <p:cNvCxnSpPr>
            <a:cxnSpLocks/>
          </p:cNvCxnSpPr>
          <p:nvPr/>
        </p:nvCxnSpPr>
        <p:spPr>
          <a:xfrm flipV="1">
            <a:off x="6172197" y="2350575"/>
            <a:ext cx="2658535" cy="1140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9CDE728F-FD33-3BB6-0528-AACB6C22C7E0}"/>
              </a:ext>
            </a:extLst>
          </p:cNvPr>
          <p:cNvSpPr/>
          <p:nvPr/>
        </p:nvSpPr>
        <p:spPr>
          <a:xfrm>
            <a:off x="3437467" y="3702541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0B3F5443-F931-007D-4697-8A3E91DB25DA}"/>
              </a:ext>
            </a:extLst>
          </p:cNvPr>
          <p:cNvCxnSpPr/>
          <p:nvPr/>
        </p:nvCxnSpPr>
        <p:spPr>
          <a:xfrm>
            <a:off x="3437466" y="3702541"/>
            <a:ext cx="2734733" cy="116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D6E50D97-CD81-F838-CBEF-090C70CBF952}"/>
              </a:ext>
            </a:extLst>
          </p:cNvPr>
          <p:cNvCxnSpPr>
            <a:cxnSpLocks/>
          </p:cNvCxnSpPr>
          <p:nvPr/>
        </p:nvCxnSpPr>
        <p:spPr>
          <a:xfrm flipV="1">
            <a:off x="3437465" y="3719475"/>
            <a:ext cx="2658535" cy="1140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hthoek 71">
            <a:extLst>
              <a:ext uri="{FF2B5EF4-FFF2-40B4-BE49-F238E27FC236}">
                <a16:creationId xmlns:a16="http://schemas.microsoft.com/office/drawing/2014/main" id="{438D02D3-4AD6-D76F-D585-444A563471F8}"/>
              </a:ext>
            </a:extLst>
          </p:cNvPr>
          <p:cNvSpPr/>
          <p:nvPr/>
        </p:nvSpPr>
        <p:spPr>
          <a:xfrm>
            <a:off x="6172199" y="5187104"/>
            <a:ext cx="2734733" cy="116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8D281251-4689-055C-D61F-F820D1D04B0D}"/>
              </a:ext>
            </a:extLst>
          </p:cNvPr>
          <p:cNvCxnSpPr/>
          <p:nvPr/>
        </p:nvCxnSpPr>
        <p:spPr>
          <a:xfrm>
            <a:off x="6172198" y="5187104"/>
            <a:ext cx="2734733" cy="116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51DBBE50-07E3-CCCB-C366-1C7D0DBFFD38}"/>
              </a:ext>
            </a:extLst>
          </p:cNvPr>
          <p:cNvCxnSpPr>
            <a:cxnSpLocks/>
          </p:cNvCxnSpPr>
          <p:nvPr/>
        </p:nvCxnSpPr>
        <p:spPr>
          <a:xfrm flipV="1">
            <a:off x="6172197" y="5204038"/>
            <a:ext cx="2658535" cy="1140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26A45751-AC7F-0153-76DB-EA3D10805C03}"/>
              </a:ext>
            </a:extLst>
          </p:cNvPr>
          <p:cNvSpPr/>
          <p:nvPr/>
        </p:nvSpPr>
        <p:spPr>
          <a:xfrm>
            <a:off x="795867" y="1680634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072CBB7-5722-266E-80C6-0FFBABDD7E37}"/>
              </a:ext>
            </a:extLst>
          </p:cNvPr>
          <p:cNvSpPr/>
          <p:nvPr/>
        </p:nvSpPr>
        <p:spPr>
          <a:xfrm>
            <a:off x="795867" y="2129367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D09E035-2AA3-DDC3-D80F-0051FC3440A7}"/>
              </a:ext>
            </a:extLst>
          </p:cNvPr>
          <p:cNvSpPr/>
          <p:nvPr/>
        </p:nvSpPr>
        <p:spPr>
          <a:xfrm>
            <a:off x="795867" y="2611967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AC65217-45BA-0001-041C-5D4D4E2E5330}"/>
              </a:ext>
            </a:extLst>
          </p:cNvPr>
          <p:cNvSpPr/>
          <p:nvPr/>
        </p:nvSpPr>
        <p:spPr>
          <a:xfrm>
            <a:off x="795867" y="3094566"/>
            <a:ext cx="3242734" cy="146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85E88C7-FE51-8AC8-FFA3-EE3EA01DFCCA}"/>
              </a:ext>
            </a:extLst>
          </p:cNvPr>
          <p:cNvSpPr/>
          <p:nvPr/>
        </p:nvSpPr>
        <p:spPr>
          <a:xfrm>
            <a:off x="5486400" y="6223000"/>
            <a:ext cx="262467" cy="24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B12D15D-37B4-0BC4-7AA3-12EF8DC42322}"/>
              </a:ext>
            </a:extLst>
          </p:cNvPr>
          <p:cNvSpPr/>
          <p:nvPr/>
        </p:nvSpPr>
        <p:spPr>
          <a:xfrm>
            <a:off x="5964766" y="6223000"/>
            <a:ext cx="262467" cy="24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099E5C0-F0AD-D95D-0E13-3172FE707CCC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41C2C76-F361-0BF9-83B7-6AB4498BEC8B}"/>
              </a:ext>
            </a:extLst>
          </p:cNvPr>
          <p:cNvSpPr/>
          <p:nvPr/>
        </p:nvSpPr>
        <p:spPr>
          <a:xfrm>
            <a:off x="162026" y="163629"/>
            <a:ext cx="1435768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C1B4B2D-17AD-B5EF-6B9D-0D582A239C69}"/>
              </a:ext>
            </a:extLst>
          </p:cNvPr>
          <p:cNvSpPr/>
          <p:nvPr/>
        </p:nvSpPr>
        <p:spPr>
          <a:xfrm>
            <a:off x="11126002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D8866211-7F7E-04DC-35F6-353C62D0EA7F}"/>
              </a:ext>
            </a:extLst>
          </p:cNvPr>
          <p:cNvSpPr/>
          <p:nvPr/>
        </p:nvSpPr>
        <p:spPr>
          <a:xfrm>
            <a:off x="9858675" y="163628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B14C9D1-DB1F-8225-9BD9-6D7EA83959EE}"/>
              </a:ext>
            </a:extLst>
          </p:cNvPr>
          <p:cNvSpPr/>
          <p:nvPr/>
        </p:nvSpPr>
        <p:spPr>
          <a:xfrm>
            <a:off x="8591348" y="163627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94842E-D138-47A8-FE31-2710BC9447A0}"/>
              </a:ext>
            </a:extLst>
          </p:cNvPr>
          <p:cNvSpPr/>
          <p:nvPr/>
        </p:nvSpPr>
        <p:spPr>
          <a:xfrm>
            <a:off x="7525350" y="163626"/>
            <a:ext cx="903972" cy="45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A5117AA-ED92-4336-CCE9-61B66B1BDF3D}"/>
              </a:ext>
            </a:extLst>
          </p:cNvPr>
          <p:cNvSpPr/>
          <p:nvPr/>
        </p:nvSpPr>
        <p:spPr>
          <a:xfrm>
            <a:off x="795867" y="4724399"/>
            <a:ext cx="1634066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73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F007F7E-DD65-569D-02F8-3A0B583870D8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AB61C44-4831-2BEB-63D0-4D6BA577A29C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8D2CA0"/>
                </a:solidFill>
              </a:rPr>
              <a:t>Wiresh</a:t>
            </a:r>
            <a:r>
              <a:rPr lang="nl-NL" dirty="0">
                <a:solidFill>
                  <a:schemeClr val="bg1"/>
                </a:solidFill>
              </a:rPr>
              <a:t> Ramdaras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468CC8-E3A7-1D74-38CF-4A6EED0D67D1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Mijn Info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686415A-331C-3CFF-4E32-47EA162A77AC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519DBC9-0025-059D-92AD-23748F390DED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92D3EAC2-E432-A182-8B69-9142E4C5AB11}"/>
              </a:ext>
            </a:extLst>
          </p:cNvPr>
          <p:cNvSpPr/>
          <p:nvPr/>
        </p:nvSpPr>
        <p:spPr>
          <a:xfrm>
            <a:off x="4260785" y="1751797"/>
            <a:ext cx="2079056" cy="1270535"/>
          </a:xfrm>
          <a:prstGeom prst="wedgeRoundRectCallout">
            <a:avLst>
              <a:gd name="adj1" fmla="val 77311"/>
              <a:gd name="adj2" fmla="val 864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E57FEAB-3DF6-F61B-321D-7E8844874564}"/>
              </a:ext>
            </a:extLst>
          </p:cNvPr>
          <p:cNvSpPr/>
          <p:nvPr/>
        </p:nvSpPr>
        <p:spPr>
          <a:xfrm>
            <a:off x="6891688" y="1416699"/>
            <a:ext cx="2752826" cy="544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Afbeelding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98F0C33-FCE7-E469-DC2D-262D4C607E75}"/>
              </a:ext>
            </a:extLst>
          </p:cNvPr>
          <p:cNvSpPr txBox="1"/>
          <p:nvPr/>
        </p:nvSpPr>
        <p:spPr>
          <a:xfrm>
            <a:off x="1227757" y="3412067"/>
            <a:ext cx="303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Portfolio van </a:t>
            </a:r>
          </a:p>
          <a:p>
            <a:r>
              <a:rPr lang="nl-NL" sz="2800" dirty="0">
                <a:solidFill>
                  <a:srgbClr val="8D2CA0"/>
                </a:solidFill>
              </a:rPr>
              <a:t>Wiresh Ramdaras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A5BCCD5-6940-69B7-306D-24585C11B887}"/>
              </a:ext>
            </a:extLst>
          </p:cNvPr>
          <p:cNvSpPr txBox="1"/>
          <p:nvPr/>
        </p:nvSpPr>
        <p:spPr>
          <a:xfrm>
            <a:off x="7310435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>
                <a:solidFill>
                  <a:srgbClr val="8D2CA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230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5EE91E3-A24D-8F7D-C11C-3D3D2B456AE0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5DD4A8A-04E3-C9AB-4DA4-BAD87AE46FEE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Wiresh Ramdaras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D161B06-53A4-70AF-F27C-BCE42C5EDA93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424BB3"/>
                </a:solidFill>
              </a:rPr>
              <a:t>Mijn Info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F014CBC-8EAD-0518-1403-FBFA2626B063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52DB82F-97DE-263E-300B-40369341E002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4F4F1EE-50E6-EDDA-976B-07C1DA50289D}"/>
              </a:ext>
            </a:extLst>
          </p:cNvPr>
          <p:cNvSpPr/>
          <p:nvPr/>
        </p:nvSpPr>
        <p:spPr>
          <a:xfrm>
            <a:off x="1024467" y="2709333"/>
            <a:ext cx="4419600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C58BBD7B-03B9-9740-584E-42793F362859}"/>
              </a:ext>
            </a:extLst>
          </p:cNvPr>
          <p:cNvSpPr/>
          <p:nvPr/>
        </p:nvSpPr>
        <p:spPr>
          <a:xfrm>
            <a:off x="6290732" y="2916766"/>
            <a:ext cx="4285647" cy="194734"/>
          </a:xfrm>
          <a:prstGeom prst="round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73132F7-3692-622A-68B4-60BC46733754}"/>
              </a:ext>
            </a:extLst>
          </p:cNvPr>
          <p:cNvSpPr/>
          <p:nvPr/>
        </p:nvSpPr>
        <p:spPr>
          <a:xfrm>
            <a:off x="6290733" y="36829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0D8BAA8D-7D1B-052A-F7AE-9D14EE75427E}"/>
              </a:ext>
            </a:extLst>
          </p:cNvPr>
          <p:cNvSpPr/>
          <p:nvPr/>
        </p:nvSpPr>
        <p:spPr>
          <a:xfrm>
            <a:off x="6290734" y="45465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00BA413-4C90-29E7-396C-F6A07BE49DDD}"/>
              </a:ext>
            </a:extLst>
          </p:cNvPr>
          <p:cNvSpPr txBox="1"/>
          <p:nvPr/>
        </p:nvSpPr>
        <p:spPr>
          <a:xfrm>
            <a:off x="6290732" y="2547434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AD96AE1-CA53-0456-0E52-35C0A712354C}"/>
              </a:ext>
            </a:extLst>
          </p:cNvPr>
          <p:cNvSpPr txBox="1"/>
          <p:nvPr/>
        </p:nvSpPr>
        <p:spPr>
          <a:xfrm>
            <a:off x="6290732" y="3284834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2D8213FB-B781-1DD8-5554-704342920D41}"/>
              </a:ext>
            </a:extLst>
          </p:cNvPr>
          <p:cNvSpPr txBox="1"/>
          <p:nvPr/>
        </p:nvSpPr>
        <p:spPr>
          <a:xfrm>
            <a:off x="6290732" y="4079900"/>
            <a:ext cx="14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BD6C51-846C-377E-4929-E8D57A113E38}"/>
              </a:ext>
            </a:extLst>
          </p:cNvPr>
          <p:cNvSpPr/>
          <p:nvPr/>
        </p:nvSpPr>
        <p:spPr>
          <a:xfrm>
            <a:off x="6290734" y="5410199"/>
            <a:ext cx="4285647" cy="194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72F225C-789D-BC29-67E2-A91BF6E3463B}"/>
              </a:ext>
            </a:extLst>
          </p:cNvPr>
          <p:cNvSpPr txBox="1"/>
          <p:nvPr/>
        </p:nvSpPr>
        <p:spPr>
          <a:xfrm>
            <a:off x="6290731" y="4943500"/>
            <a:ext cx="154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*Bootstrap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8D6EDF0-360F-F4E7-C10D-653CA60E4A85}"/>
              </a:ext>
            </a:extLst>
          </p:cNvPr>
          <p:cNvSpPr txBox="1"/>
          <p:nvPr/>
        </p:nvSpPr>
        <p:spPr>
          <a:xfrm>
            <a:off x="10576379" y="627379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*optioneel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AF455367-D68D-A4C8-83CF-8F113E894535}"/>
              </a:ext>
            </a:extLst>
          </p:cNvPr>
          <p:cNvSpPr/>
          <p:nvPr/>
        </p:nvSpPr>
        <p:spPr>
          <a:xfrm>
            <a:off x="6290731" y="2901032"/>
            <a:ext cx="2108201" cy="21566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80D2822A-B321-D64C-D417-E927626A9BA3}"/>
              </a:ext>
            </a:extLst>
          </p:cNvPr>
          <p:cNvSpPr/>
          <p:nvPr/>
        </p:nvSpPr>
        <p:spPr>
          <a:xfrm>
            <a:off x="6290729" y="3673584"/>
            <a:ext cx="2108201" cy="21566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7AA4BD1B-42D1-372C-A8FF-70671AB79076}"/>
              </a:ext>
            </a:extLst>
          </p:cNvPr>
          <p:cNvSpPr/>
          <p:nvPr/>
        </p:nvSpPr>
        <p:spPr>
          <a:xfrm>
            <a:off x="6290730" y="4527181"/>
            <a:ext cx="2108201" cy="21566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8DE00368-84E1-BCC9-5A38-95DF0BD079AB}"/>
              </a:ext>
            </a:extLst>
          </p:cNvPr>
          <p:cNvSpPr/>
          <p:nvPr/>
        </p:nvSpPr>
        <p:spPr>
          <a:xfrm>
            <a:off x="6290730" y="5407165"/>
            <a:ext cx="2108201" cy="215668"/>
          </a:xfrm>
          <a:prstGeom prst="roundRect">
            <a:avLst/>
          </a:prstGeom>
          <a:solidFill>
            <a:srgbClr val="7030A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2C69AE3-ADFF-A334-12F6-49DD2468F28B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3E6F486-6C3E-6971-BB05-DA4B6DF001F2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8D2CA0"/>
                </a:solidFill>
              </a:rPr>
              <a:t>Wiresh</a:t>
            </a:r>
            <a:r>
              <a:rPr lang="nl-NL" dirty="0">
                <a:solidFill>
                  <a:schemeClr val="bg1"/>
                </a:solidFill>
              </a:rPr>
              <a:t> Ramdaras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275B21C-489D-91A8-991A-D5B166D65309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>
                <a:solidFill>
                  <a:srgbClr val="8D2CA0"/>
                </a:solidFill>
              </a:rPr>
              <a:t>Mijn Info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95D7E90-0D47-B7D8-07BB-4394C177F39B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0068C0-2943-8C78-8C4A-884A8CB3A3FD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5D4B9B1-B4C0-C892-3E8E-1C44CC5F77A7}"/>
              </a:ext>
            </a:extLst>
          </p:cNvPr>
          <p:cNvSpPr txBox="1"/>
          <p:nvPr/>
        </p:nvSpPr>
        <p:spPr>
          <a:xfrm>
            <a:off x="7310435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1103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6F8D663-1BA8-0D38-E447-0078F9A164BE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440DB10-181C-7DE3-9CE7-5DB4C49B42F9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Wiresh Ramdaras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81DC60D-B13B-886D-DB3A-99FDFD26A0F8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Mijn Info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1AF8A50-76C4-DF03-8591-5A2D4246421D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424BB3"/>
                </a:solidFill>
              </a:rPr>
              <a:t>Project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16449EC-12BE-92CE-8CF4-5690744274D1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13E9B49-6A60-1A6F-986E-DE71F0AE0BA6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54D4A98-FA22-5D7B-FD08-78BFF5A5945C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8D2CA0"/>
                </a:solidFill>
              </a:rPr>
              <a:t>Wiresh</a:t>
            </a:r>
            <a:r>
              <a:rPr lang="nl-NL" dirty="0">
                <a:solidFill>
                  <a:schemeClr val="bg1"/>
                </a:solidFill>
              </a:rPr>
              <a:t> Ramdaras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FCB6041-152F-D6DC-82F1-9299D6297653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Mijn Info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ECFD084-06E9-8264-7242-47E0DCCC03BF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>
                <a:solidFill>
                  <a:srgbClr val="8D2CA0"/>
                </a:solidFill>
              </a:rPr>
              <a:t>Project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94B11A-E77B-1F74-5BA8-47CB06C199A1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A5A04D2-F334-AA4B-80F4-5F2BE506044A}"/>
              </a:ext>
            </a:extLst>
          </p:cNvPr>
          <p:cNvSpPr txBox="1"/>
          <p:nvPr/>
        </p:nvSpPr>
        <p:spPr>
          <a:xfrm>
            <a:off x="7310435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185289A9-4706-8739-FFEC-A102C4991089}"/>
              </a:ext>
            </a:extLst>
          </p:cNvPr>
          <p:cNvSpPr/>
          <p:nvPr/>
        </p:nvSpPr>
        <p:spPr>
          <a:xfrm>
            <a:off x="3437467" y="970584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41C1744-9AAD-52B2-10C9-1F47CA57F997}"/>
              </a:ext>
            </a:extLst>
          </p:cNvPr>
          <p:cNvSpPr/>
          <p:nvPr/>
        </p:nvSpPr>
        <p:spPr>
          <a:xfrm>
            <a:off x="3437461" y="2085109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29AE314-8DA1-1986-1E3B-C8867311925F}"/>
              </a:ext>
            </a:extLst>
          </p:cNvPr>
          <p:cNvCxnSpPr>
            <a:cxnSpLocks/>
          </p:cNvCxnSpPr>
          <p:nvPr/>
        </p:nvCxnSpPr>
        <p:spPr>
          <a:xfrm>
            <a:off x="3437466" y="970584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A220F82F-F322-0F4C-FBD9-72D0BC1BA95C}"/>
              </a:ext>
            </a:extLst>
          </p:cNvPr>
          <p:cNvCxnSpPr>
            <a:cxnSpLocks/>
          </p:cNvCxnSpPr>
          <p:nvPr/>
        </p:nvCxnSpPr>
        <p:spPr>
          <a:xfrm flipV="1">
            <a:off x="3437465" y="987518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hoek 18">
            <a:extLst>
              <a:ext uri="{FF2B5EF4-FFF2-40B4-BE49-F238E27FC236}">
                <a16:creationId xmlns:a16="http://schemas.microsoft.com/office/drawing/2014/main" id="{7A38936E-9A11-4CA7-F227-77B4AA00AEE3}"/>
              </a:ext>
            </a:extLst>
          </p:cNvPr>
          <p:cNvSpPr/>
          <p:nvPr/>
        </p:nvSpPr>
        <p:spPr>
          <a:xfrm>
            <a:off x="4419594" y="2570946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8AC183A3-CE56-BEB6-7EF4-3935CEF0E3B8}"/>
              </a:ext>
            </a:extLst>
          </p:cNvPr>
          <p:cNvSpPr/>
          <p:nvPr/>
        </p:nvSpPr>
        <p:spPr>
          <a:xfrm>
            <a:off x="5325530" y="2571688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FDAFDFFF-EA02-E89D-E203-59EA49462AF3}"/>
              </a:ext>
            </a:extLst>
          </p:cNvPr>
          <p:cNvSpPr/>
          <p:nvPr/>
        </p:nvSpPr>
        <p:spPr>
          <a:xfrm>
            <a:off x="3437455" y="2934890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8B282D0C-9589-03A0-01F4-4EC46743C7DC}"/>
              </a:ext>
            </a:extLst>
          </p:cNvPr>
          <p:cNvSpPr/>
          <p:nvPr/>
        </p:nvSpPr>
        <p:spPr>
          <a:xfrm>
            <a:off x="3437449" y="4049415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317167BC-6BC1-025E-78E8-222E31C3004B}"/>
              </a:ext>
            </a:extLst>
          </p:cNvPr>
          <p:cNvCxnSpPr>
            <a:cxnSpLocks/>
          </p:cNvCxnSpPr>
          <p:nvPr/>
        </p:nvCxnSpPr>
        <p:spPr>
          <a:xfrm>
            <a:off x="3437454" y="2934890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528D7C1E-5C20-C1CD-15FA-2F21839F150F}"/>
              </a:ext>
            </a:extLst>
          </p:cNvPr>
          <p:cNvCxnSpPr>
            <a:cxnSpLocks/>
          </p:cNvCxnSpPr>
          <p:nvPr/>
        </p:nvCxnSpPr>
        <p:spPr>
          <a:xfrm flipV="1">
            <a:off x="3437453" y="2951824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hoek 81">
            <a:extLst>
              <a:ext uri="{FF2B5EF4-FFF2-40B4-BE49-F238E27FC236}">
                <a16:creationId xmlns:a16="http://schemas.microsoft.com/office/drawing/2014/main" id="{54CF98E7-B1C7-5DAA-F342-C047986E6EEF}"/>
              </a:ext>
            </a:extLst>
          </p:cNvPr>
          <p:cNvSpPr/>
          <p:nvPr/>
        </p:nvSpPr>
        <p:spPr>
          <a:xfrm>
            <a:off x="4419582" y="4535252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9BB01FAD-20CD-795B-AF2E-7EE2E6E686EE}"/>
              </a:ext>
            </a:extLst>
          </p:cNvPr>
          <p:cNvSpPr/>
          <p:nvPr/>
        </p:nvSpPr>
        <p:spPr>
          <a:xfrm>
            <a:off x="5325518" y="4535994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A5073B97-CDF0-904F-C0BC-AF7B9CA5BCAA}"/>
              </a:ext>
            </a:extLst>
          </p:cNvPr>
          <p:cNvSpPr/>
          <p:nvPr/>
        </p:nvSpPr>
        <p:spPr>
          <a:xfrm>
            <a:off x="3437455" y="4923127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BCF5CC61-49B9-3FB4-4782-31B2D9F0BD4A}"/>
              </a:ext>
            </a:extLst>
          </p:cNvPr>
          <p:cNvSpPr/>
          <p:nvPr/>
        </p:nvSpPr>
        <p:spPr>
          <a:xfrm>
            <a:off x="3437449" y="6037652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4FDF1AD5-E4FC-DF7A-8F4E-FEC0A02D743C}"/>
              </a:ext>
            </a:extLst>
          </p:cNvPr>
          <p:cNvCxnSpPr>
            <a:cxnSpLocks/>
          </p:cNvCxnSpPr>
          <p:nvPr/>
        </p:nvCxnSpPr>
        <p:spPr>
          <a:xfrm>
            <a:off x="3437454" y="4923127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319BC6B4-34CE-FB7C-6AFC-3FDA0F345154}"/>
              </a:ext>
            </a:extLst>
          </p:cNvPr>
          <p:cNvCxnSpPr>
            <a:cxnSpLocks/>
          </p:cNvCxnSpPr>
          <p:nvPr/>
        </p:nvCxnSpPr>
        <p:spPr>
          <a:xfrm flipV="1">
            <a:off x="3437453" y="4940061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hthoek 87">
            <a:extLst>
              <a:ext uri="{FF2B5EF4-FFF2-40B4-BE49-F238E27FC236}">
                <a16:creationId xmlns:a16="http://schemas.microsoft.com/office/drawing/2014/main" id="{72225EC9-8A3A-D70B-BF66-7DCDD1FE0617}"/>
              </a:ext>
            </a:extLst>
          </p:cNvPr>
          <p:cNvSpPr/>
          <p:nvPr/>
        </p:nvSpPr>
        <p:spPr>
          <a:xfrm>
            <a:off x="4419582" y="6523489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A4C94D30-E9B2-580F-9992-C1C2ABEC138E}"/>
              </a:ext>
            </a:extLst>
          </p:cNvPr>
          <p:cNvSpPr/>
          <p:nvPr/>
        </p:nvSpPr>
        <p:spPr>
          <a:xfrm>
            <a:off x="5325518" y="6524231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8ADF668D-90DF-7756-F712-7451058705B3}"/>
              </a:ext>
            </a:extLst>
          </p:cNvPr>
          <p:cNvSpPr/>
          <p:nvPr/>
        </p:nvSpPr>
        <p:spPr>
          <a:xfrm>
            <a:off x="6426201" y="987518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87E403AF-ADB8-A625-4330-38293B81252D}"/>
              </a:ext>
            </a:extLst>
          </p:cNvPr>
          <p:cNvSpPr/>
          <p:nvPr/>
        </p:nvSpPr>
        <p:spPr>
          <a:xfrm>
            <a:off x="6426195" y="2102043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642C77DD-7781-FFE8-856E-503D038DDE6A}"/>
              </a:ext>
            </a:extLst>
          </p:cNvPr>
          <p:cNvCxnSpPr>
            <a:cxnSpLocks/>
          </p:cNvCxnSpPr>
          <p:nvPr/>
        </p:nvCxnSpPr>
        <p:spPr>
          <a:xfrm>
            <a:off x="6426200" y="987518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9FD9C463-20C6-8C59-32C2-7B4AD9FB9176}"/>
              </a:ext>
            </a:extLst>
          </p:cNvPr>
          <p:cNvCxnSpPr>
            <a:cxnSpLocks/>
          </p:cNvCxnSpPr>
          <p:nvPr/>
        </p:nvCxnSpPr>
        <p:spPr>
          <a:xfrm flipV="1">
            <a:off x="6426199" y="1004452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hthoek 93">
            <a:extLst>
              <a:ext uri="{FF2B5EF4-FFF2-40B4-BE49-F238E27FC236}">
                <a16:creationId xmlns:a16="http://schemas.microsoft.com/office/drawing/2014/main" id="{E6A46751-F2D1-C255-5D20-0A3A65BDA817}"/>
              </a:ext>
            </a:extLst>
          </p:cNvPr>
          <p:cNvSpPr/>
          <p:nvPr/>
        </p:nvSpPr>
        <p:spPr>
          <a:xfrm>
            <a:off x="7408328" y="2587880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1DF1E115-2133-52CD-BECE-ECBD6BA2BC85}"/>
              </a:ext>
            </a:extLst>
          </p:cNvPr>
          <p:cNvSpPr/>
          <p:nvPr/>
        </p:nvSpPr>
        <p:spPr>
          <a:xfrm>
            <a:off x="8314264" y="2588622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hthoek 95">
            <a:extLst>
              <a:ext uri="{FF2B5EF4-FFF2-40B4-BE49-F238E27FC236}">
                <a16:creationId xmlns:a16="http://schemas.microsoft.com/office/drawing/2014/main" id="{1CEEC0A8-B4BA-A79D-CBF5-67E1090EC8E6}"/>
              </a:ext>
            </a:extLst>
          </p:cNvPr>
          <p:cNvSpPr/>
          <p:nvPr/>
        </p:nvSpPr>
        <p:spPr>
          <a:xfrm>
            <a:off x="6426189" y="2951824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hthoek 96">
            <a:extLst>
              <a:ext uri="{FF2B5EF4-FFF2-40B4-BE49-F238E27FC236}">
                <a16:creationId xmlns:a16="http://schemas.microsoft.com/office/drawing/2014/main" id="{ECEDAD17-A745-6262-7B37-4C37BCBBAEB6}"/>
              </a:ext>
            </a:extLst>
          </p:cNvPr>
          <p:cNvSpPr/>
          <p:nvPr/>
        </p:nvSpPr>
        <p:spPr>
          <a:xfrm>
            <a:off x="6426183" y="4066349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98" name="Rechte verbindingslijn 97">
            <a:extLst>
              <a:ext uri="{FF2B5EF4-FFF2-40B4-BE49-F238E27FC236}">
                <a16:creationId xmlns:a16="http://schemas.microsoft.com/office/drawing/2014/main" id="{A2A3753F-9702-CAEF-585B-2A62917D375B}"/>
              </a:ext>
            </a:extLst>
          </p:cNvPr>
          <p:cNvCxnSpPr>
            <a:cxnSpLocks/>
          </p:cNvCxnSpPr>
          <p:nvPr/>
        </p:nvCxnSpPr>
        <p:spPr>
          <a:xfrm>
            <a:off x="6426188" y="2951824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5471D8C-5B00-B9CB-78D4-CB70DE420B7D}"/>
              </a:ext>
            </a:extLst>
          </p:cNvPr>
          <p:cNvCxnSpPr>
            <a:cxnSpLocks/>
          </p:cNvCxnSpPr>
          <p:nvPr/>
        </p:nvCxnSpPr>
        <p:spPr>
          <a:xfrm flipV="1">
            <a:off x="6426187" y="2968758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hoek 99">
            <a:extLst>
              <a:ext uri="{FF2B5EF4-FFF2-40B4-BE49-F238E27FC236}">
                <a16:creationId xmlns:a16="http://schemas.microsoft.com/office/drawing/2014/main" id="{619C307A-0AB4-4471-CD48-2735B601DB9E}"/>
              </a:ext>
            </a:extLst>
          </p:cNvPr>
          <p:cNvSpPr/>
          <p:nvPr/>
        </p:nvSpPr>
        <p:spPr>
          <a:xfrm>
            <a:off x="7408316" y="4552186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Rechthoek 100">
            <a:extLst>
              <a:ext uri="{FF2B5EF4-FFF2-40B4-BE49-F238E27FC236}">
                <a16:creationId xmlns:a16="http://schemas.microsoft.com/office/drawing/2014/main" id="{E71772AE-D48A-0441-E471-8AE5D96DE2B1}"/>
              </a:ext>
            </a:extLst>
          </p:cNvPr>
          <p:cNvSpPr/>
          <p:nvPr/>
        </p:nvSpPr>
        <p:spPr>
          <a:xfrm>
            <a:off x="8314252" y="4552928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636A0461-B2CB-49AF-A51C-4AC1B87B601C}"/>
              </a:ext>
            </a:extLst>
          </p:cNvPr>
          <p:cNvSpPr/>
          <p:nvPr/>
        </p:nvSpPr>
        <p:spPr>
          <a:xfrm>
            <a:off x="6426189" y="4940061"/>
            <a:ext cx="2734733" cy="112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hthoek 102">
            <a:extLst>
              <a:ext uri="{FF2B5EF4-FFF2-40B4-BE49-F238E27FC236}">
                <a16:creationId xmlns:a16="http://schemas.microsoft.com/office/drawing/2014/main" id="{510AD784-15AF-4B47-ACEA-F4BE4D6ADEEF}"/>
              </a:ext>
            </a:extLst>
          </p:cNvPr>
          <p:cNvSpPr/>
          <p:nvPr/>
        </p:nvSpPr>
        <p:spPr>
          <a:xfrm>
            <a:off x="6426183" y="6054586"/>
            <a:ext cx="2734733" cy="741326"/>
          </a:xfrm>
          <a:prstGeom prst="rect">
            <a:avLst/>
          </a:prstGeom>
          <a:solidFill>
            <a:schemeClr val="tx1"/>
          </a:solidFill>
          <a:ln>
            <a:solidFill>
              <a:srgbClr val="8D2C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Lorem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Ipsum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9BDBA511-6EBC-AC4A-40BA-D55FD4B5EC22}"/>
              </a:ext>
            </a:extLst>
          </p:cNvPr>
          <p:cNvCxnSpPr>
            <a:cxnSpLocks/>
          </p:cNvCxnSpPr>
          <p:nvPr/>
        </p:nvCxnSpPr>
        <p:spPr>
          <a:xfrm>
            <a:off x="6426188" y="4940061"/>
            <a:ext cx="2658532" cy="110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5D8C909B-9566-AEA3-EBD1-0F97371FDE2D}"/>
              </a:ext>
            </a:extLst>
          </p:cNvPr>
          <p:cNvCxnSpPr>
            <a:cxnSpLocks/>
          </p:cNvCxnSpPr>
          <p:nvPr/>
        </p:nvCxnSpPr>
        <p:spPr>
          <a:xfrm flipV="1">
            <a:off x="6426187" y="4956995"/>
            <a:ext cx="2658535" cy="109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hthoek 105">
            <a:extLst>
              <a:ext uri="{FF2B5EF4-FFF2-40B4-BE49-F238E27FC236}">
                <a16:creationId xmlns:a16="http://schemas.microsoft.com/office/drawing/2014/main" id="{ACB117DA-EA68-85D6-6638-127F200D16C2}"/>
              </a:ext>
            </a:extLst>
          </p:cNvPr>
          <p:cNvSpPr/>
          <p:nvPr/>
        </p:nvSpPr>
        <p:spPr>
          <a:xfrm>
            <a:off x="7408316" y="6540423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Rechthoek 106">
            <a:extLst>
              <a:ext uri="{FF2B5EF4-FFF2-40B4-BE49-F238E27FC236}">
                <a16:creationId xmlns:a16="http://schemas.microsoft.com/office/drawing/2014/main" id="{48ECF6B4-B8FF-7F9E-FB96-B4112C913677}"/>
              </a:ext>
            </a:extLst>
          </p:cNvPr>
          <p:cNvSpPr/>
          <p:nvPr/>
        </p:nvSpPr>
        <p:spPr>
          <a:xfrm>
            <a:off x="8314252" y="6541165"/>
            <a:ext cx="770468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43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6D702B6-BA7F-B00F-82D3-840DE674E628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9A002C-1527-BAD8-9129-125CCAA2E7D9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Wiresh Ramdaras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A4C69E0-21E6-C237-6A90-D1BBDD597DC0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Mijn Info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3FD2A97-58A3-D0FA-E1BA-0D8F766A955A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3DAAFAE-851F-00B3-F227-1BB56B016312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424BB3"/>
                </a:solidFill>
              </a:rPr>
              <a:t>Contact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F4A1C13-D3B8-476F-9B71-D938AF438905}"/>
              </a:ext>
            </a:extLst>
          </p:cNvPr>
          <p:cNvSpPr/>
          <p:nvPr/>
        </p:nvSpPr>
        <p:spPr>
          <a:xfrm>
            <a:off x="948266" y="2345267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E8041B5-529B-3821-8BF0-2633DAEA711C}"/>
              </a:ext>
            </a:extLst>
          </p:cNvPr>
          <p:cNvSpPr/>
          <p:nvPr/>
        </p:nvSpPr>
        <p:spPr>
          <a:xfrm>
            <a:off x="948266" y="2794000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C4B93EE-19CE-6A96-0C9E-DF9570228D45}"/>
              </a:ext>
            </a:extLst>
          </p:cNvPr>
          <p:cNvSpPr/>
          <p:nvPr/>
        </p:nvSpPr>
        <p:spPr>
          <a:xfrm>
            <a:off x="948266" y="3276600"/>
            <a:ext cx="3242734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C0D4480-9B59-0C11-AC65-D4ADD6000612}"/>
              </a:ext>
            </a:extLst>
          </p:cNvPr>
          <p:cNvSpPr/>
          <p:nvPr/>
        </p:nvSpPr>
        <p:spPr>
          <a:xfrm>
            <a:off x="948266" y="3759199"/>
            <a:ext cx="3242734" cy="146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5201FBE-0680-7856-3F09-0676DC4F9E21}"/>
              </a:ext>
            </a:extLst>
          </p:cNvPr>
          <p:cNvSpPr/>
          <p:nvPr/>
        </p:nvSpPr>
        <p:spPr>
          <a:xfrm>
            <a:off x="5355167" y="6087533"/>
            <a:ext cx="262467" cy="24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AC61D63-E194-EE08-1757-F5AA54155D57}"/>
              </a:ext>
            </a:extLst>
          </p:cNvPr>
          <p:cNvSpPr/>
          <p:nvPr/>
        </p:nvSpPr>
        <p:spPr>
          <a:xfrm>
            <a:off x="5833533" y="6087533"/>
            <a:ext cx="262467" cy="24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7C42FB8-D4DE-7440-CEBE-44FD3E5F53CE}"/>
              </a:ext>
            </a:extLst>
          </p:cNvPr>
          <p:cNvSpPr/>
          <p:nvPr/>
        </p:nvSpPr>
        <p:spPr>
          <a:xfrm>
            <a:off x="0" y="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434614-0E51-EDBA-BC38-11EFCDC94145}"/>
              </a:ext>
            </a:extLst>
          </p:cNvPr>
          <p:cNvSpPr txBox="1"/>
          <p:nvPr/>
        </p:nvSpPr>
        <p:spPr>
          <a:xfrm>
            <a:off x="209549" y="25717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8D2CA0"/>
                </a:solidFill>
              </a:rPr>
              <a:t>Wiresh</a:t>
            </a:r>
            <a:r>
              <a:rPr lang="nl-NL" dirty="0">
                <a:solidFill>
                  <a:schemeClr val="bg1"/>
                </a:solidFill>
              </a:rPr>
              <a:t> Ramdaras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AA85FA1-31FA-6DC1-F7D2-BA1628D059DE}"/>
              </a:ext>
            </a:extLst>
          </p:cNvPr>
          <p:cNvSpPr txBox="1"/>
          <p:nvPr/>
        </p:nvSpPr>
        <p:spPr>
          <a:xfrm>
            <a:off x="8401049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Mijn Info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C229650-EDC6-39FE-3EA7-05F6213439B9}"/>
              </a:ext>
            </a:extLst>
          </p:cNvPr>
          <p:cNvSpPr txBox="1"/>
          <p:nvPr/>
        </p:nvSpPr>
        <p:spPr>
          <a:xfrm>
            <a:off x="96773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BBDE602-B4F3-41C7-75A7-D739A8F17EF8}"/>
              </a:ext>
            </a:extLst>
          </p:cNvPr>
          <p:cNvSpPr txBox="1"/>
          <p:nvPr/>
        </p:nvSpPr>
        <p:spPr>
          <a:xfrm>
            <a:off x="10744199" y="25717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>
                <a:solidFill>
                  <a:srgbClr val="8D2CA0"/>
                </a:solidFill>
              </a:rPr>
              <a:t>Contact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48378A91-C565-D526-7245-9408C6503C9B}"/>
              </a:ext>
            </a:extLst>
          </p:cNvPr>
          <p:cNvSpPr txBox="1"/>
          <p:nvPr/>
        </p:nvSpPr>
        <p:spPr>
          <a:xfrm>
            <a:off x="7310435" y="2571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1CEEB217-770A-4F87-E7A1-5D19F7464287}"/>
              </a:ext>
            </a:extLst>
          </p:cNvPr>
          <p:cNvSpPr/>
          <p:nvPr/>
        </p:nvSpPr>
        <p:spPr>
          <a:xfrm>
            <a:off x="948266" y="5376331"/>
            <a:ext cx="1532467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8970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159</Words>
  <Application>Microsoft Office PowerPoint</Application>
  <PresentationFormat>Breedbeeld</PresentationFormat>
  <Paragraphs>90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Wiresh</dc:creator>
  <cp:lastModifiedBy>Wiresh Ramdaras</cp:lastModifiedBy>
  <cp:revision>4</cp:revision>
  <dcterms:created xsi:type="dcterms:W3CDTF">2023-04-14T09:33:48Z</dcterms:created>
  <dcterms:modified xsi:type="dcterms:W3CDTF">2023-06-05T14:39:43Z</dcterms:modified>
</cp:coreProperties>
</file>