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B23C3-0AB8-4EEA-A4CD-9195C644586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6E4ACF7-ED81-4C6F-9ED3-529B0ACEDA74}">
      <dgm:prSet phldrT="[文字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3200" dirty="0" smtClean="0">
              <a:latin typeface="微軟正黑體" pitchFamily="34" charset="-120"/>
              <a:ea typeface="微軟正黑體" pitchFamily="34" charset="-120"/>
            </a:rPr>
            <a:t>詢問起頭</a:t>
          </a:r>
          <a:endParaRPr lang="zh-TW" altLang="en-US" sz="3200" dirty="0">
            <a:latin typeface="微軟正黑體" pitchFamily="34" charset="-120"/>
            <a:ea typeface="微軟正黑體" pitchFamily="34" charset="-120"/>
          </a:endParaRPr>
        </a:p>
      </dgm:t>
    </dgm:pt>
    <dgm:pt modelId="{7A553C91-3229-45F9-91F3-7CBFE461E4E4}" type="parTrans" cxnId="{B385BC36-128A-463E-B903-256B2944BB41}">
      <dgm:prSet/>
      <dgm:spPr/>
      <dgm:t>
        <a:bodyPr/>
        <a:lstStyle/>
        <a:p>
          <a:endParaRPr lang="zh-TW" altLang="en-US"/>
        </a:p>
      </dgm:t>
    </dgm:pt>
    <dgm:pt modelId="{109B0670-E977-4AAB-91FB-A238BC599395}" type="sibTrans" cxnId="{B385BC36-128A-463E-B903-256B2944BB41}">
      <dgm:prSet/>
      <dgm:spPr/>
      <dgm:t>
        <a:bodyPr/>
        <a:lstStyle/>
        <a:p>
          <a:endParaRPr lang="zh-TW" altLang="en-US"/>
        </a:p>
      </dgm:t>
    </dgm:pt>
    <dgm:pt modelId="{035DD850-7918-4D7F-B339-B55DF487A933}">
      <dgm:prSet phldrT="[文字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歸納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C33BF8A-3E91-420A-A989-DFF9DD8602F7}" type="parTrans" cxnId="{94B44609-2B6B-4933-B2BA-90318593A541}">
      <dgm:prSet/>
      <dgm:spPr/>
      <dgm:t>
        <a:bodyPr/>
        <a:lstStyle/>
        <a:p>
          <a:endParaRPr lang="zh-TW" altLang="en-US"/>
        </a:p>
      </dgm:t>
    </dgm:pt>
    <dgm:pt modelId="{9004A683-0BC5-44DA-8BC8-907E4368D49E}" type="sibTrans" cxnId="{94B44609-2B6B-4933-B2BA-90318593A541}">
      <dgm:prSet/>
      <dgm:spPr/>
      <dgm:t>
        <a:bodyPr/>
        <a:lstStyle/>
        <a:p>
          <a:endParaRPr lang="zh-TW" altLang="en-US"/>
        </a:p>
      </dgm:t>
    </dgm:pt>
    <dgm:pt modelId="{75C551BE-7FE0-4719-9353-B26C45A662D5}">
      <dgm:prSet phldrT="[文字]" custT="1"/>
      <dgm:spPr/>
      <dgm:t>
        <a:bodyPr/>
        <a:lstStyle/>
        <a:p>
          <a:r>
            <a:rPr lang="zh-TW" altLang="en-US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rPr>
            <a:t>定義</a:t>
          </a:r>
          <a:endParaRPr lang="zh-TW" altLang="en-US" sz="2000" b="1" dirty="0">
            <a:solidFill>
              <a:srgbClr val="FF0000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A467250-4FFB-4DD6-8B04-3AF218CF0C7F}" type="parTrans" cxnId="{860AD29B-05DB-4D7B-992A-B74B39DC7BB4}">
      <dgm:prSet/>
      <dgm:spPr/>
      <dgm:t>
        <a:bodyPr/>
        <a:lstStyle/>
        <a:p>
          <a:endParaRPr lang="zh-TW" altLang="en-US"/>
        </a:p>
      </dgm:t>
    </dgm:pt>
    <dgm:pt modelId="{D88F23FC-5829-46C6-8B36-0089DA3CE072}" type="sibTrans" cxnId="{860AD29B-05DB-4D7B-992A-B74B39DC7BB4}">
      <dgm:prSet/>
      <dgm:spPr/>
      <dgm:t>
        <a:bodyPr/>
        <a:lstStyle/>
        <a:p>
          <a:endParaRPr lang="zh-TW" altLang="en-US"/>
        </a:p>
      </dgm:t>
    </dgm:pt>
    <dgm:pt modelId="{8AD90FF0-83C5-49D8-9859-0F4614E4B4B6}" type="pres">
      <dgm:prSet presAssocID="{F14B23C3-0AB8-4EEA-A4CD-9195C6445868}" presName="Name0" presStyleCnt="0">
        <dgm:presLayoutVars>
          <dgm:chMax val="4"/>
          <dgm:resizeHandles val="exact"/>
        </dgm:presLayoutVars>
      </dgm:prSet>
      <dgm:spPr/>
    </dgm:pt>
    <dgm:pt modelId="{94771AC4-D31F-4944-A2BC-2370D249FB1C}" type="pres">
      <dgm:prSet presAssocID="{F14B23C3-0AB8-4EEA-A4CD-9195C6445868}" presName="ellipse" presStyleLbl="trBgShp" presStyleIdx="0" presStyleCnt="1" custLinFactNeighborY="23080"/>
      <dgm:spPr/>
    </dgm:pt>
    <dgm:pt modelId="{28196F59-F00E-4CF7-B5F7-45E983F4D498}" type="pres">
      <dgm:prSet presAssocID="{F14B23C3-0AB8-4EEA-A4CD-9195C6445868}" presName="arrow1" presStyleLbl="fgShp" presStyleIdx="0" presStyleCnt="1"/>
      <dgm:spPr/>
    </dgm:pt>
    <dgm:pt modelId="{F16035FD-0741-4583-97A8-5FC05A21FF91}" type="pres">
      <dgm:prSet presAssocID="{F14B23C3-0AB8-4EEA-A4CD-9195C6445868}" presName="rectangle" presStyleLbl="revTx" presStyleIdx="0" presStyleCnt="1" custScaleX="47850" custScaleY="78197" custLinFactNeighborX="-391" custLinFactNeighborY="-177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7C226A-5815-43CE-B81A-526839369988}" type="pres">
      <dgm:prSet presAssocID="{035DD850-7918-4D7F-B339-B55DF487A933}" presName="item1" presStyleLbl="node1" presStyleIdx="0" presStyleCnt="2" custScaleX="78199" custScaleY="78197" custLinFactNeighborX="-11215" custLinFactNeighborY="314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72DA28-5976-4513-9863-02B0FE560F88}" type="pres">
      <dgm:prSet presAssocID="{75C551BE-7FE0-4719-9353-B26C45A662D5}" presName="item2" presStyleLbl="node1" presStyleIdx="1" presStyleCnt="2" custScaleX="290596" custScaleY="100000" custLinFactNeighborX="59214" custLinFactNeighborY="-7798">
        <dgm:presLayoutVars>
          <dgm:bulletEnabled val="1"/>
        </dgm:presLayoutVars>
      </dgm:prSet>
      <dgm:spPr/>
    </dgm:pt>
    <dgm:pt modelId="{C425549B-2AF2-43CD-A74F-C1C0450D471C}" type="pres">
      <dgm:prSet presAssocID="{F14B23C3-0AB8-4EEA-A4CD-9195C6445868}" presName="funnel" presStyleLbl="trAlignAcc1" presStyleIdx="0" presStyleCnt="1" custLinFactNeighborY="9232"/>
      <dgm:spPr/>
      <dgm:t>
        <a:bodyPr/>
        <a:lstStyle/>
        <a:p>
          <a:endParaRPr lang="zh-TW" altLang="en-US"/>
        </a:p>
      </dgm:t>
    </dgm:pt>
  </dgm:ptLst>
  <dgm:cxnLst>
    <dgm:cxn modelId="{7CA2D534-77F1-4E7F-AFCA-23CFDF2A511C}" type="presOf" srcId="{96E4ACF7-ED81-4C6F-9ED3-529B0ACEDA74}" destId="{9572DA28-5976-4513-9863-02B0FE560F88}" srcOrd="0" destOrd="0" presId="urn:microsoft.com/office/officeart/2005/8/layout/funnel1"/>
    <dgm:cxn modelId="{B385BC36-128A-463E-B903-256B2944BB41}" srcId="{F14B23C3-0AB8-4EEA-A4CD-9195C6445868}" destId="{96E4ACF7-ED81-4C6F-9ED3-529B0ACEDA74}" srcOrd="0" destOrd="0" parTransId="{7A553C91-3229-45F9-91F3-7CBFE461E4E4}" sibTransId="{109B0670-E977-4AAB-91FB-A238BC599395}"/>
    <dgm:cxn modelId="{9705206B-1424-4FB4-9F3C-755AA7821E85}" type="presOf" srcId="{75C551BE-7FE0-4719-9353-B26C45A662D5}" destId="{F16035FD-0741-4583-97A8-5FC05A21FF91}" srcOrd="0" destOrd="0" presId="urn:microsoft.com/office/officeart/2005/8/layout/funnel1"/>
    <dgm:cxn modelId="{860AD29B-05DB-4D7B-992A-B74B39DC7BB4}" srcId="{F14B23C3-0AB8-4EEA-A4CD-9195C6445868}" destId="{75C551BE-7FE0-4719-9353-B26C45A662D5}" srcOrd="2" destOrd="0" parTransId="{0A467250-4FFB-4DD6-8B04-3AF218CF0C7F}" sibTransId="{D88F23FC-5829-46C6-8B36-0089DA3CE072}"/>
    <dgm:cxn modelId="{94B44609-2B6B-4933-B2BA-90318593A541}" srcId="{F14B23C3-0AB8-4EEA-A4CD-9195C6445868}" destId="{035DD850-7918-4D7F-B339-B55DF487A933}" srcOrd="1" destOrd="0" parTransId="{EC33BF8A-3E91-420A-A989-DFF9DD8602F7}" sibTransId="{9004A683-0BC5-44DA-8BC8-907E4368D49E}"/>
    <dgm:cxn modelId="{3C64B454-AA24-4772-8DA6-37F83C5DA6FF}" type="presOf" srcId="{F14B23C3-0AB8-4EEA-A4CD-9195C6445868}" destId="{8AD90FF0-83C5-49D8-9859-0F4614E4B4B6}" srcOrd="0" destOrd="0" presId="urn:microsoft.com/office/officeart/2005/8/layout/funnel1"/>
    <dgm:cxn modelId="{E67E2A1A-9409-4154-8329-E9EF602B5E5C}" type="presOf" srcId="{035DD850-7918-4D7F-B339-B55DF487A933}" destId="{AA7C226A-5815-43CE-B81A-526839369988}" srcOrd="0" destOrd="0" presId="urn:microsoft.com/office/officeart/2005/8/layout/funnel1"/>
    <dgm:cxn modelId="{FDF761DF-D112-4DC9-84BF-E38356769397}" type="presParOf" srcId="{8AD90FF0-83C5-49D8-9859-0F4614E4B4B6}" destId="{94771AC4-D31F-4944-A2BC-2370D249FB1C}" srcOrd="0" destOrd="0" presId="urn:microsoft.com/office/officeart/2005/8/layout/funnel1"/>
    <dgm:cxn modelId="{710EBE70-E47A-4CC4-A355-BDA96B8F5BAC}" type="presParOf" srcId="{8AD90FF0-83C5-49D8-9859-0F4614E4B4B6}" destId="{28196F59-F00E-4CF7-B5F7-45E983F4D498}" srcOrd="1" destOrd="0" presId="urn:microsoft.com/office/officeart/2005/8/layout/funnel1"/>
    <dgm:cxn modelId="{26527552-9A0F-4D23-A526-F05B311A4B41}" type="presParOf" srcId="{8AD90FF0-83C5-49D8-9859-0F4614E4B4B6}" destId="{F16035FD-0741-4583-97A8-5FC05A21FF91}" srcOrd="2" destOrd="0" presId="urn:microsoft.com/office/officeart/2005/8/layout/funnel1"/>
    <dgm:cxn modelId="{823124FF-02CA-4AAC-8ABA-CC6751304C89}" type="presParOf" srcId="{8AD90FF0-83C5-49D8-9859-0F4614E4B4B6}" destId="{AA7C226A-5815-43CE-B81A-526839369988}" srcOrd="3" destOrd="0" presId="urn:microsoft.com/office/officeart/2005/8/layout/funnel1"/>
    <dgm:cxn modelId="{8CF38D14-D586-4329-9669-3C521EEA29EB}" type="presParOf" srcId="{8AD90FF0-83C5-49D8-9859-0F4614E4B4B6}" destId="{9572DA28-5976-4513-9863-02B0FE560F88}" srcOrd="4" destOrd="0" presId="urn:microsoft.com/office/officeart/2005/8/layout/funnel1"/>
    <dgm:cxn modelId="{51713EC7-32CC-4E1F-8560-A3E22ADB27B5}" type="presParOf" srcId="{8AD90FF0-83C5-49D8-9859-0F4614E4B4B6}" destId="{C425549B-2AF2-43CD-A74F-C1C0450D471C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771AC4-D31F-4944-A2BC-2370D249FB1C}">
      <dsp:nvSpPr>
        <dsp:cNvPr id="0" name=""/>
        <dsp:cNvSpPr/>
      </dsp:nvSpPr>
      <dsp:spPr>
        <a:xfrm>
          <a:off x="1060227" y="426971"/>
          <a:ext cx="2926045" cy="10161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96F59-F00E-4CF7-B5F7-45E983F4D498}">
      <dsp:nvSpPr>
        <dsp:cNvPr id="0" name=""/>
        <dsp:cNvSpPr/>
      </dsp:nvSpPr>
      <dsp:spPr>
        <a:xfrm>
          <a:off x="2244255" y="2680710"/>
          <a:ext cx="567063" cy="3629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035FD-0741-4583-97A8-5FC05A21FF91}">
      <dsp:nvSpPr>
        <dsp:cNvPr id="0" name=""/>
        <dsp:cNvSpPr/>
      </dsp:nvSpPr>
      <dsp:spPr>
        <a:xfrm>
          <a:off x="1865928" y="2924274"/>
          <a:ext cx="1302430" cy="53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rPr>
            <a:t>定義</a:t>
          </a:r>
          <a:endParaRPr lang="zh-TW" altLang="en-US" sz="2000" b="1" kern="1200" dirty="0">
            <a:solidFill>
              <a:srgbClr val="FF0000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1865928" y="2924274"/>
        <a:ext cx="1302430" cy="532111"/>
      </dsp:txXfrm>
    </dsp:sp>
    <dsp:sp modelId="{AA7C226A-5815-43CE-B81A-526839369988}">
      <dsp:nvSpPr>
        <dsp:cNvPr id="0" name=""/>
        <dsp:cNvSpPr/>
      </dsp:nvSpPr>
      <dsp:spPr>
        <a:xfrm>
          <a:off x="2120827" y="1719669"/>
          <a:ext cx="798187" cy="798167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歸納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20827" y="1719669"/>
        <a:ext cx="798187" cy="798167"/>
      </dsp:txXfrm>
    </dsp:sp>
    <dsp:sp modelId="{9572DA28-5976-4513-9863-02B0FE560F88}">
      <dsp:nvSpPr>
        <dsp:cNvPr id="0" name=""/>
        <dsp:cNvSpPr/>
      </dsp:nvSpPr>
      <dsp:spPr>
        <a:xfrm>
          <a:off x="1025346" y="441739"/>
          <a:ext cx="2966152" cy="1020713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itchFamily="34" charset="-120"/>
              <a:ea typeface="微軟正黑體" pitchFamily="34" charset="-120"/>
            </a:rPr>
            <a:t>詢問起頭</a:t>
          </a:r>
          <a:endParaRPr lang="zh-TW" altLang="en-US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025346" y="441739"/>
        <a:ext cx="2966152" cy="1020713"/>
      </dsp:txXfrm>
    </dsp:sp>
    <dsp:sp modelId="{C425549B-2AF2-43CD-A74F-C1C0450D471C}">
      <dsp:nvSpPr>
        <dsp:cNvPr id="0" name=""/>
        <dsp:cNvSpPr/>
      </dsp:nvSpPr>
      <dsp:spPr>
        <a:xfrm>
          <a:off x="940010" y="302217"/>
          <a:ext cx="3175552" cy="25404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/>
        </p:nvGraphicFramePr>
        <p:xfrm>
          <a:off x="2195736" y="-243408"/>
          <a:ext cx="4536504" cy="364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向下箭號 4"/>
          <p:cNvSpPr/>
          <p:nvPr/>
        </p:nvSpPr>
        <p:spPr>
          <a:xfrm>
            <a:off x="4572000" y="3140968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586514" y="35010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572000" y="3861048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586514" y="422108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572000" y="4581128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586514" y="494116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化對角線角落矩形 10"/>
          <p:cNvSpPr/>
          <p:nvPr/>
        </p:nvSpPr>
        <p:spPr>
          <a:xfrm>
            <a:off x="6660232" y="2780928"/>
            <a:ext cx="1944216" cy="72008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How to do?</a:t>
            </a:r>
          </a:p>
          <a:p>
            <a:pPr algn="ctr"/>
            <a:r>
              <a:rPr lang="en-US" altLang="zh-TW" dirty="0" smtClean="0"/>
              <a:t>How to get?</a:t>
            </a:r>
            <a:endParaRPr lang="zh-TW" altLang="en-US" dirty="0"/>
          </a:p>
        </p:txBody>
      </p:sp>
      <p:sp>
        <p:nvSpPr>
          <p:cNvPr id="12" name="圓角化對角線角落矩形 11"/>
          <p:cNvSpPr/>
          <p:nvPr/>
        </p:nvSpPr>
        <p:spPr>
          <a:xfrm>
            <a:off x="6660232" y="3645024"/>
            <a:ext cx="1944216" cy="72008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分享自己故事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引經據典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圓角化對角線角落矩形 12"/>
          <p:cNvSpPr/>
          <p:nvPr/>
        </p:nvSpPr>
        <p:spPr>
          <a:xfrm>
            <a:off x="6660232" y="4509120"/>
            <a:ext cx="1944216" cy="50405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強調可行性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4572000" y="5301208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586514" y="56612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化對角線角落矩形 17"/>
          <p:cNvSpPr/>
          <p:nvPr/>
        </p:nvSpPr>
        <p:spPr>
          <a:xfrm>
            <a:off x="6660232" y="5229200"/>
            <a:ext cx="1944216" cy="50405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行動列舉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4572000" y="6021288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586514" y="63813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化對角線角落矩形 20"/>
          <p:cNvSpPr/>
          <p:nvPr/>
        </p:nvSpPr>
        <p:spPr>
          <a:xfrm>
            <a:off x="6660232" y="5949280"/>
            <a:ext cx="1944216" cy="43204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結論、反思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肘形接點 22"/>
          <p:cNvCxnSpPr>
            <a:stCxn id="6" idx="6"/>
            <a:endCxn id="11" idx="2"/>
          </p:cNvCxnSpPr>
          <p:nvPr/>
        </p:nvCxnSpPr>
        <p:spPr>
          <a:xfrm flipV="1">
            <a:off x="4874546" y="3140968"/>
            <a:ext cx="1785686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8" idx="6"/>
            <a:endCxn id="12" idx="2"/>
          </p:cNvCxnSpPr>
          <p:nvPr/>
        </p:nvCxnSpPr>
        <p:spPr>
          <a:xfrm flipV="1">
            <a:off x="4874546" y="4005064"/>
            <a:ext cx="1785686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" idx="6"/>
            <a:endCxn id="13" idx="2"/>
          </p:cNvCxnSpPr>
          <p:nvPr/>
        </p:nvCxnSpPr>
        <p:spPr>
          <a:xfrm flipV="1">
            <a:off x="4874546" y="4761148"/>
            <a:ext cx="1785686" cy="324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5" idx="6"/>
            <a:endCxn id="18" idx="2"/>
          </p:cNvCxnSpPr>
          <p:nvPr/>
        </p:nvCxnSpPr>
        <p:spPr>
          <a:xfrm flipV="1">
            <a:off x="4874546" y="5481228"/>
            <a:ext cx="1785686" cy="324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0" idx="6"/>
            <a:endCxn id="21" idx="2"/>
          </p:cNvCxnSpPr>
          <p:nvPr/>
        </p:nvCxnSpPr>
        <p:spPr>
          <a:xfrm flipV="1">
            <a:off x="4874546" y="6165304"/>
            <a:ext cx="1785686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如螢幕大小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RayWu</dc:creator>
  <cp:lastModifiedBy>RayWu</cp:lastModifiedBy>
  <cp:revision>2</cp:revision>
  <dcterms:created xsi:type="dcterms:W3CDTF">2016-10-16T05:46:03Z</dcterms:created>
  <dcterms:modified xsi:type="dcterms:W3CDTF">2016-10-16T06:02:56Z</dcterms:modified>
</cp:coreProperties>
</file>