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00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582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07CCD-578D-6F2E-5C76-15177E797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493A2F-D126-D2BE-98A8-14BA8AD79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1E72D2-1D14-0DF8-2B86-4F1787904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9392-40F2-40B5-8EF8-785C390432A4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23E6A4-4C5F-E4DC-1B8F-A99AF860A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1C31BF-4700-6FFA-7DAA-D92D5453F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BD83-94E6-4DFE-8098-D0E47A2E8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651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38F940-41B6-73DB-39EF-CC450CA8E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2FDE8B-0ED0-7331-C711-8DC5E21DF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53B956-603C-0EE0-4756-E56FBBE6F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9392-40F2-40B5-8EF8-785C390432A4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4CBC03-8AAE-3D72-2A1C-3F1026A1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910C5D-3A59-31CE-0AAE-7A74777BA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BD83-94E6-4DFE-8098-D0E47A2E8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3665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7286611-C9C5-428C-3AF4-79235A281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3D7A306-51DE-5DA1-A4E9-5823C703B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86BB78-4A1D-FAF7-2953-8B5DB01D9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9392-40F2-40B5-8EF8-785C390432A4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3DECD1-9A27-E5D5-59A1-811064585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1220DD-5804-611E-DD65-D64CCC445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BD83-94E6-4DFE-8098-D0E47A2E8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31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AB170E-5AB9-C655-25CB-4CF2580D3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1F02F2-EFF9-3A55-07A2-26036DE74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2A3EED-BB9B-F864-E026-1DB4031A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9392-40F2-40B5-8EF8-785C390432A4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DB30B9-D213-AE5D-E434-C32F709AD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39E6D39-8964-13C8-83E9-00F74C51B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BD83-94E6-4DFE-8098-D0E47A2E8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3759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A7AF6-E6F2-3409-BD58-6E4DE1B7D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C4BFCE-C14B-6993-2E49-646B86798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96C2F1-5D6B-B718-43F5-4C2C30BAC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9392-40F2-40B5-8EF8-785C390432A4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F7E3B6C-C688-86A6-9B46-1927559DF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5BD4692-7B90-B47A-EAC6-0FCFE911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BD83-94E6-4DFE-8098-D0E47A2E8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563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EF0D9C-44E0-4F0E-DB07-191E6BB1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B20C98-0724-4C2F-A878-6427237F3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ED86251-2DD7-FE1E-018E-1E8C76CDE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55DD13-A276-41A0-DFB0-2D314BFB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9392-40F2-40B5-8EF8-785C390432A4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4100D8-3169-E220-0FD0-BD70E2A89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B3C04C8-9D56-1E06-F922-E265F135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BD83-94E6-4DFE-8098-D0E47A2E8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62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F14309-8B30-5A64-50A7-099886483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AD4C41-F437-F2DF-4B2D-C882650D8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406EC8A-E161-CF5D-5E2C-D2E92F70A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A0DEF0E-99FE-3A06-0E3A-977A4294BC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BBDB822-8E7C-6FE6-4592-545E2ED76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9B45253-4588-8DA0-CC0C-29068FC3C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9392-40F2-40B5-8EF8-785C390432A4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5D77A99-34B8-FF02-AD25-B2A25C937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24CDC7A-3598-2BE3-97EB-0E612392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BD83-94E6-4DFE-8098-D0E47A2E8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078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90446B-0054-05D6-3B80-A331ACC6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DD8DA89-BC18-F9BE-E888-B4CCE6377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9392-40F2-40B5-8EF8-785C390432A4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C447FF5-B61E-B4BE-EDDA-439AA2B67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B56598-554B-BE64-0D86-933C4BE11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BD83-94E6-4DFE-8098-D0E47A2E8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12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EBD41A1-2DD8-A39F-A72E-F8E5BE961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9392-40F2-40B5-8EF8-785C390432A4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4552FC2-F58B-3EA4-93A8-44E13568A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0D93039-8484-A085-5747-662CDE6A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BD83-94E6-4DFE-8098-D0E47A2E8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73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FCAD8-3340-12DC-5742-F782C3CF1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1BC8AA-BD10-23B0-A743-ECB64F016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346AA3-D476-7A57-E5BD-1BEC3248C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F4C20E-756A-1D04-7FF3-B8F826FF6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9392-40F2-40B5-8EF8-785C390432A4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FEF386-44B9-14F6-EB3D-10431A97D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D56124-3ECB-0945-CE05-D20B37E7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BD83-94E6-4DFE-8098-D0E47A2E8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8010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98ACAA-9B65-76B9-481A-580072494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21C3781-3204-B8D0-E14E-6B99DE363D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0A3ED3D-C7B9-9F70-F57E-EFBF01E30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BE96C9-23E2-DD71-2E9E-3842D0A19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59392-40F2-40B5-8EF8-785C390432A4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B7B046-0FE9-B7DA-36B9-A1DDDB0F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55BF1F-C6A3-1A8D-8899-CF8A0BB4F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9BD83-94E6-4DFE-8098-D0E47A2E87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56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6E3C263-ADD8-663F-D9E5-B898B329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E84295-884C-8411-774F-596E5DEBA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9BC51F-32A6-552F-8B84-1C26CE928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659392-40F2-40B5-8EF8-785C390432A4}" type="datetimeFigureOut">
              <a:rPr lang="pt-BR" smtClean="0"/>
              <a:t>13/08/2024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5BB174-476F-8786-0002-25DF47AF3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6E911E-E964-E0E0-338F-98FDBA5C3F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59BD83-94E6-4DFE-8098-D0E47A2E875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4AB2590-C639-851C-B9A3-DB02D9F6313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050588" y="6642100"/>
            <a:ext cx="110648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Classificação: Pública</a:t>
            </a:r>
          </a:p>
        </p:txBody>
      </p:sp>
    </p:spTree>
    <p:extLst>
      <p:ext uri="{BB962C8B-B14F-4D97-AF65-F5344CB8AC3E}">
        <p14:creationId xmlns:p14="http://schemas.microsoft.com/office/powerpoint/2010/main" val="206866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12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.png"/><Relationship Id="rId10" Type="http://schemas.openxmlformats.org/officeDocument/2006/relationships/image" Target="../media/image16.png"/><Relationship Id="rId4" Type="http://schemas.microsoft.com/office/2007/relationships/hdphoto" Target="../media/hdphoto1.wdp"/><Relationship Id="rId9" Type="http://schemas.openxmlformats.org/officeDocument/2006/relationships/image" Target="../media/image15.pn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preto e branco&#10;&#10;Descrição gerada automaticamente com confiança baixa">
            <a:extLst>
              <a:ext uri="{FF2B5EF4-FFF2-40B4-BE49-F238E27FC236}">
                <a16:creationId xmlns:a16="http://schemas.microsoft.com/office/drawing/2014/main" id="{B00798DA-92C7-7B19-CD5D-FC39DCF52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81" b="98286" l="10000" r="90000">
                        <a14:foregroundMark x1="31935" y1="7619" x2="30000" y2="6476"/>
                        <a14:foregroundMark x1="32258" y1="12952" x2="32258" y2="12952"/>
                        <a14:foregroundMark x1="43226" y1="14667" x2="43871" y2="14286"/>
                        <a14:foregroundMark x1="44839" y1="20190" x2="44839" y2="20190"/>
                        <a14:foregroundMark x1="33871" y1="24952" x2="33548" y2="23238"/>
                        <a14:foregroundMark x1="36129" y1="28762" x2="34516" y2="28190"/>
                        <a14:foregroundMark x1="47097" y1="32381" x2="48065" y2="30667"/>
                        <a14:foregroundMark x1="48387" y1="37333" x2="47419" y2="36190"/>
                        <a14:foregroundMark x1="39032" y1="44571" x2="38710" y2="43048"/>
                        <a14:foregroundMark x1="42581" y1="48571" x2="41935" y2="48000"/>
                        <a14:foregroundMark x1="54194" y1="51810" x2="53871" y2="50095"/>
                        <a14:foregroundMark x1="54839" y1="56762" x2="53871" y2="56000"/>
                        <a14:foregroundMark x1="47419" y1="61524" x2="47097" y2="60190"/>
                        <a14:foregroundMark x1="50968" y1="66667" x2="50323" y2="65714"/>
                        <a14:foregroundMark x1="65484" y1="74095" x2="67097" y2="72952"/>
                        <a14:foregroundMark x1="60968" y1="80000" x2="60968" y2="77905"/>
                        <a14:foregroundMark x1="64516" y1="83810" x2="64839" y2="83048"/>
                        <a14:foregroundMark x1="83226" y1="84571" x2="82581" y2="83810"/>
                        <a14:foregroundMark x1="89032" y1="89714" x2="87097" y2="88190"/>
                        <a14:foregroundMark x1="81290" y1="94857" x2="79677" y2="94476"/>
                        <a14:foregroundMark x1="87419" y1="98476" x2="87419" y2="98476"/>
                        <a14:foregroundMark x1="37419" y1="3048" x2="37419" y2="3048"/>
                        <a14:foregroundMark x1="36129" y1="381" x2="36774" y2="381"/>
                        <a14:foregroundMark x1="63548" y1="68571" x2="62903" y2="67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15" y="256056"/>
            <a:ext cx="2952750" cy="50006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7108E1-F3AF-49AD-D4FB-719BD9CA2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0048" y="346995"/>
            <a:ext cx="4760099" cy="150795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E2FA064-FF5F-E39A-4237-F7C7BEF969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0048" y="1930998"/>
            <a:ext cx="4760099" cy="149800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9E4D4CC-B33D-32BD-0A3B-4023E8B1E2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9970" y="5256681"/>
            <a:ext cx="3823167" cy="1264682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F463FF2-A0AD-6DA6-9463-C9644100CC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0047" y="3390957"/>
            <a:ext cx="4558463" cy="1507951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DC271F53-8E3E-2E32-30E2-D675CE423F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0047" y="5013412"/>
            <a:ext cx="4518988" cy="150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71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087E2A4-EED2-CBD6-0272-CFA1E2590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 descr="Desenho preto e branco&#10;&#10;Descrição gerada automaticamente com confiança baixa">
            <a:extLst>
              <a:ext uri="{FF2B5EF4-FFF2-40B4-BE49-F238E27FC236}">
                <a16:creationId xmlns:a16="http://schemas.microsoft.com/office/drawing/2014/main" id="{7BBD75C0-ECB0-54EF-C09E-67BB841EF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1" b="98286" l="10000" r="90000">
                        <a14:foregroundMark x1="43226" y1="14667" x2="43871" y2="14286"/>
                        <a14:foregroundMark x1="44839" y1="20190" x2="44839" y2="20190"/>
                        <a14:foregroundMark x1="33871" y1="24952" x2="33548" y2="23238"/>
                        <a14:foregroundMark x1="36129" y1="28762" x2="34516" y2="28190"/>
                        <a14:foregroundMark x1="47097" y1="32381" x2="48065" y2="30667"/>
                        <a14:foregroundMark x1="48387" y1="37333" x2="47419" y2="36190"/>
                        <a14:foregroundMark x1="39032" y1="44571" x2="38710" y2="43048"/>
                        <a14:foregroundMark x1="42581" y1="48571" x2="41935" y2="48000"/>
                        <a14:foregroundMark x1="54194" y1="51810" x2="53871" y2="50095"/>
                        <a14:foregroundMark x1="54839" y1="56762" x2="53871" y2="56000"/>
                        <a14:foregroundMark x1="47419" y1="61524" x2="47097" y2="60190"/>
                        <a14:foregroundMark x1="50968" y1="66667" x2="50323" y2="65714"/>
                        <a14:foregroundMark x1="65484" y1="74095" x2="67097" y2="72952"/>
                        <a14:foregroundMark x1="60968" y1="80000" x2="60968" y2="77905"/>
                        <a14:foregroundMark x1="64516" y1="83810" x2="64839" y2="83048"/>
                        <a14:foregroundMark x1="83226" y1="84571" x2="82581" y2="83810"/>
                        <a14:foregroundMark x1="89032" y1="89714" x2="87097" y2="88190"/>
                        <a14:foregroundMark x1="81290" y1="94857" x2="79677" y2="94476"/>
                        <a14:foregroundMark x1="87419" y1="98476" x2="87419" y2="98476"/>
                        <a14:foregroundMark x1="63548" y1="68571" x2="62903" y2="67429"/>
                        <a14:backgroundMark x1="38387" y1="2857" x2="38387" y2="2857"/>
                        <a14:backgroundMark x1="38065" y1="952" x2="37097" y2="1524"/>
                        <a14:backgroundMark x1="38387" y1="3810" x2="38387" y2="3810"/>
                        <a14:backgroundMark x1="30645" y1="13524" x2="34839" y2="1143"/>
                        <a14:backgroundMark x1="29355" y1="7048" x2="28065" y2="3619"/>
                        <a14:backgroundMark x1="41290" y1="762" x2="31613" y2="4952"/>
                        <a14:backgroundMark x1="27419" y1="7619" x2="34839" y2="5143"/>
                        <a14:backgroundMark x1="34194" y1="12762" x2="28710" y2="1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8768">
            <a:off x="7473964" y="3001569"/>
            <a:ext cx="2952750" cy="5000625"/>
          </a:xfrm>
          <a:prstGeom prst="rect">
            <a:avLst/>
          </a:prstGeom>
        </p:spPr>
      </p:pic>
      <p:pic>
        <p:nvPicPr>
          <p:cNvPr id="2" name="Imagem 1" descr="Desenho preto e branco&#10;&#10;Descrição gerada automaticamente com confiança baixa">
            <a:extLst>
              <a:ext uri="{FF2B5EF4-FFF2-40B4-BE49-F238E27FC236}">
                <a16:creationId xmlns:a16="http://schemas.microsoft.com/office/drawing/2014/main" id="{F05A5DF8-4DDE-C30F-4EB3-16F3EFC05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1" b="98286" l="10000" r="90000">
                        <a14:foregroundMark x1="31935" y1="7619" x2="30000" y2="6476"/>
                        <a14:foregroundMark x1="32258" y1="12952" x2="32258" y2="12952"/>
                        <a14:foregroundMark x1="43226" y1="14667" x2="43871" y2="14286"/>
                        <a14:foregroundMark x1="44839" y1="20190" x2="44839" y2="20190"/>
                        <a14:foregroundMark x1="33871" y1="24952" x2="33548" y2="23238"/>
                        <a14:foregroundMark x1="36129" y1="28762" x2="34516" y2="28190"/>
                        <a14:foregroundMark x1="47097" y1="32381" x2="48065" y2="30667"/>
                        <a14:foregroundMark x1="48387" y1="37333" x2="47419" y2="36190"/>
                        <a14:foregroundMark x1="39032" y1="44571" x2="38710" y2="43048"/>
                        <a14:foregroundMark x1="42581" y1="48571" x2="41935" y2="48000"/>
                        <a14:foregroundMark x1="54194" y1="51810" x2="53871" y2="50095"/>
                        <a14:foregroundMark x1="54839" y1="56762" x2="53871" y2="56000"/>
                        <a14:foregroundMark x1="47419" y1="61524" x2="47097" y2="60190"/>
                        <a14:foregroundMark x1="50968" y1="66667" x2="50323" y2="65714"/>
                        <a14:foregroundMark x1="65484" y1="74095" x2="67097" y2="72952"/>
                        <a14:foregroundMark x1="60968" y1="80000" x2="60968" y2="77905"/>
                        <a14:foregroundMark x1="64516" y1="83810" x2="64839" y2="83048"/>
                        <a14:foregroundMark x1="83226" y1="84571" x2="82581" y2="83810"/>
                        <a14:foregroundMark x1="89032" y1="89714" x2="87097" y2="88190"/>
                        <a14:foregroundMark x1="81290" y1="94857" x2="79677" y2="94476"/>
                        <a14:foregroundMark x1="87419" y1="98476" x2="87419" y2="98476"/>
                        <a14:foregroundMark x1="37419" y1="3048" x2="37419" y2="3048"/>
                        <a14:foregroundMark x1="36129" y1="381" x2="36774" y2="381"/>
                        <a14:foregroundMark x1="63548" y1="68571" x2="62903" y2="67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32290">
            <a:off x="10761907" y="-516496"/>
            <a:ext cx="2952750" cy="5000625"/>
          </a:xfrm>
          <a:prstGeom prst="rect">
            <a:avLst/>
          </a:prstGeom>
        </p:spPr>
      </p:pic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295EDEBA-A14E-1EB3-CBE1-08D726C751E6}"/>
              </a:ext>
            </a:extLst>
          </p:cNvPr>
          <p:cNvSpPr/>
          <p:nvPr/>
        </p:nvSpPr>
        <p:spPr>
          <a:xfrm>
            <a:off x="-609600" y="-570517"/>
            <a:ext cx="1399862" cy="7676167"/>
          </a:xfrm>
          <a:prstGeom prst="roundRect">
            <a:avLst/>
          </a:prstGeom>
          <a:solidFill>
            <a:srgbClr val="74000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 descr="Forma&#10;&#10;Descrição gerada automaticamente com confiança baixa">
            <a:extLst>
              <a:ext uri="{FF2B5EF4-FFF2-40B4-BE49-F238E27FC236}">
                <a16:creationId xmlns:a16="http://schemas.microsoft.com/office/drawing/2014/main" id="{CDCDB431-908D-5AAA-F043-9E1E78DAC2F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72"/>
          <a:stretch/>
        </p:blipFill>
        <p:spPr>
          <a:xfrm>
            <a:off x="71390" y="1111033"/>
            <a:ext cx="619072" cy="540000"/>
          </a:xfrm>
          <a:prstGeom prst="rect">
            <a:avLst/>
          </a:prstGeom>
        </p:spPr>
      </p:pic>
      <p:pic>
        <p:nvPicPr>
          <p:cNvPr id="21" name="Imagem 20" descr="Forma&#10;&#10;Descrição gerada automaticamente com confiança baixa">
            <a:extLst>
              <a:ext uri="{FF2B5EF4-FFF2-40B4-BE49-F238E27FC236}">
                <a16:creationId xmlns:a16="http://schemas.microsoft.com/office/drawing/2014/main" id="{60A46E3A-46A9-5EA8-FB6F-28621AEEA7C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66"/>
          <a:stretch/>
        </p:blipFill>
        <p:spPr>
          <a:xfrm>
            <a:off x="64154" y="1881930"/>
            <a:ext cx="633545" cy="540000"/>
          </a:xfrm>
          <a:prstGeom prst="rect">
            <a:avLst/>
          </a:prstGeom>
        </p:spPr>
      </p:pic>
      <p:pic>
        <p:nvPicPr>
          <p:cNvPr id="26" name="Imagem 25" descr="Forma&#10;&#10;Descrição gerada automaticamente com confiança baixa">
            <a:extLst>
              <a:ext uri="{FF2B5EF4-FFF2-40B4-BE49-F238E27FC236}">
                <a16:creationId xmlns:a16="http://schemas.microsoft.com/office/drawing/2014/main" id="{A3B7B683-3BB9-A833-A552-DE1304FE58C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90"/>
          <a:stretch/>
        </p:blipFill>
        <p:spPr>
          <a:xfrm>
            <a:off x="66278" y="281144"/>
            <a:ext cx="629296" cy="540000"/>
          </a:xfrm>
          <a:prstGeom prst="rect">
            <a:avLst/>
          </a:prstGeom>
        </p:spPr>
      </p:pic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E710AA64-0DB1-5D46-AEEB-827F4D3B906A}"/>
              </a:ext>
            </a:extLst>
          </p:cNvPr>
          <p:cNvSpPr/>
          <p:nvPr/>
        </p:nvSpPr>
        <p:spPr>
          <a:xfrm>
            <a:off x="-609600" y="972463"/>
            <a:ext cx="1399862" cy="6133187"/>
          </a:xfrm>
          <a:prstGeom prst="roundRect">
            <a:avLst>
              <a:gd name="adj" fmla="val 0"/>
            </a:avLst>
          </a:prstGeom>
          <a:solidFill>
            <a:srgbClr val="74000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723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087E2A4-EED2-CBD6-0272-CFA1E2590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 descr="Desenho preto e branco&#10;&#10;Descrição gerada automaticamente com confiança baixa">
            <a:extLst>
              <a:ext uri="{FF2B5EF4-FFF2-40B4-BE49-F238E27FC236}">
                <a16:creationId xmlns:a16="http://schemas.microsoft.com/office/drawing/2014/main" id="{7BBD75C0-ECB0-54EF-C09E-67BB841EF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1" b="98286" l="10000" r="90000">
                        <a14:foregroundMark x1="43226" y1="14667" x2="43871" y2="14286"/>
                        <a14:foregroundMark x1="44839" y1="20190" x2="44839" y2="20190"/>
                        <a14:foregroundMark x1="33871" y1="24952" x2="33548" y2="23238"/>
                        <a14:foregroundMark x1="36129" y1="28762" x2="34516" y2="28190"/>
                        <a14:foregroundMark x1="47097" y1="32381" x2="48065" y2="30667"/>
                        <a14:foregroundMark x1="48387" y1="37333" x2="47419" y2="36190"/>
                        <a14:foregroundMark x1="39032" y1="44571" x2="38710" y2="43048"/>
                        <a14:foregroundMark x1="42581" y1="48571" x2="41935" y2="48000"/>
                        <a14:foregroundMark x1="54194" y1="51810" x2="53871" y2="50095"/>
                        <a14:foregroundMark x1="54839" y1="56762" x2="53871" y2="56000"/>
                        <a14:foregroundMark x1="47419" y1="61524" x2="47097" y2="60190"/>
                        <a14:foregroundMark x1="50968" y1="66667" x2="50323" y2="65714"/>
                        <a14:foregroundMark x1="65484" y1="74095" x2="67097" y2="72952"/>
                        <a14:foregroundMark x1="60968" y1="80000" x2="60968" y2="77905"/>
                        <a14:foregroundMark x1="64516" y1="83810" x2="64839" y2="83048"/>
                        <a14:foregroundMark x1="83226" y1="84571" x2="82581" y2="83810"/>
                        <a14:foregroundMark x1="89032" y1="89714" x2="87097" y2="88190"/>
                        <a14:foregroundMark x1="81290" y1="94857" x2="79677" y2="94476"/>
                        <a14:foregroundMark x1="87419" y1="98476" x2="87419" y2="98476"/>
                        <a14:foregroundMark x1="63548" y1="68571" x2="62903" y2="67429"/>
                        <a14:backgroundMark x1="38387" y1="2857" x2="38387" y2="2857"/>
                        <a14:backgroundMark x1="38065" y1="952" x2="37097" y2="1524"/>
                        <a14:backgroundMark x1="38387" y1="3810" x2="38387" y2="3810"/>
                        <a14:backgroundMark x1="30645" y1="13524" x2="34839" y2="1143"/>
                        <a14:backgroundMark x1="29355" y1="7048" x2="28065" y2="3619"/>
                        <a14:backgroundMark x1="41290" y1="762" x2="31613" y2="4952"/>
                        <a14:backgroundMark x1="27419" y1="7619" x2="34839" y2="5143"/>
                        <a14:backgroundMark x1="34194" y1="12762" x2="28710" y2="1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8768">
            <a:off x="7473964" y="3001569"/>
            <a:ext cx="2952750" cy="5000625"/>
          </a:xfrm>
          <a:prstGeom prst="rect">
            <a:avLst/>
          </a:prstGeom>
        </p:spPr>
      </p:pic>
      <p:pic>
        <p:nvPicPr>
          <p:cNvPr id="2" name="Imagem 1" descr="Desenho preto e branco&#10;&#10;Descrição gerada automaticamente com confiança baixa">
            <a:extLst>
              <a:ext uri="{FF2B5EF4-FFF2-40B4-BE49-F238E27FC236}">
                <a16:creationId xmlns:a16="http://schemas.microsoft.com/office/drawing/2014/main" id="{F05A5DF8-4DDE-C30F-4EB3-16F3EFC05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1" b="98286" l="10000" r="90000">
                        <a14:foregroundMark x1="31935" y1="7619" x2="30000" y2="6476"/>
                        <a14:foregroundMark x1="32258" y1="12952" x2="32258" y2="12952"/>
                        <a14:foregroundMark x1="43226" y1="14667" x2="43871" y2="14286"/>
                        <a14:foregroundMark x1="44839" y1="20190" x2="44839" y2="20190"/>
                        <a14:foregroundMark x1="33871" y1="24952" x2="33548" y2="23238"/>
                        <a14:foregroundMark x1="36129" y1="28762" x2="34516" y2="28190"/>
                        <a14:foregroundMark x1="47097" y1="32381" x2="48065" y2="30667"/>
                        <a14:foregroundMark x1="48387" y1="37333" x2="47419" y2="36190"/>
                        <a14:foregroundMark x1="39032" y1="44571" x2="38710" y2="43048"/>
                        <a14:foregroundMark x1="42581" y1="48571" x2="41935" y2="48000"/>
                        <a14:foregroundMark x1="54194" y1="51810" x2="53871" y2="50095"/>
                        <a14:foregroundMark x1="54839" y1="56762" x2="53871" y2="56000"/>
                        <a14:foregroundMark x1="47419" y1="61524" x2="47097" y2="60190"/>
                        <a14:foregroundMark x1="50968" y1="66667" x2="50323" y2="65714"/>
                        <a14:foregroundMark x1="65484" y1="74095" x2="67097" y2="72952"/>
                        <a14:foregroundMark x1="60968" y1="80000" x2="60968" y2="77905"/>
                        <a14:foregroundMark x1="64516" y1="83810" x2="64839" y2="83048"/>
                        <a14:foregroundMark x1="83226" y1="84571" x2="82581" y2="83810"/>
                        <a14:foregroundMark x1="89032" y1="89714" x2="87097" y2="88190"/>
                        <a14:foregroundMark x1="81290" y1="94857" x2="79677" y2="94476"/>
                        <a14:foregroundMark x1="87419" y1="98476" x2="87419" y2="98476"/>
                        <a14:foregroundMark x1="37419" y1="3048" x2="37419" y2="3048"/>
                        <a14:foregroundMark x1="36129" y1="381" x2="36774" y2="381"/>
                        <a14:foregroundMark x1="63548" y1="68571" x2="62903" y2="67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32290">
            <a:off x="10761907" y="-516496"/>
            <a:ext cx="2952750" cy="5000625"/>
          </a:xfrm>
          <a:prstGeom prst="rect">
            <a:avLst/>
          </a:prstGeom>
        </p:spPr>
      </p:pic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295EDEBA-A14E-1EB3-CBE1-08D726C751E6}"/>
              </a:ext>
            </a:extLst>
          </p:cNvPr>
          <p:cNvSpPr/>
          <p:nvPr/>
        </p:nvSpPr>
        <p:spPr>
          <a:xfrm>
            <a:off x="-609600" y="-570517"/>
            <a:ext cx="1399862" cy="7676167"/>
          </a:xfrm>
          <a:prstGeom prst="roundRect">
            <a:avLst/>
          </a:prstGeom>
          <a:solidFill>
            <a:srgbClr val="74000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 descr="Forma&#10;&#10;Descrição gerada automaticamente com confiança baixa">
            <a:extLst>
              <a:ext uri="{FF2B5EF4-FFF2-40B4-BE49-F238E27FC236}">
                <a16:creationId xmlns:a16="http://schemas.microsoft.com/office/drawing/2014/main" id="{CDCDB431-908D-5AAA-F043-9E1E78DAC2F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72"/>
          <a:stretch/>
        </p:blipFill>
        <p:spPr>
          <a:xfrm>
            <a:off x="71390" y="1111033"/>
            <a:ext cx="619072" cy="540000"/>
          </a:xfrm>
          <a:prstGeom prst="rect">
            <a:avLst/>
          </a:prstGeom>
        </p:spPr>
      </p:pic>
      <p:pic>
        <p:nvPicPr>
          <p:cNvPr id="21" name="Imagem 20" descr="Forma&#10;&#10;Descrição gerada automaticamente com confiança baixa">
            <a:extLst>
              <a:ext uri="{FF2B5EF4-FFF2-40B4-BE49-F238E27FC236}">
                <a16:creationId xmlns:a16="http://schemas.microsoft.com/office/drawing/2014/main" id="{60A46E3A-46A9-5EA8-FB6F-28621AEEA7C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66"/>
          <a:stretch/>
        </p:blipFill>
        <p:spPr>
          <a:xfrm>
            <a:off x="64154" y="1881930"/>
            <a:ext cx="633545" cy="540000"/>
          </a:xfrm>
          <a:prstGeom prst="rect">
            <a:avLst/>
          </a:prstGeom>
        </p:spPr>
      </p:pic>
      <p:pic>
        <p:nvPicPr>
          <p:cNvPr id="26" name="Imagem 25" descr="Forma&#10;&#10;Descrição gerada automaticamente com confiança baixa">
            <a:extLst>
              <a:ext uri="{FF2B5EF4-FFF2-40B4-BE49-F238E27FC236}">
                <a16:creationId xmlns:a16="http://schemas.microsoft.com/office/drawing/2014/main" id="{A3B7B683-3BB9-A833-A552-DE1304FE58C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90"/>
          <a:stretch/>
        </p:blipFill>
        <p:spPr>
          <a:xfrm>
            <a:off x="66278" y="281144"/>
            <a:ext cx="629296" cy="540000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6B592706-EE79-E7E0-33AC-80038C9ED1D3}"/>
              </a:ext>
            </a:extLst>
          </p:cNvPr>
          <p:cNvSpPr/>
          <p:nvPr/>
        </p:nvSpPr>
        <p:spPr>
          <a:xfrm>
            <a:off x="-609600" y="1814291"/>
            <a:ext cx="1399862" cy="5382915"/>
          </a:xfrm>
          <a:prstGeom prst="roundRect">
            <a:avLst>
              <a:gd name="adj" fmla="val 0"/>
            </a:avLst>
          </a:prstGeom>
          <a:solidFill>
            <a:srgbClr val="74000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48BF3D5-75F4-2823-5F9A-152097483635}"/>
              </a:ext>
            </a:extLst>
          </p:cNvPr>
          <p:cNvSpPr/>
          <p:nvPr/>
        </p:nvSpPr>
        <p:spPr>
          <a:xfrm>
            <a:off x="-614027" y="-4394558"/>
            <a:ext cx="1399862" cy="5382915"/>
          </a:xfrm>
          <a:prstGeom prst="roundRect">
            <a:avLst>
              <a:gd name="adj" fmla="val 0"/>
            </a:avLst>
          </a:prstGeom>
          <a:solidFill>
            <a:srgbClr val="74000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14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087E2A4-EED2-CBD6-0272-CFA1E2590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 descr="Desenho preto e branco&#10;&#10;Descrição gerada automaticamente com confiança baixa">
            <a:extLst>
              <a:ext uri="{FF2B5EF4-FFF2-40B4-BE49-F238E27FC236}">
                <a16:creationId xmlns:a16="http://schemas.microsoft.com/office/drawing/2014/main" id="{7BBD75C0-ECB0-54EF-C09E-67BB841EF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1" b="98286" l="10000" r="90000">
                        <a14:foregroundMark x1="43226" y1="14667" x2="43871" y2="14286"/>
                        <a14:foregroundMark x1="44839" y1="20190" x2="44839" y2="20190"/>
                        <a14:foregroundMark x1="33871" y1="24952" x2="33548" y2="23238"/>
                        <a14:foregroundMark x1="36129" y1="28762" x2="34516" y2="28190"/>
                        <a14:foregroundMark x1="47097" y1="32381" x2="48065" y2="30667"/>
                        <a14:foregroundMark x1="48387" y1="37333" x2="47419" y2="36190"/>
                        <a14:foregroundMark x1="39032" y1="44571" x2="38710" y2="43048"/>
                        <a14:foregroundMark x1="42581" y1="48571" x2="41935" y2="48000"/>
                        <a14:foregroundMark x1="54194" y1="51810" x2="53871" y2="50095"/>
                        <a14:foregroundMark x1="54839" y1="56762" x2="53871" y2="56000"/>
                        <a14:foregroundMark x1="47419" y1="61524" x2="47097" y2="60190"/>
                        <a14:foregroundMark x1="50968" y1="66667" x2="50323" y2="65714"/>
                        <a14:foregroundMark x1="65484" y1="74095" x2="67097" y2="72952"/>
                        <a14:foregroundMark x1="60968" y1="80000" x2="60968" y2="77905"/>
                        <a14:foregroundMark x1="64516" y1="83810" x2="64839" y2="83048"/>
                        <a14:foregroundMark x1="83226" y1="84571" x2="82581" y2="83810"/>
                        <a14:foregroundMark x1="89032" y1="89714" x2="87097" y2="88190"/>
                        <a14:foregroundMark x1="81290" y1="94857" x2="79677" y2="94476"/>
                        <a14:foregroundMark x1="87419" y1="98476" x2="87419" y2="98476"/>
                        <a14:foregroundMark x1="63548" y1="68571" x2="62903" y2="67429"/>
                        <a14:backgroundMark x1="38387" y1="2857" x2="38387" y2="2857"/>
                        <a14:backgroundMark x1="38065" y1="952" x2="37097" y2="1524"/>
                        <a14:backgroundMark x1="38387" y1="3810" x2="38387" y2="3810"/>
                        <a14:backgroundMark x1="30645" y1="13524" x2="34839" y2="1143"/>
                        <a14:backgroundMark x1="29355" y1="7048" x2="28065" y2="3619"/>
                        <a14:backgroundMark x1="41290" y1="762" x2="31613" y2="4952"/>
                        <a14:backgroundMark x1="27419" y1="7619" x2="34839" y2="5143"/>
                        <a14:backgroundMark x1="34194" y1="12762" x2="28710" y2="1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8768">
            <a:off x="7473964" y="3001569"/>
            <a:ext cx="2952750" cy="5000625"/>
          </a:xfrm>
          <a:prstGeom prst="rect">
            <a:avLst/>
          </a:prstGeom>
        </p:spPr>
      </p:pic>
      <p:pic>
        <p:nvPicPr>
          <p:cNvPr id="2" name="Imagem 1" descr="Desenho preto e branco&#10;&#10;Descrição gerada automaticamente com confiança baixa">
            <a:extLst>
              <a:ext uri="{FF2B5EF4-FFF2-40B4-BE49-F238E27FC236}">
                <a16:creationId xmlns:a16="http://schemas.microsoft.com/office/drawing/2014/main" id="{F05A5DF8-4DDE-C30F-4EB3-16F3EFC05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1" b="98286" l="10000" r="90000">
                        <a14:foregroundMark x1="31935" y1="7619" x2="30000" y2="6476"/>
                        <a14:foregroundMark x1="32258" y1="12952" x2="32258" y2="12952"/>
                        <a14:foregroundMark x1="43226" y1="14667" x2="43871" y2="14286"/>
                        <a14:foregroundMark x1="44839" y1="20190" x2="44839" y2="20190"/>
                        <a14:foregroundMark x1="33871" y1="24952" x2="33548" y2="23238"/>
                        <a14:foregroundMark x1="36129" y1="28762" x2="34516" y2="28190"/>
                        <a14:foregroundMark x1="47097" y1="32381" x2="48065" y2="30667"/>
                        <a14:foregroundMark x1="48387" y1="37333" x2="47419" y2="36190"/>
                        <a14:foregroundMark x1="39032" y1="44571" x2="38710" y2="43048"/>
                        <a14:foregroundMark x1="42581" y1="48571" x2="41935" y2="48000"/>
                        <a14:foregroundMark x1="54194" y1="51810" x2="53871" y2="50095"/>
                        <a14:foregroundMark x1="54839" y1="56762" x2="53871" y2="56000"/>
                        <a14:foregroundMark x1="47419" y1="61524" x2="47097" y2="60190"/>
                        <a14:foregroundMark x1="50968" y1="66667" x2="50323" y2="65714"/>
                        <a14:foregroundMark x1="65484" y1="74095" x2="67097" y2="72952"/>
                        <a14:foregroundMark x1="60968" y1="80000" x2="60968" y2="77905"/>
                        <a14:foregroundMark x1="64516" y1="83810" x2="64839" y2="83048"/>
                        <a14:foregroundMark x1="83226" y1="84571" x2="82581" y2="83810"/>
                        <a14:foregroundMark x1="89032" y1="89714" x2="87097" y2="88190"/>
                        <a14:foregroundMark x1="81290" y1="94857" x2="79677" y2="94476"/>
                        <a14:foregroundMark x1="87419" y1="98476" x2="87419" y2="98476"/>
                        <a14:foregroundMark x1="37419" y1="3048" x2="37419" y2="3048"/>
                        <a14:foregroundMark x1="36129" y1="381" x2="36774" y2="381"/>
                        <a14:foregroundMark x1="63548" y1="68571" x2="62903" y2="67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32290">
            <a:off x="10761907" y="-516496"/>
            <a:ext cx="2952750" cy="5000625"/>
          </a:xfrm>
          <a:prstGeom prst="rect">
            <a:avLst/>
          </a:prstGeom>
        </p:spPr>
      </p:pic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295EDEBA-A14E-1EB3-CBE1-08D726C751E6}"/>
              </a:ext>
            </a:extLst>
          </p:cNvPr>
          <p:cNvSpPr/>
          <p:nvPr/>
        </p:nvSpPr>
        <p:spPr>
          <a:xfrm>
            <a:off x="-609600" y="-570517"/>
            <a:ext cx="1399862" cy="7676167"/>
          </a:xfrm>
          <a:prstGeom prst="roundRect">
            <a:avLst/>
          </a:prstGeom>
          <a:solidFill>
            <a:srgbClr val="74000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 descr="Forma&#10;&#10;Descrição gerada automaticamente com confiança baixa">
            <a:extLst>
              <a:ext uri="{FF2B5EF4-FFF2-40B4-BE49-F238E27FC236}">
                <a16:creationId xmlns:a16="http://schemas.microsoft.com/office/drawing/2014/main" id="{CDCDB431-908D-5AAA-F043-9E1E78DAC2F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72"/>
          <a:stretch/>
        </p:blipFill>
        <p:spPr>
          <a:xfrm>
            <a:off x="71390" y="1111033"/>
            <a:ext cx="619072" cy="540000"/>
          </a:xfrm>
          <a:prstGeom prst="rect">
            <a:avLst/>
          </a:prstGeom>
        </p:spPr>
      </p:pic>
      <p:pic>
        <p:nvPicPr>
          <p:cNvPr id="21" name="Imagem 20" descr="Forma&#10;&#10;Descrição gerada automaticamente com confiança baixa">
            <a:extLst>
              <a:ext uri="{FF2B5EF4-FFF2-40B4-BE49-F238E27FC236}">
                <a16:creationId xmlns:a16="http://schemas.microsoft.com/office/drawing/2014/main" id="{60A46E3A-46A9-5EA8-FB6F-28621AEEA7C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66"/>
          <a:stretch/>
        </p:blipFill>
        <p:spPr>
          <a:xfrm>
            <a:off x="64154" y="1881930"/>
            <a:ext cx="633545" cy="540000"/>
          </a:xfrm>
          <a:prstGeom prst="rect">
            <a:avLst/>
          </a:prstGeom>
        </p:spPr>
      </p:pic>
      <p:pic>
        <p:nvPicPr>
          <p:cNvPr id="26" name="Imagem 25" descr="Forma&#10;&#10;Descrição gerada automaticamente com confiança baixa">
            <a:extLst>
              <a:ext uri="{FF2B5EF4-FFF2-40B4-BE49-F238E27FC236}">
                <a16:creationId xmlns:a16="http://schemas.microsoft.com/office/drawing/2014/main" id="{A3B7B683-3BB9-A833-A552-DE1304FE58CD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90"/>
          <a:stretch/>
        </p:blipFill>
        <p:spPr>
          <a:xfrm>
            <a:off x="66278" y="281144"/>
            <a:ext cx="629296" cy="540000"/>
          </a:xfrm>
          <a:prstGeom prst="rect">
            <a:avLst/>
          </a:prstGeom>
        </p:spPr>
      </p:pic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6B592706-EE79-E7E0-33AC-80038C9ED1D3}"/>
              </a:ext>
            </a:extLst>
          </p:cNvPr>
          <p:cNvSpPr/>
          <p:nvPr/>
        </p:nvSpPr>
        <p:spPr>
          <a:xfrm>
            <a:off x="-609600" y="2569031"/>
            <a:ext cx="1399862" cy="5382915"/>
          </a:xfrm>
          <a:prstGeom prst="roundRect">
            <a:avLst>
              <a:gd name="adj" fmla="val 0"/>
            </a:avLst>
          </a:prstGeom>
          <a:solidFill>
            <a:srgbClr val="74000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48BF3D5-75F4-2823-5F9A-152097483635}"/>
              </a:ext>
            </a:extLst>
          </p:cNvPr>
          <p:cNvSpPr/>
          <p:nvPr/>
        </p:nvSpPr>
        <p:spPr>
          <a:xfrm>
            <a:off x="-614027" y="-3639818"/>
            <a:ext cx="1399862" cy="5382915"/>
          </a:xfrm>
          <a:prstGeom prst="roundRect">
            <a:avLst>
              <a:gd name="adj" fmla="val 0"/>
            </a:avLst>
          </a:prstGeom>
          <a:solidFill>
            <a:srgbClr val="74000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635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087E2A4-EED2-CBD6-0272-CFA1E2590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Imagem 4" descr="Desenho preto e branco&#10;&#10;Descrição gerada automaticamente com confiança baixa">
            <a:extLst>
              <a:ext uri="{FF2B5EF4-FFF2-40B4-BE49-F238E27FC236}">
                <a16:creationId xmlns:a16="http://schemas.microsoft.com/office/drawing/2014/main" id="{7BBD75C0-ECB0-54EF-C09E-67BB841EF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1" b="98286" l="10000" r="90000">
                        <a14:foregroundMark x1="43226" y1="14667" x2="43871" y2="14286"/>
                        <a14:foregroundMark x1="44839" y1="20190" x2="44839" y2="20190"/>
                        <a14:foregroundMark x1="33871" y1="24952" x2="33548" y2="23238"/>
                        <a14:foregroundMark x1="36129" y1="28762" x2="34516" y2="28190"/>
                        <a14:foregroundMark x1="47097" y1="32381" x2="48065" y2="30667"/>
                        <a14:foregroundMark x1="48387" y1="37333" x2="47419" y2="36190"/>
                        <a14:foregroundMark x1="39032" y1="44571" x2="38710" y2="43048"/>
                        <a14:foregroundMark x1="42581" y1="48571" x2="41935" y2="48000"/>
                        <a14:foregroundMark x1="54194" y1="51810" x2="53871" y2="50095"/>
                        <a14:foregroundMark x1="54839" y1="56762" x2="53871" y2="56000"/>
                        <a14:foregroundMark x1="47419" y1="61524" x2="47097" y2="60190"/>
                        <a14:foregroundMark x1="50968" y1="66667" x2="50323" y2="65714"/>
                        <a14:foregroundMark x1="65484" y1="74095" x2="67097" y2="72952"/>
                        <a14:foregroundMark x1="60968" y1="80000" x2="60968" y2="77905"/>
                        <a14:foregroundMark x1="64516" y1="83810" x2="64839" y2="83048"/>
                        <a14:foregroundMark x1="83226" y1="84571" x2="82581" y2="83810"/>
                        <a14:foregroundMark x1="89032" y1="89714" x2="87097" y2="88190"/>
                        <a14:foregroundMark x1="81290" y1="94857" x2="79677" y2="94476"/>
                        <a14:foregroundMark x1="87419" y1="98476" x2="87419" y2="98476"/>
                        <a14:foregroundMark x1="63548" y1="68571" x2="62903" y2="67429"/>
                        <a14:backgroundMark x1="38387" y1="2857" x2="38387" y2="2857"/>
                        <a14:backgroundMark x1="38065" y1="952" x2="37097" y2="1524"/>
                        <a14:backgroundMark x1="38387" y1="3810" x2="38387" y2="3810"/>
                        <a14:backgroundMark x1="30645" y1="13524" x2="34839" y2="1143"/>
                        <a14:backgroundMark x1="29355" y1="7048" x2="28065" y2="3619"/>
                        <a14:backgroundMark x1="41290" y1="762" x2="31613" y2="4952"/>
                        <a14:backgroundMark x1="27419" y1="7619" x2="34839" y2="5143"/>
                        <a14:backgroundMark x1="34194" y1="12762" x2="28710" y2="13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8768">
            <a:off x="7473964" y="3001569"/>
            <a:ext cx="2952750" cy="5000625"/>
          </a:xfrm>
          <a:prstGeom prst="rect">
            <a:avLst/>
          </a:prstGeom>
        </p:spPr>
      </p:pic>
      <p:pic>
        <p:nvPicPr>
          <p:cNvPr id="2" name="Imagem 1" descr="Desenho preto e branco&#10;&#10;Descrição gerada automaticamente com confiança baixa">
            <a:extLst>
              <a:ext uri="{FF2B5EF4-FFF2-40B4-BE49-F238E27FC236}">
                <a16:creationId xmlns:a16="http://schemas.microsoft.com/office/drawing/2014/main" id="{F05A5DF8-4DDE-C30F-4EB3-16F3EFC05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81" b="98286" l="10000" r="90000">
                        <a14:foregroundMark x1="31935" y1="7619" x2="30000" y2="6476"/>
                        <a14:foregroundMark x1="32258" y1="12952" x2="32258" y2="12952"/>
                        <a14:foregroundMark x1="43226" y1="14667" x2="43871" y2="14286"/>
                        <a14:foregroundMark x1="44839" y1="20190" x2="44839" y2="20190"/>
                        <a14:foregroundMark x1="33871" y1="24952" x2="33548" y2="23238"/>
                        <a14:foregroundMark x1="36129" y1="28762" x2="34516" y2="28190"/>
                        <a14:foregroundMark x1="47097" y1="32381" x2="48065" y2="30667"/>
                        <a14:foregroundMark x1="48387" y1="37333" x2="47419" y2="36190"/>
                        <a14:foregroundMark x1="39032" y1="44571" x2="38710" y2="43048"/>
                        <a14:foregroundMark x1="42581" y1="48571" x2="41935" y2="48000"/>
                        <a14:foregroundMark x1="54194" y1="51810" x2="53871" y2="50095"/>
                        <a14:foregroundMark x1="54839" y1="56762" x2="53871" y2="56000"/>
                        <a14:foregroundMark x1="47419" y1="61524" x2="47097" y2="60190"/>
                        <a14:foregroundMark x1="50968" y1="66667" x2="50323" y2="65714"/>
                        <a14:foregroundMark x1="65484" y1="74095" x2="67097" y2="72952"/>
                        <a14:foregroundMark x1="60968" y1="80000" x2="60968" y2="77905"/>
                        <a14:foregroundMark x1="64516" y1="83810" x2="64839" y2="83048"/>
                        <a14:foregroundMark x1="83226" y1="84571" x2="82581" y2="83810"/>
                        <a14:foregroundMark x1="89032" y1="89714" x2="87097" y2="88190"/>
                        <a14:foregroundMark x1="81290" y1="94857" x2="79677" y2="94476"/>
                        <a14:foregroundMark x1="87419" y1="98476" x2="87419" y2="98476"/>
                        <a14:foregroundMark x1="37419" y1="3048" x2="37419" y2="3048"/>
                        <a14:foregroundMark x1="36129" y1="381" x2="36774" y2="381"/>
                        <a14:foregroundMark x1="63548" y1="68571" x2="62903" y2="67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632290">
            <a:off x="10761907" y="-516496"/>
            <a:ext cx="2952750" cy="5000625"/>
          </a:xfrm>
          <a:prstGeom prst="rect">
            <a:avLst/>
          </a:prstGeom>
        </p:spPr>
      </p:pic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295EDEBA-A14E-1EB3-CBE1-08D726C751E6}"/>
              </a:ext>
            </a:extLst>
          </p:cNvPr>
          <p:cNvSpPr/>
          <p:nvPr/>
        </p:nvSpPr>
        <p:spPr>
          <a:xfrm>
            <a:off x="-609600" y="-570517"/>
            <a:ext cx="1399862" cy="7676167"/>
          </a:xfrm>
          <a:prstGeom prst="roundRect">
            <a:avLst/>
          </a:prstGeom>
          <a:solidFill>
            <a:srgbClr val="74000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Forma&#10;&#10;Descrição gerada automaticamente com confiança baixa">
            <a:extLst>
              <a:ext uri="{FF2B5EF4-FFF2-40B4-BE49-F238E27FC236}">
                <a16:creationId xmlns:a16="http://schemas.microsoft.com/office/drawing/2014/main" id="{873E9DFA-E5BD-B65B-751A-547EA67EE9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188" y="153382"/>
            <a:ext cx="1800000" cy="1800000"/>
          </a:xfrm>
          <a:prstGeom prst="rect">
            <a:avLst/>
          </a:prstGeom>
        </p:spPr>
      </p:pic>
      <p:pic>
        <p:nvPicPr>
          <p:cNvPr id="8" name="Imagem 7" descr="Forma&#10;&#10;Descrição gerada automaticamente com confiança baixa">
            <a:extLst>
              <a:ext uri="{FF2B5EF4-FFF2-40B4-BE49-F238E27FC236}">
                <a16:creationId xmlns:a16="http://schemas.microsoft.com/office/drawing/2014/main" id="{DE36E21C-A6D7-B874-2289-DB0BAF4826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3855" y="1953382"/>
            <a:ext cx="1800000" cy="1800000"/>
          </a:xfrm>
          <a:prstGeom prst="rect">
            <a:avLst/>
          </a:prstGeom>
        </p:spPr>
      </p:pic>
      <p:pic>
        <p:nvPicPr>
          <p:cNvPr id="10" name="Imagem 9" descr="Forma&#10;&#10;Descrição gerada automaticamente com confiança baixa">
            <a:extLst>
              <a:ext uri="{FF2B5EF4-FFF2-40B4-BE49-F238E27FC236}">
                <a16:creationId xmlns:a16="http://schemas.microsoft.com/office/drawing/2014/main" id="{F2757233-AFBC-D65C-4326-1253C60DB1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0035" y="1053382"/>
            <a:ext cx="1800000" cy="1800000"/>
          </a:xfrm>
          <a:prstGeom prst="rect">
            <a:avLst/>
          </a:prstGeom>
        </p:spPr>
      </p:pic>
      <p:pic>
        <p:nvPicPr>
          <p:cNvPr id="13" name="Imagem 12" descr="Forma&#10;&#10;Descrição gerada automaticamente com confiança baixa">
            <a:extLst>
              <a:ext uri="{FF2B5EF4-FFF2-40B4-BE49-F238E27FC236}">
                <a16:creationId xmlns:a16="http://schemas.microsoft.com/office/drawing/2014/main" id="{C93A284A-CD0F-C4E8-13E8-A3F2F3A5C8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934" y="1983815"/>
            <a:ext cx="1800000" cy="1800000"/>
          </a:xfrm>
          <a:prstGeom prst="rect">
            <a:avLst/>
          </a:prstGeom>
        </p:spPr>
      </p:pic>
      <p:pic>
        <p:nvPicPr>
          <p:cNvPr id="15" name="Imagem 14" descr="Forma&#10;&#10;Descrição gerada automaticamente com confiança baixa">
            <a:extLst>
              <a:ext uri="{FF2B5EF4-FFF2-40B4-BE49-F238E27FC236}">
                <a16:creationId xmlns:a16="http://schemas.microsoft.com/office/drawing/2014/main" id="{B6BC22C1-0430-ED8A-2E94-A44AC77730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355" y="303382"/>
            <a:ext cx="1800000" cy="1800000"/>
          </a:xfrm>
          <a:prstGeom prst="rect">
            <a:avLst/>
          </a:prstGeom>
        </p:spPr>
      </p:pic>
      <p:pic>
        <p:nvPicPr>
          <p:cNvPr id="17" name="Imagem 16" descr="Forma&#10;&#10;Descrição gerada automaticamente com confiança baixa">
            <a:extLst>
              <a:ext uri="{FF2B5EF4-FFF2-40B4-BE49-F238E27FC236}">
                <a16:creationId xmlns:a16="http://schemas.microsoft.com/office/drawing/2014/main" id="{25A10E90-7FC2-A366-A648-BD75A7C68E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862" y="3903382"/>
            <a:ext cx="1800000" cy="1800000"/>
          </a:xfrm>
          <a:prstGeom prst="rect">
            <a:avLst/>
          </a:prstGeom>
        </p:spPr>
      </p:pic>
      <p:pic>
        <p:nvPicPr>
          <p:cNvPr id="19" name="Imagem 18" descr="Forma&#10;&#10;Descrição gerada automaticamente com confiança baixa">
            <a:extLst>
              <a:ext uri="{FF2B5EF4-FFF2-40B4-BE49-F238E27FC236}">
                <a16:creationId xmlns:a16="http://schemas.microsoft.com/office/drawing/2014/main" id="{CDCDB431-908D-5AAA-F043-9E1E78DAC2F9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72"/>
          <a:stretch/>
        </p:blipFill>
        <p:spPr>
          <a:xfrm>
            <a:off x="71390" y="1111033"/>
            <a:ext cx="619072" cy="540000"/>
          </a:xfrm>
          <a:prstGeom prst="rect">
            <a:avLst/>
          </a:prstGeom>
        </p:spPr>
      </p:pic>
      <p:pic>
        <p:nvPicPr>
          <p:cNvPr id="21" name="Imagem 20" descr="Forma&#10;&#10;Descrição gerada automaticamente com confiança baixa">
            <a:extLst>
              <a:ext uri="{FF2B5EF4-FFF2-40B4-BE49-F238E27FC236}">
                <a16:creationId xmlns:a16="http://schemas.microsoft.com/office/drawing/2014/main" id="{60A46E3A-46A9-5EA8-FB6F-28621AEEA7C8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66"/>
          <a:stretch/>
        </p:blipFill>
        <p:spPr>
          <a:xfrm>
            <a:off x="64154" y="1881930"/>
            <a:ext cx="633545" cy="540000"/>
          </a:xfrm>
          <a:prstGeom prst="rect">
            <a:avLst/>
          </a:prstGeom>
        </p:spPr>
      </p:pic>
      <p:pic>
        <p:nvPicPr>
          <p:cNvPr id="26" name="Imagem 25" descr="Forma&#10;&#10;Descrição gerada automaticamente com confiança baixa">
            <a:extLst>
              <a:ext uri="{FF2B5EF4-FFF2-40B4-BE49-F238E27FC236}">
                <a16:creationId xmlns:a16="http://schemas.microsoft.com/office/drawing/2014/main" id="{A3B7B683-3BB9-A833-A552-DE1304FE58CD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90"/>
          <a:stretch/>
        </p:blipFill>
        <p:spPr>
          <a:xfrm>
            <a:off x="66278" y="281144"/>
            <a:ext cx="629296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2268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Augusto Wayerbacher Rogoski - Unicred do Brasil</dc:creator>
  <cp:lastModifiedBy>Antonio Rogoski</cp:lastModifiedBy>
  <cp:revision>3</cp:revision>
  <dcterms:created xsi:type="dcterms:W3CDTF">2024-08-13T14:25:40Z</dcterms:created>
  <dcterms:modified xsi:type="dcterms:W3CDTF">2024-08-14T01:37:15Z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e8419d4-b23f-4d52-aed1-d42f69e1cd65_Enabled">
    <vt:lpwstr>true</vt:lpwstr>
  </property>
  <property fmtid="{D5CDD505-2E9C-101B-9397-08002B2CF9AE}" pid="3" name="MSIP_Label_3e8419d4-b23f-4d52-aed1-d42f69e1cd65_SetDate">
    <vt:lpwstr>2024-08-13T14:30:02Z</vt:lpwstr>
  </property>
  <property fmtid="{D5CDD505-2E9C-101B-9397-08002B2CF9AE}" pid="4" name="MSIP_Label_3e8419d4-b23f-4d52-aed1-d42f69e1cd65_Method">
    <vt:lpwstr>Privileged</vt:lpwstr>
  </property>
  <property fmtid="{D5CDD505-2E9C-101B-9397-08002B2CF9AE}" pid="5" name="MSIP_Label_3e8419d4-b23f-4d52-aed1-d42f69e1cd65_Name">
    <vt:lpwstr>Pública</vt:lpwstr>
  </property>
  <property fmtid="{D5CDD505-2E9C-101B-9397-08002B2CF9AE}" pid="6" name="MSIP_Label_3e8419d4-b23f-4d52-aed1-d42f69e1cd65_SiteId">
    <vt:lpwstr>f88c7305-11d1-4b34-a8a0-da6536019e31</vt:lpwstr>
  </property>
  <property fmtid="{D5CDD505-2E9C-101B-9397-08002B2CF9AE}" pid="7" name="MSIP_Label_3e8419d4-b23f-4d52-aed1-d42f69e1cd65_ActionId">
    <vt:lpwstr>1644ee14-e73b-4f23-b62d-abae4f5eed24</vt:lpwstr>
  </property>
  <property fmtid="{D5CDD505-2E9C-101B-9397-08002B2CF9AE}" pid="8" name="MSIP_Label_3e8419d4-b23f-4d52-aed1-d42f69e1cd65_ContentBits">
    <vt:lpwstr>2</vt:lpwstr>
  </property>
  <property fmtid="{D5CDD505-2E9C-101B-9397-08002B2CF9AE}" pid="9" name="ClassificationContentMarkingFooterLocations">
    <vt:lpwstr>Tema do Office:8</vt:lpwstr>
  </property>
  <property fmtid="{D5CDD505-2E9C-101B-9397-08002B2CF9AE}" pid="10" name="ClassificationContentMarkingFooterText">
    <vt:lpwstr>Classificação: Pública</vt:lpwstr>
  </property>
</Properties>
</file>