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6B243-2D40-5EA3-A8E5-CDADA72736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170FF79-7529-D5A8-F5FB-4EB5F18D7D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0E1A35C-DCF2-B930-5287-5BA1F76CA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9BB087-E65C-0077-40CE-A65BD596E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B8C221-2A34-4FD8-0418-3FCD008F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086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8E372-C0F9-9037-C9FC-E8F6B4CF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3627937-B35C-7A86-96CE-53A166A3F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E4EC69E-3A5F-2EB0-D681-D67F7050A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0C30564-8DD1-4D21-2F96-A85B5C153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8E52E7-882F-A911-426D-B7AF1C29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046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79A7527-FBEF-922D-7D51-024B9D14C6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E2880A2-5600-F48C-79E8-3E8EF60FCD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4E68A8-944D-58A1-9028-D528F8936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DEF5BA9-AE15-2002-C0CD-FE6F08987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9781E18-1A5F-D077-5B3B-3838F88FD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50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2FA329-08F2-45C1-7E33-83789E50F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425768-0B62-9578-6C8B-FBF22E5561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E06D96-3CF3-CFD4-A4DC-A002CF67A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B2E3818-9465-702F-6835-F4D8C3A39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43C216C-62F2-E3BA-A55A-2B82D2BB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7728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030EF-2E25-242C-60B9-AB69007CC5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A28E051-160C-B99D-E7CA-5190B2B559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DAAD98-6710-E7A5-186D-9BF6C7872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B3005-9539-1082-F95E-6776013DD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6A4A0-AEB2-F331-5B96-7EA828F9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3996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E1736-53C8-F92C-B21C-EC40AE10A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0F1E1A8-F5FF-7D46-0491-84D599ED65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342E077-1262-9148-B098-204394D9F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F3EC2B-75CA-9A4A-EA6E-785E839BE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8626FCD-BF66-A853-CD8B-20FCB13B8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FE6B363-5789-4A29-0089-E04A76FCD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979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C33FEA-8834-EE38-97D1-F331E36C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3275ED7-64BD-9F80-8F69-5B11C32AEA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37F5CFC-565A-B1A7-F433-088A3F1A6F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4AE661F-4EFE-602F-BC3B-C940AB6F1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CC0512E-94D1-21E5-D05E-DC08A02A56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2BE722-3E93-446C-62EB-A7F770BAF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141C2068-E8F1-6AEC-9B50-F3D899530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B8E9116-F161-7BF4-CEBA-2FFD63D2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1002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BCE8D1-F524-9381-0DDB-7A5B551DC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24CF937-238D-6ACB-06AC-85836EA96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375CEF4-F30B-1FAF-5C8E-2E5EE2CF0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214B090-E747-802E-2135-C81A803A5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4272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550ACF4-BCD0-9C99-63F8-BEB0BC0DE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13A906D-05BC-1FC9-00BD-29F67D2FC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1A7DBE-3DD6-BCE8-A255-3A5C95C7D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52965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7E6FFE-A162-6D3A-E546-05F7B7D34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B8B04C-3ED4-4EC1-FD16-A11EEC247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6C8F28-B59D-136F-B166-F3EAA3C6E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68EF07-953A-A7F5-E202-2C87029D6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1A6D311-07BD-31F3-D9B5-A6908640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307D748-4381-110E-31C2-5C74E3868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5517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1D50D5-B45D-DF29-A5B1-E929DAB92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EC7D01D-CD2A-D9A9-CF27-F6F38BDF90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E5BE2EB-B1BB-F1BF-ED1A-AD7CA1145E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8A87A7-28A5-ECAA-452B-CF3BF3E9B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10F6C27-D6E1-E218-A947-CD66C00E0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9DF522-B468-669A-7DF9-8E8A1012F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5422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06D4AD76-F3F1-7541-C44A-D6393CA01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E828AC7-DD64-8939-D514-4C418900F0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3F1D8C-49EB-D0FE-15CC-52369CC77E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F976B9-3895-4F73-9D71-1E7F60B9F058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7A8E90E-185B-8BAA-94CB-05F653E318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E937DA-8431-A391-5B43-08F4614B2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338819-6325-4731-8B52-11C1F151FDD6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94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versoformulas.com/estadistica/descriptiva/diagrama-barras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www.universoformulas.com/estadistica/descriptiva/poligono-frecuencias/" TargetMode="Externa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C4D0AB05-326C-79C9-398A-F44CEEA9A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98" y="316801"/>
            <a:ext cx="3351331" cy="2654999"/>
          </a:xfrm>
          <a:prstGeom prst="rect">
            <a:avLst/>
          </a:prstGeom>
        </p:spPr>
      </p:pic>
      <p:grpSp>
        <p:nvGrpSpPr>
          <p:cNvPr id="24" name="Grupo 23">
            <a:extLst>
              <a:ext uri="{FF2B5EF4-FFF2-40B4-BE49-F238E27FC236}">
                <a16:creationId xmlns:a16="http://schemas.microsoft.com/office/drawing/2014/main" id="{B0389FFC-E282-4972-C5C0-4F346970A351}"/>
              </a:ext>
            </a:extLst>
          </p:cNvPr>
          <p:cNvGrpSpPr/>
          <p:nvPr/>
        </p:nvGrpSpPr>
        <p:grpSpPr>
          <a:xfrm>
            <a:off x="4351486" y="2962656"/>
            <a:ext cx="5344796" cy="2889087"/>
            <a:chOff x="4351486" y="2962656"/>
            <a:chExt cx="5344796" cy="2889087"/>
          </a:xfrm>
        </p:grpSpPr>
        <p:sp>
          <p:nvSpPr>
            <p:cNvPr id="6" name="Rectángulo 5">
              <a:extLst>
                <a:ext uri="{FF2B5EF4-FFF2-40B4-BE49-F238E27FC236}">
                  <a16:creationId xmlns:a16="http://schemas.microsoft.com/office/drawing/2014/main" id="{7579D749-B8BA-3219-5803-24C914E0328C}"/>
                </a:ext>
              </a:extLst>
            </p:cNvPr>
            <p:cNvSpPr/>
            <p:nvPr/>
          </p:nvSpPr>
          <p:spPr>
            <a:xfrm>
              <a:off x="4351486" y="2962656"/>
              <a:ext cx="4186275" cy="830997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s-ES" sz="48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→ TALENTO</a:t>
              </a:r>
            </a:p>
          </p:txBody>
        </p:sp>
        <p:sp>
          <p:nvSpPr>
            <p:cNvPr id="9" name="Rectángulo 8">
              <a:extLst>
                <a:ext uri="{FF2B5EF4-FFF2-40B4-BE49-F238E27FC236}">
                  <a16:creationId xmlns:a16="http://schemas.microsoft.com/office/drawing/2014/main" id="{DD44634D-1087-E361-924D-3A181DE214A6}"/>
                </a:ext>
              </a:extLst>
            </p:cNvPr>
            <p:cNvSpPr/>
            <p:nvPr/>
          </p:nvSpPr>
          <p:spPr>
            <a:xfrm>
              <a:off x="8278672" y="3067705"/>
              <a:ext cx="172800" cy="1116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sz="1400">
                <a:solidFill>
                  <a:schemeClr val="bg1"/>
                </a:solidFill>
              </a:endParaRPr>
            </a:p>
          </p:txBody>
        </p:sp>
        <p:sp>
          <p:nvSpPr>
            <p:cNvPr id="7" name="Rectángulo 6">
              <a:extLst>
                <a:ext uri="{FF2B5EF4-FFF2-40B4-BE49-F238E27FC236}">
                  <a16:creationId xmlns:a16="http://schemas.microsoft.com/office/drawing/2014/main" id="{89F50ED0-5935-4BCF-3DAE-F6114C358493}"/>
                </a:ext>
              </a:extLst>
            </p:cNvPr>
            <p:cNvSpPr/>
            <p:nvPr/>
          </p:nvSpPr>
          <p:spPr>
            <a:xfrm>
              <a:off x="4351486" y="3204865"/>
              <a:ext cx="5344796" cy="264687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s-ES" sz="16600" b="0" cap="none" spc="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TECH</a:t>
              </a:r>
            </a:p>
          </p:txBody>
        </p:sp>
      </p:grpSp>
      <p:grpSp>
        <p:nvGrpSpPr>
          <p:cNvPr id="25" name="Grupo 24">
            <a:extLst>
              <a:ext uri="{FF2B5EF4-FFF2-40B4-BE49-F238E27FC236}">
                <a16:creationId xmlns:a16="http://schemas.microsoft.com/office/drawing/2014/main" id="{EA935683-1017-FC37-8236-5823C3BFAE75}"/>
              </a:ext>
            </a:extLst>
          </p:cNvPr>
          <p:cNvGrpSpPr/>
          <p:nvPr/>
        </p:nvGrpSpPr>
        <p:grpSpPr>
          <a:xfrm>
            <a:off x="8278672" y="841248"/>
            <a:ext cx="856184" cy="777240"/>
            <a:chOff x="8278672" y="841248"/>
            <a:chExt cx="856184" cy="777240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B937B94B-45C0-D029-DA6B-8482D0D80FD7}"/>
                </a:ext>
              </a:extLst>
            </p:cNvPr>
            <p:cNvSpPr/>
            <p:nvPr/>
          </p:nvSpPr>
          <p:spPr>
            <a:xfrm>
              <a:off x="8278672" y="841248"/>
              <a:ext cx="645872" cy="640080"/>
            </a:xfrm>
            <a:prstGeom prst="ellipse">
              <a:avLst/>
            </a:prstGeom>
            <a:noFill/>
            <a:ln w="57150">
              <a:solidFill>
                <a:srgbClr val="DDDDD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E1B19A37-70DC-E2B5-EE22-D97EE8718187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8829958" y="1387590"/>
              <a:ext cx="304898" cy="230898"/>
            </a:xfrm>
            <a:prstGeom prst="line">
              <a:avLst/>
            </a:prstGeom>
            <a:ln w="57150">
              <a:solidFill>
                <a:srgbClr val="DDDDDD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352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Imagen 22" descr="Texto&#10;&#10;El contenido generado por IA puede ser incorrecto.">
            <a:extLst>
              <a:ext uri="{FF2B5EF4-FFF2-40B4-BE49-F238E27FC236}">
                <a16:creationId xmlns:a16="http://schemas.microsoft.com/office/drawing/2014/main" id="{62C1CEF7-ACDD-E1B4-515E-A63EF08C11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00" t="4864" r="14728" b="35155"/>
          <a:stretch>
            <a:fillRect/>
          </a:stretch>
        </p:blipFill>
        <p:spPr>
          <a:xfrm>
            <a:off x="3483864" y="1600200"/>
            <a:ext cx="5568696" cy="273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23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Gráfico, Gráfico de barras&#10;&#10;El contenido generado por IA puede ser incorrecto.">
            <a:extLst>
              <a:ext uri="{FF2B5EF4-FFF2-40B4-BE49-F238E27FC236}">
                <a16:creationId xmlns:a16="http://schemas.microsoft.com/office/drawing/2014/main" id="{1900A8FF-4659-18DC-0743-BB55EDC099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52347" y="1004887"/>
            <a:ext cx="4438650" cy="2619375"/>
          </a:xfrm>
          <a:prstGeom prst="rect">
            <a:avLst/>
          </a:prstGeom>
        </p:spPr>
      </p:pic>
      <p:pic>
        <p:nvPicPr>
          <p:cNvPr id="6" name="Imagen 5" descr="Gráfico, Gráfico de líneas&#10;&#10;El contenido generado por IA puede ser incorrecto.">
            <a:extLst>
              <a:ext uri="{FF2B5EF4-FFF2-40B4-BE49-F238E27FC236}">
                <a16:creationId xmlns:a16="http://schemas.microsoft.com/office/drawing/2014/main" id="{49D5E0C6-FD99-5107-6678-C53DF45702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427851" y="2196274"/>
            <a:ext cx="443865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8056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</TotalTime>
  <Words>3</Words>
  <Application>Microsoft Office PowerPoint</Application>
  <PresentationFormat>Panorámica</PresentationFormat>
  <Paragraphs>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TALENTO TECH META 12</dc:creator>
  <cp:lastModifiedBy>TALENTO TECH META 12</cp:lastModifiedBy>
  <cp:revision>1</cp:revision>
  <dcterms:created xsi:type="dcterms:W3CDTF">2025-07-15T21:07:04Z</dcterms:created>
  <dcterms:modified xsi:type="dcterms:W3CDTF">2025-07-16T01:40:06Z</dcterms:modified>
</cp:coreProperties>
</file>