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spring.io/spring/docs/3.0.0.M3/reference/html/ch04s04.html" TargetMode="External"/><Relationship Id="rId2" Type="http://schemas.openxmlformats.org/officeDocument/2006/relationships/hyperlink" Target="https://docs.spring.io/spring/docs/3.2.x/spring-framework-reference/html/xsd-config.html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Spring – konfiguracja XML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0" indent="-215640" algn="ctr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Wiktor Rup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Linki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Przydatne linki do dokumentacji: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960" y="2377440"/>
            <a:ext cx="88585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https://docs.spring.io/spring/docs/3.0.0.M3/reference/html/ch04s04.html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39880" y="2834640"/>
            <a:ext cx="109555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https://docs.spring.io/spring/docs/3.2.x/spring-framework-reference/html/xsd-config.html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Co to jest ziarno (bean)?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31520" y="3383280"/>
            <a:ext cx="4297320" cy="256500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40080" y="1952640"/>
            <a:ext cx="87778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Aby mówić o ziarnach należy zacząć od głównego filaru springa, czyli kontenera IoC (odwrócenie sterowania). Kontener ten odpowiedzialny jest za tworzenie i zarządzanie obiektami, które nazywane są ziarnami (ang. bean). Przeniesienie odpowiedzialności tworzenia obiektów zwane jest wzorcem Inversion of Control. W przypadku Spring’a to kontener tworzy i zarządza ziarnami, a wstrzykiwanie zależności jest jednym ze sposobów realizacji wzorca IoC.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Jak tworzmy ziarna?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598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Wyróżniamy trzy konfiguracje springowe, pozwalające nam stworzyć ziarna: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latin typeface="Arial"/>
              </a:rPr>
              <a:t>Programistyczna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latin typeface="Arial"/>
              </a:rPr>
              <a:t>Z wykorzystaniem adnotacji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latin typeface="Arial"/>
              </a:rPr>
              <a:t>Na podstawie plików konfiguracyjnych XML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 tej prezentacji skupimy się na </a:t>
            </a:r>
            <a:r>
              <a:rPr b="1" lang="en-US" sz="2000" spc="-1" strike="noStrike">
                <a:latin typeface="Arial"/>
              </a:rPr>
              <a:t>konfiguracji XML.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Najprostrza definicja ziarna wygląda następująco: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&lt;bean id=”idZiarna” class=“nazwaKlasy” /&gt;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Definiowanie ziarna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Główne atrybuty: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class (wymagane): pełna nazwa klasy, którą chcemy zadeklarować jako ziarno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id: unikalny identyfikator ziarna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latin typeface="Arial"/>
              </a:rPr>
              <a:t>configuration</a:t>
            </a:r>
            <a:r>
              <a:rPr b="0" lang="en-US" sz="2000" spc="-1" strike="noStrike">
                <a:latin typeface="Arial"/>
              </a:rPr>
              <a:t>: zakres, init-method, itd...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constructor-arg: argumenty przekazywane do konstruktora w momencie tworzenia ziarna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property: argumenty przekazywane przez setter w momencie tworzenia ziarna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Wstrzykiwanie zależności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800000"/>
            <a:ext cx="9071640" cy="46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Konstruowanie ziaren za pomocą konstruktorów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Przekazywanie argumentów do konstruktorów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Wstrzykiwanie zależności przez konstruktor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14400" y="2927160"/>
            <a:ext cx="7560720" cy="137016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"independetBean"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"com.example.spring.Selfish"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"dependent"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"com.example.spring.DepIll"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&lt;constructor-arg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"independentBean"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&lt;constructor-arg value=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"Jakiś tekst"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31520" y="4548240"/>
            <a:ext cx="74116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Konstruowanie ziaren metodą statyczną / fabryką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71560" y="5120640"/>
            <a:ext cx="7632000" cy="115704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"logDict"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"com.example.spring.data.Dictionary"</a:t>
            </a:r>
            <a:br/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factory-method=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"getInstance"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</a:t>
            </a:r>
            <a:r>
              <a:rPr b="1" i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factory-bean=</a:t>
            </a:r>
            <a:r>
              <a:rPr b="0" i="1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"innyBean"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&lt;constructor-arg value=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"LOG"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&lt;constructor-arg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"dictDao"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Wstrzykiwanie zależności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Wstrzykiwanie zależności przez settery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29880" y="2235960"/>
            <a:ext cx="7848000" cy="15127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"independetBean"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"com.example.spring.Selfish"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"dependent"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"com.example.spring.DepIll"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&lt;property name=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"myProp"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"independentBean"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Przykład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0080" y="1691640"/>
            <a:ext cx="8229240" cy="159984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767960" y="3444120"/>
            <a:ext cx="6095520" cy="35049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640080" y="1734840"/>
            <a:ext cx="844920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&lt;bean id="exampleBean" class=”com.example.ExampleBean"&gt;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&lt;property name="beanOne"&gt;&lt;ref bean="anotherExampleBean"/&gt;&lt;/property&gt;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&lt;property name="beanTwo"&gt;&lt;ref bean="yetAnotherBean"/&gt;&lt;/property&gt;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&lt;property name="integerProperty"&gt;&lt;value&gt;1&lt;/value&gt;&lt;/property&gt;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&lt;/bean&gt;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1767960" y="3566160"/>
            <a:ext cx="6027840" cy="33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class ExampleBean {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AnotherBean beanOne;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YetAnotherBean beanTwo;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int i;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setBeanOne(AnotherBean beanOne) {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this.beanOne = beanOne; }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setBeanTwo(YetAnotherBean beanTwo) {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this.beanTwo = beanTwo; }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setIntegerProperty(int i) {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this.i = i; }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Zasięg ziarna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Zasięg ziarna: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singleton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jeden egzemplarz w kontekście, tworzony przy starcie aplikacji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prototype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wiele egzemplarzy, tworzone gdy trzeba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session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jeden egzemplarz na każdą sesje HTTP, tworzony gdy trzeba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request 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– jeden egzemplarz na jedno zapytanie HTTP, tworzony gdy trzeba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można definiować swoje własne zasięgi (np. nowy bean dla każdego wątku)!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86760" y="2743200"/>
            <a:ext cx="8065440" cy="30456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"kontroler"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"com.example.spring.Foo"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"singleton"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986760" y="3627000"/>
            <a:ext cx="8065440" cy="30456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"obiektX"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"com.example.spring.Bar"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"prototype"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986760" y="4449960"/>
            <a:ext cx="8065440" cy="30456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"stan"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"com.example.Session"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"session"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986760" y="5303520"/>
            <a:ext cx="8065440" cy="30456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"pytanie"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"com.example.Quest"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  <a:ea typeface="DejaVu Sans"/>
              </a:rPr>
              <a:t>"request"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  <a:ea typeface="DejaVu Sans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Wiele plików konfiguracyjnych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5760" y="1518480"/>
            <a:ext cx="907164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en-US" sz="2400" spc="-1" strike="noStrike">
                <a:latin typeface="Arial"/>
              </a:rPr>
              <a:t>Są trzy możliwości załadowania kilku plików konfiguracyjnych ziaren (pozwala to na rozdzielenie plik-ziarno)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1. Załadowanie z wykorzystaniem pliku </a:t>
            </a:r>
            <a:r>
              <a:rPr b="0" i="1" lang="en-US" sz="2000" spc="-1" strike="noStrike">
                <a:latin typeface="Arial"/>
              </a:rPr>
              <a:t>web.xml</a:t>
            </a:r>
            <a:endParaRPr b="0" lang="en-US" sz="20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&lt;context-param&gt;</a:t>
            </a:r>
            <a:endParaRPr b="0" lang="en-US" sz="14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&lt;param-name&gt;contextConfigLocation&lt;/param-name&gt;</a:t>
            </a:r>
            <a:endParaRPr b="0" lang="en-US" sz="14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&lt;param-value&gt;classpath:/WEB-INF/spring-config.xml, classpath:/WEB-INF/applicationContext.xml&lt;/param-value&gt;</a:t>
            </a:r>
            <a:endParaRPr b="0" lang="en-US" sz="14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&lt;/context-param&gt;</a:t>
            </a:r>
            <a:endParaRPr b="0" lang="en-US" sz="14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349"/>
              </a:spcBef>
            </a:pPr>
            <a:endParaRPr b="0" lang="en-US" sz="14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598"/>
              </a:spcBef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2. Użycie tagu &lt;import … /&gt;</a:t>
            </a:r>
            <a:endParaRPr b="0" lang="en-US" sz="2000" spc="-1" strike="noStrike"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1400" spc="-1" strike="noStrike">
                <a:latin typeface="Courier New"/>
              </a:rPr>
              <a:t>&lt;import resource="services.xml"/&gt;</a:t>
            </a:r>
            <a:endParaRPr b="0" lang="en-US" sz="1400" spc="-1" strike="noStrike"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3. Tablica plików konfiguracyjnych jako parametr przy ładowaniu kontekstu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aplikacji (zalecane przez zespół springowy)</a:t>
            </a:r>
            <a:endParaRPr b="0" lang="en-US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ClassPathXmlApplicationContext appContext = new 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ClassPathXmlApplicationContext(new String[] {"applicationContext.xml", 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"applicationContext-part2.xml"});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2019-06-11T07:39:40Z</dcterms:created>
  <dc:creator/>
  <dc:description/>
  <dc:language>en-US</dc:language>
  <cp:lastModifiedBy/>
  <dcterms:modified xsi:type="dcterms:W3CDTF">2019-06-11T10:40:12Z</dcterms:modified>
  <cp:revision>4</cp:revision>
  <dc:subject/>
  <dc:title>Inspiration</dc:title>
</cp:coreProperties>
</file>