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78" r:id="rId3"/>
    <p:sldId id="442" r:id="rId5"/>
    <p:sldId id="276" r:id="rId6"/>
    <p:sldId id="350" r:id="rId7"/>
    <p:sldId id="463" r:id="rId8"/>
    <p:sldId id="351" r:id="rId9"/>
    <p:sldId id="484" r:id="rId10"/>
    <p:sldId id="465" r:id="rId11"/>
    <p:sldId id="466" r:id="rId12"/>
    <p:sldId id="485" r:id="rId13"/>
    <p:sldId id="487" r:id="rId14"/>
    <p:sldId id="491" r:id="rId15"/>
    <p:sldId id="488" r:id="rId16"/>
    <p:sldId id="490" r:id="rId17"/>
    <p:sldId id="32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使用说明" id="{29AA1CAA-C2B1-4976-BEFA-3E783A6DBBE1}">
          <p14:sldIdLst/>
        </p14:section>
        <p14:section name="模板版面" id="{71940C98-1D32-472D-A2AB-0C38DC433412}">
          <p14:sldIdLst>
            <p14:sldId id="478"/>
            <p14:sldId id="442"/>
            <p14:sldId id="276"/>
            <p14:sldId id="350"/>
            <p14:sldId id="463"/>
            <p14:sldId id="351"/>
            <p14:sldId id="484"/>
            <p14:sldId id="465"/>
            <p14:sldId id="466"/>
            <p14:sldId id="485"/>
            <p14:sldId id="487"/>
            <p14:sldId id="491"/>
            <p14:sldId id="488"/>
            <p14:sldId id="490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z" initials="sz" lastIdx="1" clrIdx="0"/>
  <p:cmAuthor id="1149604877" name="小花生" initials="小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1" y="45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16601-C416-4692-B5D7-BFEC92D9B5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5DE0D-E504-42F3-A81B-DF77FB5AF6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5DE0D-E504-42F3-A81B-DF77FB5AF6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5DE0D-E504-42F3-A81B-DF77FB5AF6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6D3-133E-4A51-8F1C-F484242B8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图形 282"/>
          <p:cNvGrpSpPr/>
          <p:nvPr userDrawn="1"/>
        </p:nvGrpSpPr>
        <p:grpSpPr>
          <a:xfrm>
            <a:off x="521922" y="96706"/>
            <a:ext cx="1858200" cy="1858200"/>
            <a:chOff x="5514975" y="2847975"/>
            <a:chExt cx="1164812" cy="1164812"/>
          </a:xfrm>
          <a:solidFill>
            <a:schemeClr val="bg1">
              <a:alpha val="15000"/>
            </a:schemeClr>
          </a:solidFill>
        </p:grpSpPr>
        <p:sp>
          <p:nvSpPr>
            <p:cNvPr id="33" name="任意多边形: 形状 32"/>
            <p:cNvSpPr/>
            <p:nvPr/>
          </p:nvSpPr>
          <p:spPr>
            <a:xfrm>
              <a:off x="5750623" y="2852832"/>
              <a:ext cx="571" cy="571"/>
            </a:xfrm>
            <a:custGeom>
              <a:avLst/>
              <a:gdLst>
                <a:gd name="connsiteX0" fmla="*/ 571 w 571"/>
                <a:gd name="connsiteY0" fmla="*/ 286 h 571"/>
                <a:gd name="connsiteX1" fmla="*/ 286 w 571"/>
                <a:gd name="connsiteY1" fmla="*/ 571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1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1" y="286"/>
                  </a:moveTo>
                  <a:cubicBezTo>
                    <a:pt x="571" y="444"/>
                    <a:pt x="444" y="571"/>
                    <a:pt x="286" y="571"/>
                  </a:cubicBezTo>
                  <a:cubicBezTo>
                    <a:pt x="128" y="571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1" y="128"/>
                    <a:pt x="571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5864352" y="2851213"/>
              <a:ext cx="3810" cy="3810"/>
            </a:xfrm>
            <a:custGeom>
              <a:avLst/>
              <a:gdLst>
                <a:gd name="connsiteX0" fmla="*/ 1905 w 3810"/>
                <a:gd name="connsiteY0" fmla="*/ 3810 h 3810"/>
                <a:gd name="connsiteX1" fmla="*/ 3810 w 3810"/>
                <a:gd name="connsiteY1" fmla="*/ 1905 h 3810"/>
                <a:gd name="connsiteX2" fmla="*/ 1905 w 3810"/>
                <a:gd name="connsiteY2" fmla="*/ 0 h 3810"/>
                <a:gd name="connsiteX3" fmla="*/ 0 w 3810"/>
                <a:gd name="connsiteY3" fmla="*/ 1905 h 3810"/>
                <a:gd name="connsiteX4" fmla="*/ 1905 w 3810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" h="3810">
                  <a:moveTo>
                    <a:pt x="1905" y="3810"/>
                  </a:moveTo>
                  <a:cubicBezTo>
                    <a:pt x="2953" y="3810"/>
                    <a:pt x="3810" y="2953"/>
                    <a:pt x="3810" y="1905"/>
                  </a:cubicBezTo>
                  <a:cubicBezTo>
                    <a:pt x="3810" y="857"/>
                    <a:pt x="2953" y="0"/>
                    <a:pt x="1905" y="0"/>
                  </a:cubicBezTo>
                  <a:cubicBezTo>
                    <a:pt x="857" y="0"/>
                    <a:pt x="0" y="857"/>
                    <a:pt x="0" y="1905"/>
                  </a:cubicBezTo>
                  <a:cubicBezTo>
                    <a:pt x="0" y="2953"/>
                    <a:pt x="857" y="3810"/>
                    <a:pt x="1905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5977509" y="2848927"/>
              <a:ext cx="8381" cy="8286"/>
            </a:xfrm>
            <a:custGeom>
              <a:avLst/>
              <a:gdLst>
                <a:gd name="connsiteX0" fmla="*/ 4191 w 8381"/>
                <a:gd name="connsiteY0" fmla="*/ 8287 h 8286"/>
                <a:gd name="connsiteX1" fmla="*/ 8382 w 8381"/>
                <a:gd name="connsiteY1" fmla="*/ 4096 h 8286"/>
                <a:gd name="connsiteX2" fmla="*/ 4191 w 8381"/>
                <a:gd name="connsiteY2" fmla="*/ 0 h 8286"/>
                <a:gd name="connsiteX3" fmla="*/ 0 w 8381"/>
                <a:gd name="connsiteY3" fmla="*/ 4191 h 8286"/>
                <a:gd name="connsiteX4" fmla="*/ 4191 w 8381"/>
                <a:gd name="connsiteY4" fmla="*/ 8287 h 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" h="8286">
                  <a:moveTo>
                    <a:pt x="4191" y="8287"/>
                  </a:moveTo>
                  <a:cubicBezTo>
                    <a:pt x="6477" y="8287"/>
                    <a:pt x="8382" y="6382"/>
                    <a:pt x="8382" y="4096"/>
                  </a:cubicBezTo>
                  <a:cubicBezTo>
                    <a:pt x="8382" y="1810"/>
                    <a:pt x="6477" y="0"/>
                    <a:pt x="4191" y="0"/>
                  </a:cubicBezTo>
                  <a:cubicBezTo>
                    <a:pt x="1905" y="0"/>
                    <a:pt x="0" y="1905"/>
                    <a:pt x="0" y="4191"/>
                  </a:cubicBezTo>
                  <a:cubicBezTo>
                    <a:pt x="0" y="6477"/>
                    <a:pt x="1905" y="8287"/>
                    <a:pt x="4191" y="8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091904" y="2847975"/>
              <a:ext cx="10286" cy="10287"/>
            </a:xfrm>
            <a:custGeom>
              <a:avLst/>
              <a:gdLst>
                <a:gd name="connsiteX0" fmla="*/ 10287 w 10286"/>
                <a:gd name="connsiteY0" fmla="*/ 5144 h 10287"/>
                <a:gd name="connsiteX1" fmla="*/ 5144 w 10286"/>
                <a:gd name="connsiteY1" fmla="*/ 10287 h 10287"/>
                <a:gd name="connsiteX2" fmla="*/ 0 w 10286"/>
                <a:gd name="connsiteY2" fmla="*/ 5144 h 10287"/>
                <a:gd name="connsiteX3" fmla="*/ 5144 w 10286"/>
                <a:gd name="connsiteY3" fmla="*/ 0 h 10287"/>
                <a:gd name="connsiteX4" fmla="*/ 10287 w 10286"/>
                <a:gd name="connsiteY4" fmla="*/ 5144 h 1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7">
                  <a:moveTo>
                    <a:pt x="10287" y="5144"/>
                  </a:moveTo>
                  <a:cubicBezTo>
                    <a:pt x="10287" y="7984"/>
                    <a:pt x="7984" y="10287"/>
                    <a:pt x="5144" y="10287"/>
                  </a:cubicBezTo>
                  <a:cubicBezTo>
                    <a:pt x="2303" y="10287"/>
                    <a:pt x="0" y="7984"/>
                    <a:pt x="0" y="5144"/>
                  </a:cubicBezTo>
                  <a:cubicBezTo>
                    <a:pt x="0" y="2303"/>
                    <a:pt x="2303" y="0"/>
                    <a:pt x="5144" y="0"/>
                  </a:cubicBezTo>
                  <a:cubicBezTo>
                    <a:pt x="7984" y="0"/>
                    <a:pt x="10287" y="2303"/>
                    <a:pt x="10287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6208299" y="2848927"/>
              <a:ext cx="8381" cy="8381"/>
            </a:xfrm>
            <a:custGeom>
              <a:avLst/>
              <a:gdLst>
                <a:gd name="connsiteX0" fmla="*/ 8382 w 8381"/>
                <a:gd name="connsiteY0" fmla="*/ 4191 h 8381"/>
                <a:gd name="connsiteX1" fmla="*/ 4191 w 8381"/>
                <a:gd name="connsiteY1" fmla="*/ 8382 h 8381"/>
                <a:gd name="connsiteX2" fmla="*/ 0 w 8381"/>
                <a:gd name="connsiteY2" fmla="*/ 4191 h 8381"/>
                <a:gd name="connsiteX3" fmla="*/ 4191 w 8381"/>
                <a:gd name="connsiteY3" fmla="*/ 0 h 8381"/>
                <a:gd name="connsiteX4" fmla="*/ 8382 w 8381"/>
                <a:gd name="connsiteY4" fmla="*/ 4191 h 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" h="8381">
                  <a:moveTo>
                    <a:pt x="8382" y="4191"/>
                  </a:moveTo>
                  <a:cubicBezTo>
                    <a:pt x="8382" y="6506"/>
                    <a:pt x="6506" y="8382"/>
                    <a:pt x="4191" y="8382"/>
                  </a:cubicBezTo>
                  <a:cubicBezTo>
                    <a:pt x="1876" y="8382"/>
                    <a:pt x="0" y="6506"/>
                    <a:pt x="0" y="4191"/>
                  </a:cubicBezTo>
                  <a:cubicBezTo>
                    <a:pt x="0" y="1876"/>
                    <a:pt x="1876" y="0"/>
                    <a:pt x="4191" y="0"/>
                  </a:cubicBezTo>
                  <a:cubicBezTo>
                    <a:pt x="6506" y="0"/>
                    <a:pt x="8382" y="1876"/>
                    <a:pt x="8382" y="4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6325552" y="2850832"/>
              <a:ext cx="4572" cy="4476"/>
            </a:xfrm>
            <a:custGeom>
              <a:avLst/>
              <a:gdLst>
                <a:gd name="connsiteX0" fmla="*/ 2286 w 4572"/>
                <a:gd name="connsiteY0" fmla="*/ 4477 h 4476"/>
                <a:gd name="connsiteX1" fmla="*/ 4572 w 4572"/>
                <a:gd name="connsiteY1" fmla="*/ 2191 h 4476"/>
                <a:gd name="connsiteX2" fmla="*/ 2286 w 4572"/>
                <a:gd name="connsiteY2" fmla="*/ 0 h 4476"/>
                <a:gd name="connsiteX3" fmla="*/ 0 w 4572"/>
                <a:gd name="connsiteY3" fmla="*/ 2286 h 4476"/>
                <a:gd name="connsiteX4" fmla="*/ 2286 w 4572"/>
                <a:gd name="connsiteY4" fmla="*/ 4477 h 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" h="4476">
                  <a:moveTo>
                    <a:pt x="2286" y="4477"/>
                  </a:moveTo>
                  <a:cubicBezTo>
                    <a:pt x="3524" y="4477"/>
                    <a:pt x="4572" y="3429"/>
                    <a:pt x="4572" y="2191"/>
                  </a:cubicBezTo>
                  <a:cubicBezTo>
                    <a:pt x="4572" y="952"/>
                    <a:pt x="3524" y="0"/>
                    <a:pt x="2286" y="0"/>
                  </a:cubicBezTo>
                  <a:cubicBezTo>
                    <a:pt x="1048" y="0"/>
                    <a:pt x="0" y="1048"/>
                    <a:pt x="0" y="2286"/>
                  </a:cubicBezTo>
                  <a:cubicBezTo>
                    <a:pt x="0" y="3524"/>
                    <a:pt x="1048" y="4477"/>
                    <a:pt x="2286" y="44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6442995" y="2852832"/>
              <a:ext cx="571" cy="571"/>
            </a:xfrm>
            <a:custGeom>
              <a:avLst/>
              <a:gdLst>
                <a:gd name="connsiteX0" fmla="*/ 571 w 571"/>
                <a:gd name="connsiteY0" fmla="*/ 286 h 571"/>
                <a:gd name="connsiteX1" fmla="*/ 286 w 571"/>
                <a:gd name="connsiteY1" fmla="*/ 571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1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1" y="286"/>
                  </a:moveTo>
                  <a:cubicBezTo>
                    <a:pt x="571" y="444"/>
                    <a:pt x="444" y="571"/>
                    <a:pt x="286" y="571"/>
                  </a:cubicBezTo>
                  <a:cubicBezTo>
                    <a:pt x="128" y="571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1" y="128"/>
                    <a:pt x="571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4799" y="2967799"/>
              <a:ext cx="1333" cy="1333"/>
            </a:xfrm>
            <a:custGeom>
              <a:avLst/>
              <a:gdLst>
                <a:gd name="connsiteX0" fmla="*/ 667 w 1333"/>
                <a:gd name="connsiteY0" fmla="*/ 1334 h 1333"/>
                <a:gd name="connsiteX1" fmla="*/ 1334 w 1333"/>
                <a:gd name="connsiteY1" fmla="*/ 667 h 1333"/>
                <a:gd name="connsiteX2" fmla="*/ 667 w 1333"/>
                <a:gd name="connsiteY2" fmla="*/ 0 h 1333"/>
                <a:gd name="connsiteX3" fmla="*/ 0 w 1333"/>
                <a:gd name="connsiteY3" fmla="*/ 667 h 1333"/>
                <a:gd name="connsiteX4" fmla="*/ 667 w 1333"/>
                <a:gd name="connsiteY4" fmla="*/ 1334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" h="1333">
                  <a:moveTo>
                    <a:pt x="667" y="1334"/>
                  </a:moveTo>
                  <a:cubicBezTo>
                    <a:pt x="1048" y="1334"/>
                    <a:pt x="1334" y="1048"/>
                    <a:pt x="1334" y="667"/>
                  </a:cubicBezTo>
                  <a:cubicBezTo>
                    <a:pt x="1334" y="286"/>
                    <a:pt x="1048" y="0"/>
                    <a:pt x="667" y="0"/>
                  </a:cubicBezTo>
                  <a:cubicBezTo>
                    <a:pt x="286" y="0"/>
                    <a:pt x="0" y="286"/>
                    <a:pt x="0" y="667"/>
                  </a:cubicBezTo>
                  <a:cubicBezTo>
                    <a:pt x="0" y="1048"/>
                    <a:pt x="381" y="1334"/>
                    <a:pt x="667" y="1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745765" y="2963322"/>
              <a:ext cx="10286" cy="10287"/>
            </a:xfrm>
            <a:custGeom>
              <a:avLst/>
              <a:gdLst>
                <a:gd name="connsiteX0" fmla="*/ 10287 w 10286"/>
                <a:gd name="connsiteY0" fmla="*/ 5143 h 10287"/>
                <a:gd name="connsiteX1" fmla="*/ 5143 w 10286"/>
                <a:gd name="connsiteY1" fmla="*/ 10287 h 10287"/>
                <a:gd name="connsiteX2" fmla="*/ 0 w 10286"/>
                <a:gd name="connsiteY2" fmla="*/ 5143 h 10287"/>
                <a:gd name="connsiteX3" fmla="*/ 5143 w 10286"/>
                <a:gd name="connsiteY3" fmla="*/ 0 h 10287"/>
                <a:gd name="connsiteX4" fmla="*/ 10287 w 10286"/>
                <a:gd name="connsiteY4" fmla="*/ 5143 h 1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6" h="10287">
                  <a:moveTo>
                    <a:pt x="10287" y="5143"/>
                  </a:moveTo>
                  <a:cubicBezTo>
                    <a:pt x="10287" y="7984"/>
                    <a:pt x="7984" y="10287"/>
                    <a:pt x="5143" y="10287"/>
                  </a:cubicBezTo>
                  <a:cubicBezTo>
                    <a:pt x="2303" y="10287"/>
                    <a:pt x="0" y="7984"/>
                    <a:pt x="0" y="5143"/>
                  </a:cubicBezTo>
                  <a:cubicBezTo>
                    <a:pt x="0" y="2303"/>
                    <a:pt x="2303" y="0"/>
                    <a:pt x="5143" y="0"/>
                  </a:cubicBezTo>
                  <a:cubicBezTo>
                    <a:pt x="7984" y="0"/>
                    <a:pt x="10287" y="2303"/>
                    <a:pt x="10287" y="5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856351" y="2958560"/>
              <a:ext cx="19811" cy="19812"/>
            </a:xfrm>
            <a:custGeom>
              <a:avLst/>
              <a:gdLst>
                <a:gd name="connsiteX0" fmla="*/ 19812 w 19811"/>
                <a:gd name="connsiteY0" fmla="*/ 9906 h 19812"/>
                <a:gd name="connsiteX1" fmla="*/ 9906 w 19811"/>
                <a:gd name="connsiteY1" fmla="*/ 19812 h 19812"/>
                <a:gd name="connsiteX2" fmla="*/ 0 w 19811"/>
                <a:gd name="connsiteY2" fmla="*/ 9906 h 19812"/>
                <a:gd name="connsiteX3" fmla="*/ 9906 w 19811"/>
                <a:gd name="connsiteY3" fmla="*/ 0 h 19812"/>
                <a:gd name="connsiteX4" fmla="*/ 19812 w 19811"/>
                <a:gd name="connsiteY4" fmla="*/ 9906 h 1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1" h="19812">
                  <a:moveTo>
                    <a:pt x="19812" y="9906"/>
                  </a:moveTo>
                  <a:cubicBezTo>
                    <a:pt x="19812" y="15377"/>
                    <a:pt x="15377" y="19812"/>
                    <a:pt x="9906" y="19812"/>
                  </a:cubicBezTo>
                  <a:cubicBezTo>
                    <a:pt x="4435" y="19812"/>
                    <a:pt x="0" y="15377"/>
                    <a:pt x="0" y="9906"/>
                  </a:cubicBezTo>
                  <a:cubicBezTo>
                    <a:pt x="0" y="4435"/>
                    <a:pt x="4435" y="0"/>
                    <a:pt x="9906" y="0"/>
                  </a:cubicBezTo>
                  <a:cubicBezTo>
                    <a:pt x="15377" y="0"/>
                    <a:pt x="19812" y="4435"/>
                    <a:pt x="19812" y="9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968269" y="2955035"/>
              <a:ext cx="26860" cy="26860"/>
            </a:xfrm>
            <a:custGeom>
              <a:avLst/>
              <a:gdLst>
                <a:gd name="connsiteX0" fmla="*/ 13430 w 26860"/>
                <a:gd name="connsiteY0" fmla="*/ 26861 h 26860"/>
                <a:gd name="connsiteX1" fmla="*/ 26860 w 26860"/>
                <a:gd name="connsiteY1" fmla="*/ 13430 h 26860"/>
                <a:gd name="connsiteX2" fmla="*/ 13430 w 26860"/>
                <a:gd name="connsiteY2" fmla="*/ 0 h 26860"/>
                <a:gd name="connsiteX3" fmla="*/ 0 w 26860"/>
                <a:gd name="connsiteY3" fmla="*/ 13430 h 26860"/>
                <a:gd name="connsiteX4" fmla="*/ 13430 w 26860"/>
                <a:gd name="connsiteY4" fmla="*/ 26861 h 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60">
                  <a:moveTo>
                    <a:pt x="13430" y="26861"/>
                  </a:moveTo>
                  <a:cubicBezTo>
                    <a:pt x="20860" y="26861"/>
                    <a:pt x="26860" y="20860"/>
                    <a:pt x="26860" y="13430"/>
                  </a:cubicBezTo>
                  <a:cubicBezTo>
                    <a:pt x="26860" y="6001"/>
                    <a:pt x="20860" y="0"/>
                    <a:pt x="13430" y="0"/>
                  </a:cubicBezTo>
                  <a:cubicBezTo>
                    <a:pt x="6001" y="0"/>
                    <a:pt x="0" y="6001"/>
                    <a:pt x="0" y="13430"/>
                  </a:cubicBezTo>
                  <a:cubicBezTo>
                    <a:pt x="0" y="20860"/>
                    <a:pt x="6001" y="26861"/>
                    <a:pt x="13430" y="26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6082284" y="2953702"/>
              <a:ext cx="29527" cy="29527"/>
            </a:xfrm>
            <a:custGeom>
              <a:avLst/>
              <a:gdLst>
                <a:gd name="connsiteX0" fmla="*/ 14764 w 29527"/>
                <a:gd name="connsiteY0" fmla="*/ 29527 h 29527"/>
                <a:gd name="connsiteX1" fmla="*/ 29527 w 29527"/>
                <a:gd name="connsiteY1" fmla="*/ 14764 h 29527"/>
                <a:gd name="connsiteX2" fmla="*/ 14764 w 29527"/>
                <a:gd name="connsiteY2" fmla="*/ 0 h 29527"/>
                <a:gd name="connsiteX3" fmla="*/ 0 w 29527"/>
                <a:gd name="connsiteY3" fmla="*/ 14764 h 29527"/>
                <a:gd name="connsiteX4" fmla="*/ 14764 w 29527"/>
                <a:gd name="connsiteY4" fmla="*/ 29527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7">
                  <a:moveTo>
                    <a:pt x="14764" y="29527"/>
                  </a:moveTo>
                  <a:cubicBezTo>
                    <a:pt x="22860" y="29527"/>
                    <a:pt x="29527" y="22955"/>
                    <a:pt x="29527" y="14764"/>
                  </a:cubicBezTo>
                  <a:cubicBezTo>
                    <a:pt x="29527" y="6572"/>
                    <a:pt x="22955" y="0"/>
                    <a:pt x="14764" y="0"/>
                  </a:cubicBezTo>
                  <a:cubicBezTo>
                    <a:pt x="6667" y="0"/>
                    <a:pt x="0" y="6572"/>
                    <a:pt x="0" y="14764"/>
                  </a:cubicBezTo>
                  <a:cubicBezTo>
                    <a:pt x="0" y="22955"/>
                    <a:pt x="6667" y="29527"/>
                    <a:pt x="14764" y="29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6199060" y="2955035"/>
              <a:ext cx="26860" cy="26860"/>
            </a:xfrm>
            <a:custGeom>
              <a:avLst/>
              <a:gdLst>
                <a:gd name="connsiteX0" fmla="*/ 13430 w 26860"/>
                <a:gd name="connsiteY0" fmla="*/ 26861 h 26860"/>
                <a:gd name="connsiteX1" fmla="*/ 26860 w 26860"/>
                <a:gd name="connsiteY1" fmla="*/ 13430 h 26860"/>
                <a:gd name="connsiteX2" fmla="*/ 13430 w 26860"/>
                <a:gd name="connsiteY2" fmla="*/ 0 h 26860"/>
                <a:gd name="connsiteX3" fmla="*/ 0 w 26860"/>
                <a:gd name="connsiteY3" fmla="*/ 13430 h 26860"/>
                <a:gd name="connsiteX4" fmla="*/ 13430 w 26860"/>
                <a:gd name="connsiteY4" fmla="*/ 26861 h 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60">
                  <a:moveTo>
                    <a:pt x="13430" y="26861"/>
                  </a:moveTo>
                  <a:cubicBezTo>
                    <a:pt x="20860" y="26861"/>
                    <a:pt x="26860" y="20860"/>
                    <a:pt x="26860" y="13430"/>
                  </a:cubicBezTo>
                  <a:cubicBezTo>
                    <a:pt x="26860" y="6001"/>
                    <a:pt x="20860" y="0"/>
                    <a:pt x="13430" y="0"/>
                  </a:cubicBezTo>
                  <a:cubicBezTo>
                    <a:pt x="6001" y="0"/>
                    <a:pt x="0" y="6001"/>
                    <a:pt x="0" y="13430"/>
                  </a:cubicBezTo>
                  <a:cubicBezTo>
                    <a:pt x="0" y="20860"/>
                    <a:pt x="6001" y="26861"/>
                    <a:pt x="13430" y="26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6317551" y="2958179"/>
              <a:ext cx="20573" cy="20574"/>
            </a:xfrm>
            <a:custGeom>
              <a:avLst/>
              <a:gdLst>
                <a:gd name="connsiteX0" fmla="*/ 20574 w 20573"/>
                <a:gd name="connsiteY0" fmla="*/ 10287 h 20574"/>
                <a:gd name="connsiteX1" fmla="*/ 10287 w 20573"/>
                <a:gd name="connsiteY1" fmla="*/ 20574 h 20574"/>
                <a:gd name="connsiteX2" fmla="*/ 0 w 20573"/>
                <a:gd name="connsiteY2" fmla="*/ 10287 h 20574"/>
                <a:gd name="connsiteX3" fmla="*/ 10287 w 20573"/>
                <a:gd name="connsiteY3" fmla="*/ 0 h 20574"/>
                <a:gd name="connsiteX4" fmla="*/ 20574 w 20573"/>
                <a:gd name="connsiteY4" fmla="*/ 10287 h 2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3" h="20574">
                  <a:moveTo>
                    <a:pt x="20574" y="10287"/>
                  </a:moveTo>
                  <a:cubicBezTo>
                    <a:pt x="20574" y="15968"/>
                    <a:pt x="15968" y="20574"/>
                    <a:pt x="10287" y="20574"/>
                  </a:cubicBezTo>
                  <a:cubicBezTo>
                    <a:pt x="4606" y="20574"/>
                    <a:pt x="0" y="15968"/>
                    <a:pt x="0" y="10287"/>
                  </a:cubicBezTo>
                  <a:cubicBezTo>
                    <a:pt x="0" y="4606"/>
                    <a:pt x="4606" y="0"/>
                    <a:pt x="10287" y="0"/>
                  </a:cubicBezTo>
                  <a:cubicBezTo>
                    <a:pt x="15968" y="0"/>
                    <a:pt x="20574" y="4606"/>
                    <a:pt x="20574" y="10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6437852" y="2963037"/>
              <a:ext cx="10858" cy="10858"/>
            </a:xfrm>
            <a:custGeom>
              <a:avLst/>
              <a:gdLst>
                <a:gd name="connsiteX0" fmla="*/ 10858 w 10858"/>
                <a:gd name="connsiteY0" fmla="*/ 5429 h 10858"/>
                <a:gd name="connsiteX1" fmla="*/ 5429 w 10858"/>
                <a:gd name="connsiteY1" fmla="*/ 10858 h 10858"/>
                <a:gd name="connsiteX2" fmla="*/ 0 w 10858"/>
                <a:gd name="connsiteY2" fmla="*/ 5429 h 10858"/>
                <a:gd name="connsiteX3" fmla="*/ 5429 w 10858"/>
                <a:gd name="connsiteY3" fmla="*/ 0 h 10858"/>
                <a:gd name="connsiteX4" fmla="*/ 10858 w 10858"/>
                <a:gd name="connsiteY4" fmla="*/ 542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" h="10858">
                  <a:moveTo>
                    <a:pt x="10858" y="5429"/>
                  </a:moveTo>
                  <a:cubicBezTo>
                    <a:pt x="10858" y="8428"/>
                    <a:pt x="8428" y="10858"/>
                    <a:pt x="5429" y="10858"/>
                  </a:cubicBezTo>
                  <a:cubicBezTo>
                    <a:pt x="2431" y="10858"/>
                    <a:pt x="0" y="8428"/>
                    <a:pt x="0" y="5429"/>
                  </a:cubicBezTo>
                  <a:cubicBezTo>
                    <a:pt x="0" y="2431"/>
                    <a:pt x="2431" y="0"/>
                    <a:pt x="5429" y="0"/>
                  </a:cubicBezTo>
                  <a:cubicBezTo>
                    <a:pt x="8428" y="0"/>
                    <a:pt x="10858" y="2431"/>
                    <a:pt x="10858" y="5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6557676" y="2967513"/>
              <a:ext cx="1904" cy="1904"/>
            </a:xfrm>
            <a:custGeom>
              <a:avLst/>
              <a:gdLst>
                <a:gd name="connsiteX0" fmla="*/ 1905 w 1904"/>
                <a:gd name="connsiteY0" fmla="*/ 952 h 1904"/>
                <a:gd name="connsiteX1" fmla="*/ 952 w 1904"/>
                <a:gd name="connsiteY1" fmla="*/ 1905 h 1904"/>
                <a:gd name="connsiteX2" fmla="*/ 0 w 1904"/>
                <a:gd name="connsiteY2" fmla="*/ 952 h 1904"/>
                <a:gd name="connsiteX3" fmla="*/ 952 w 1904"/>
                <a:gd name="connsiteY3" fmla="*/ 0 h 1904"/>
                <a:gd name="connsiteX4" fmla="*/ 1905 w 1904"/>
                <a:gd name="connsiteY4" fmla="*/ 952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1904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5519832" y="3083623"/>
              <a:ext cx="571" cy="571"/>
            </a:xfrm>
            <a:custGeom>
              <a:avLst/>
              <a:gdLst>
                <a:gd name="connsiteX0" fmla="*/ 571 w 571"/>
                <a:gd name="connsiteY0" fmla="*/ 286 h 571"/>
                <a:gd name="connsiteX1" fmla="*/ 286 w 571"/>
                <a:gd name="connsiteY1" fmla="*/ 572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1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1" y="286"/>
                  </a:moveTo>
                  <a:cubicBezTo>
                    <a:pt x="571" y="444"/>
                    <a:pt x="444" y="572"/>
                    <a:pt x="286" y="572"/>
                  </a:cubicBezTo>
                  <a:cubicBezTo>
                    <a:pt x="128" y="572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1" y="128"/>
                    <a:pt x="571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5630322" y="3078765"/>
              <a:ext cx="10287" cy="10286"/>
            </a:xfrm>
            <a:custGeom>
              <a:avLst/>
              <a:gdLst>
                <a:gd name="connsiteX0" fmla="*/ 10287 w 10287"/>
                <a:gd name="connsiteY0" fmla="*/ 5144 h 10286"/>
                <a:gd name="connsiteX1" fmla="*/ 5143 w 10287"/>
                <a:gd name="connsiteY1" fmla="*/ 10287 h 10286"/>
                <a:gd name="connsiteX2" fmla="*/ 0 w 10287"/>
                <a:gd name="connsiteY2" fmla="*/ 5144 h 10286"/>
                <a:gd name="connsiteX3" fmla="*/ 5143 w 10287"/>
                <a:gd name="connsiteY3" fmla="*/ 0 h 10286"/>
                <a:gd name="connsiteX4" fmla="*/ 10287 w 10287"/>
                <a:gd name="connsiteY4" fmla="*/ 5144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10286">
                  <a:moveTo>
                    <a:pt x="10287" y="5144"/>
                  </a:moveTo>
                  <a:cubicBezTo>
                    <a:pt x="10287" y="7984"/>
                    <a:pt x="7984" y="10287"/>
                    <a:pt x="5143" y="10287"/>
                  </a:cubicBezTo>
                  <a:cubicBezTo>
                    <a:pt x="2303" y="10287"/>
                    <a:pt x="0" y="7984"/>
                    <a:pt x="0" y="5144"/>
                  </a:cubicBezTo>
                  <a:cubicBezTo>
                    <a:pt x="0" y="2303"/>
                    <a:pt x="2303" y="0"/>
                    <a:pt x="5143" y="0"/>
                  </a:cubicBezTo>
                  <a:cubicBezTo>
                    <a:pt x="7984" y="0"/>
                    <a:pt x="10287" y="2303"/>
                    <a:pt x="10287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5738717" y="3071621"/>
              <a:ext cx="24383" cy="24384"/>
            </a:xfrm>
            <a:custGeom>
              <a:avLst/>
              <a:gdLst>
                <a:gd name="connsiteX0" fmla="*/ 12192 w 24383"/>
                <a:gd name="connsiteY0" fmla="*/ 24384 h 24384"/>
                <a:gd name="connsiteX1" fmla="*/ 24384 w 24383"/>
                <a:gd name="connsiteY1" fmla="*/ 12192 h 24384"/>
                <a:gd name="connsiteX2" fmla="*/ 12192 w 24383"/>
                <a:gd name="connsiteY2" fmla="*/ 0 h 24384"/>
                <a:gd name="connsiteX3" fmla="*/ 0 w 24383"/>
                <a:gd name="connsiteY3" fmla="*/ 12192 h 24384"/>
                <a:gd name="connsiteX4" fmla="*/ 12192 w 24383"/>
                <a:gd name="connsiteY4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24384">
                  <a:moveTo>
                    <a:pt x="12192" y="24384"/>
                  </a:moveTo>
                  <a:cubicBezTo>
                    <a:pt x="18955" y="24384"/>
                    <a:pt x="24384" y="18955"/>
                    <a:pt x="24384" y="12192"/>
                  </a:cubicBezTo>
                  <a:cubicBezTo>
                    <a:pt x="24384" y="5429"/>
                    <a:pt x="18955" y="0"/>
                    <a:pt x="12192" y="0"/>
                  </a:cubicBezTo>
                  <a:cubicBezTo>
                    <a:pt x="5524" y="0"/>
                    <a:pt x="0" y="5429"/>
                    <a:pt x="0" y="12192"/>
                  </a:cubicBezTo>
                  <a:cubicBezTo>
                    <a:pt x="0" y="18955"/>
                    <a:pt x="5429" y="24384"/>
                    <a:pt x="12192" y="24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5848064" y="3065716"/>
              <a:ext cx="36385" cy="36385"/>
            </a:xfrm>
            <a:custGeom>
              <a:avLst/>
              <a:gdLst>
                <a:gd name="connsiteX0" fmla="*/ 18193 w 36385"/>
                <a:gd name="connsiteY0" fmla="*/ 36385 h 36385"/>
                <a:gd name="connsiteX1" fmla="*/ 36385 w 36385"/>
                <a:gd name="connsiteY1" fmla="*/ 18193 h 36385"/>
                <a:gd name="connsiteX2" fmla="*/ 18193 w 36385"/>
                <a:gd name="connsiteY2" fmla="*/ 0 h 36385"/>
                <a:gd name="connsiteX3" fmla="*/ 0 w 36385"/>
                <a:gd name="connsiteY3" fmla="*/ 18193 h 36385"/>
                <a:gd name="connsiteX4" fmla="*/ 18193 w 36385"/>
                <a:gd name="connsiteY4" fmla="*/ 36385 h 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85" h="36385">
                  <a:moveTo>
                    <a:pt x="18193" y="36385"/>
                  </a:moveTo>
                  <a:cubicBezTo>
                    <a:pt x="28289" y="36385"/>
                    <a:pt x="36385" y="28194"/>
                    <a:pt x="36385" y="18193"/>
                  </a:cubicBezTo>
                  <a:cubicBezTo>
                    <a:pt x="36385" y="8096"/>
                    <a:pt x="28194" y="0"/>
                    <a:pt x="18193" y="0"/>
                  </a:cubicBezTo>
                  <a:cubicBezTo>
                    <a:pt x="8096" y="0"/>
                    <a:pt x="0" y="8191"/>
                    <a:pt x="0" y="18193"/>
                  </a:cubicBezTo>
                  <a:cubicBezTo>
                    <a:pt x="0" y="28194"/>
                    <a:pt x="8096" y="36385"/>
                    <a:pt x="18193" y="36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5958935" y="3061049"/>
              <a:ext cx="45529" cy="45529"/>
            </a:xfrm>
            <a:custGeom>
              <a:avLst/>
              <a:gdLst>
                <a:gd name="connsiteX0" fmla="*/ 22765 w 45529"/>
                <a:gd name="connsiteY0" fmla="*/ 45529 h 45529"/>
                <a:gd name="connsiteX1" fmla="*/ 45529 w 45529"/>
                <a:gd name="connsiteY1" fmla="*/ 22765 h 45529"/>
                <a:gd name="connsiteX2" fmla="*/ 22765 w 45529"/>
                <a:gd name="connsiteY2" fmla="*/ 0 h 45529"/>
                <a:gd name="connsiteX3" fmla="*/ 0 w 45529"/>
                <a:gd name="connsiteY3" fmla="*/ 22765 h 45529"/>
                <a:gd name="connsiteX4" fmla="*/ 22765 w 45529"/>
                <a:gd name="connsiteY4" fmla="*/ 45529 h 4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29" h="45529">
                  <a:moveTo>
                    <a:pt x="22765" y="45529"/>
                  </a:moveTo>
                  <a:cubicBezTo>
                    <a:pt x="35338" y="45529"/>
                    <a:pt x="45529" y="35338"/>
                    <a:pt x="45529" y="22765"/>
                  </a:cubicBezTo>
                  <a:cubicBezTo>
                    <a:pt x="45529" y="10192"/>
                    <a:pt x="35338" y="0"/>
                    <a:pt x="22765" y="0"/>
                  </a:cubicBezTo>
                  <a:cubicBezTo>
                    <a:pt x="10192" y="0"/>
                    <a:pt x="0" y="10192"/>
                    <a:pt x="0" y="22765"/>
                  </a:cubicBezTo>
                  <a:cubicBezTo>
                    <a:pt x="0" y="35338"/>
                    <a:pt x="10192" y="45529"/>
                    <a:pt x="22765" y="4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6072759" y="3059620"/>
              <a:ext cx="48577" cy="48577"/>
            </a:xfrm>
            <a:custGeom>
              <a:avLst/>
              <a:gdLst>
                <a:gd name="connsiteX0" fmla="*/ 24289 w 48577"/>
                <a:gd name="connsiteY0" fmla="*/ 48578 h 48577"/>
                <a:gd name="connsiteX1" fmla="*/ 48577 w 48577"/>
                <a:gd name="connsiteY1" fmla="*/ 24289 h 48577"/>
                <a:gd name="connsiteX2" fmla="*/ 24289 w 48577"/>
                <a:gd name="connsiteY2" fmla="*/ 0 h 48577"/>
                <a:gd name="connsiteX3" fmla="*/ 0 w 48577"/>
                <a:gd name="connsiteY3" fmla="*/ 24289 h 48577"/>
                <a:gd name="connsiteX4" fmla="*/ 24289 w 48577"/>
                <a:gd name="connsiteY4" fmla="*/ 48578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7" h="48577">
                  <a:moveTo>
                    <a:pt x="24289" y="48578"/>
                  </a:moveTo>
                  <a:cubicBezTo>
                    <a:pt x="37719" y="48578"/>
                    <a:pt x="48577" y="37719"/>
                    <a:pt x="48577" y="24289"/>
                  </a:cubicBezTo>
                  <a:cubicBezTo>
                    <a:pt x="48577" y="10859"/>
                    <a:pt x="37719" y="0"/>
                    <a:pt x="24289" y="0"/>
                  </a:cubicBezTo>
                  <a:cubicBezTo>
                    <a:pt x="10858" y="0"/>
                    <a:pt x="0" y="10859"/>
                    <a:pt x="0" y="24289"/>
                  </a:cubicBezTo>
                  <a:cubicBezTo>
                    <a:pt x="0" y="37719"/>
                    <a:pt x="10858" y="48578"/>
                    <a:pt x="24289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6189725" y="3061049"/>
              <a:ext cx="45529" cy="45529"/>
            </a:xfrm>
            <a:custGeom>
              <a:avLst/>
              <a:gdLst>
                <a:gd name="connsiteX0" fmla="*/ 22765 w 45529"/>
                <a:gd name="connsiteY0" fmla="*/ 45529 h 45529"/>
                <a:gd name="connsiteX1" fmla="*/ 45530 w 45529"/>
                <a:gd name="connsiteY1" fmla="*/ 22765 h 45529"/>
                <a:gd name="connsiteX2" fmla="*/ 22765 w 45529"/>
                <a:gd name="connsiteY2" fmla="*/ 0 h 45529"/>
                <a:gd name="connsiteX3" fmla="*/ 0 w 45529"/>
                <a:gd name="connsiteY3" fmla="*/ 22765 h 45529"/>
                <a:gd name="connsiteX4" fmla="*/ 22765 w 45529"/>
                <a:gd name="connsiteY4" fmla="*/ 45529 h 4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29" h="45529">
                  <a:moveTo>
                    <a:pt x="22765" y="45529"/>
                  </a:moveTo>
                  <a:cubicBezTo>
                    <a:pt x="35338" y="45529"/>
                    <a:pt x="45530" y="35338"/>
                    <a:pt x="45530" y="22765"/>
                  </a:cubicBezTo>
                  <a:cubicBezTo>
                    <a:pt x="45530" y="10192"/>
                    <a:pt x="35338" y="0"/>
                    <a:pt x="22765" y="0"/>
                  </a:cubicBezTo>
                  <a:cubicBezTo>
                    <a:pt x="10192" y="0"/>
                    <a:pt x="0" y="10192"/>
                    <a:pt x="0" y="22765"/>
                  </a:cubicBezTo>
                  <a:cubicBezTo>
                    <a:pt x="0" y="35338"/>
                    <a:pt x="10192" y="45529"/>
                    <a:pt x="22765" y="4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308979" y="3065049"/>
              <a:ext cx="37718" cy="37718"/>
            </a:xfrm>
            <a:custGeom>
              <a:avLst/>
              <a:gdLst>
                <a:gd name="connsiteX0" fmla="*/ 18859 w 37718"/>
                <a:gd name="connsiteY0" fmla="*/ 37719 h 37718"/>
                <a:gd name="connsiteX1" fmla="*/ 37719 w 37718"/>
                <a:gd name="connsiteY1" fmla="*/ 18859 h 37718"/>
                <a:gd name="connsiteX2" fmla="*/ 18859 w 37718"/>
                <a:gd name="connsiteY2" fmla="*/ 0 h 37718"/>
                <a:gd name="connsiteX3" fmla="*/ 0 w 37718"/>
                <a:gd name="connsiteY3" fmla="*/ 18859 h 37718"/>
                <a:gd name="connsiteX4" fmla="*/ 18859 w 37718"/>
                <a:gd name="connsiteY4" fmla="*/ 37719 h 3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8" h="37718">
                  <a:moveTo>
                    <a:pt x="18859" y="37719"/>
                  </a:moveTo>
                  <a:cubicBezTo>
                    <a:pt x="29242" y="37719"/>
                    <a:pt x="37719" y="29242"/>
                    <a:pt x="37719" y="18859"/>
                  </a:cubicBezTo>
                  <a:cubicBezTo>
                    <a:pt x="37719" y="8477"/>
                    <a:pt x="29242" y="0"/>
                    <a:pt x="18859" y="0"/>
                  </a:cubicBezTo>
                  <a:cubicBezTo>
                    <a:pt x="8477" y="0"/>
                    <a:pt x="0" y="8477"/>
                    <a:pt x="0" y="18859"/>
                  </a:cubicBezTo>
                  <a:cubicBezTo>
                    <a:pt x="0" y="29242"/>
                    <a:pt x="8477" y="37719"/>
                    <a:pt x="18859" y="3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430516" y="3071145"/>
              <a:ext cx="25528" cy="25527"/>
            </a:xfrm>
            <a:custGeom>
              <a:avLst/>
              <a:gdLst>
                <a:gd name="connsiteX0" fmla="*/ 12765 w 25528"/>
                <a:gd name="connsiteY0" fmla="*/ 25527 h 25527"/>
                <a:gd name="connsiteX1" fmla="*/ 25528 w 25528"/>
                <a:gd name="connsiteY1" fmla="*/ 12764 h 25527"/>
                <a:gd name="connsiteX2" fmla="*/ 12765 w 25528"/>
                <a:gd name="connsiteY2" fmla="*/ 0 h 25527"/>
                <a:gd name="connsiteX3" fmla="*/ 1 w 25528"/>
                <a:gd name="connsiteY3" fmla="*/ 12764 h 25527"/>
                <a:gd name="connsiteX4" fmla="*/ 12765 w 25528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8" h="25527">
                  <a:moveTo>
                    <a:pt x="12765" y="25527"/>
                  </a:moveTo>
                  <a:cubicBezTo>
                    <a:pt x="19813" y="25527"/>
                    <a:pt x="25528" y="19812"/>
                    <a:pt x="25528" y="12764"/>
                  </a:cubicBezTo>
                  <a:cubicBezTo>
                    <a:pt x="25528" y="5715"/>
                    <a:pt x="19813" y="0"/>
                    <a:pt x="12765" y="0"/>
                  </a:cubicBezTo>
                  <a:cubicBezTo>
                    <a:pt x="5716" y="0"/>
                    <a:pt x="1" y="5715"/>
                    <a:pt x="1" y="12764"/>
                  </a:cubicBezTo>
                  <a:cubicBezTo>
                    <a:pt x="-94" y="19812"/>
                    <a:pt x="5621" y="25527"/>
                    <a:pt x="12765" y="25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553200" y="3078480"/>
              <a:ext cx="10858" cy="10858"/>
            </a:xfrm>
            <a:custGeom>
              <a:avLst/>
              <a:gdLst>
                <a:gd name="connsiteX0" fmla="*/ 10858 w 10858"/>
                <a:gd name="connsiteY0" fmla="*/ 5429 h 10858"/>
                <a:gd name="connsiteX1" fmla="*/ 5429 w 10858"/>
                <a:gd name="connsiteY1" fmla="*/ 10859 h 10858"/>
                <a:gd name="connsiteX2" fmla="*/ 0 w 10858"/>
                <a:gd name="connsiteY2" fmla="*/ 5429 h 10858"/>
                <a:gd name="connsiteX3" fmla="*/ 5429 w 10858"/>
                <a:gd name="connsiteY3" fmla="*/ 0 h 10858"/>
                <a:gd name="connsiteX4" fmla="*/ 10858 w 10858"/>
                <a:gd name="connsiteY4" fmla="*/ 542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" h="10858">
                  <a:moveTo>
                    <a:pt x="10858" y="5429"/>
                  </a:moveTo>
                  <a:cubicBezTo>
                    <a:pt x="10858" y="8428"/>
                    <a:pt x="8428" y="10859"/>
                    <a:pt x="5429" y="10859"/>
                  </a:cubicBezTo>
                  <a:cubicBezTo>
                    <a:pt x="2431" y="10859"/>
                    <a:pt x="0" y="8428"/>
                    <a:pt x="0" y="5429"/>
                  </a:cubicBezTo>
                  <a:cubicBezTo>
                    <a:pt x="0" y="2431"/>
                    <a:pt x="2431" y="0"/>
                    <a:pt x="5429" y="0"/>
                  </a:cubicBezTo>
                  <a:cubicBezTo>
                    <a:pt x="8428" y="0"/>
                    <a:pt x="10858" y="2431"/>
                    <a:pt x="10858" y="5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673786" y="3083623"/>
              <a:ext cx="571" cy="571"/>
            </a:xfrm>
            <a:custGeom>
              <a:avLst/>
              <a:gdLst>
                <a:gd name="connsiteX0" fmla="*/ 572 w 571"/>
                <a:gd name="connsiteY0" fmla="*/ 286 h 571"/>
                <a:gd name="connsiteX1" fmla="*/ 286 w 571"/>
                <a:gd name="connsiteY1" fmla="*/ 572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2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2" y="286"/>
                  </a:moveTo>
                  <a:cubicBezTo>
                    <a:pt x="572" y="444"/>
                    <a:pt x="444" y="572"/>
                    <a:pt x="286" y="572"/>
                  </a:cubicBezTo>
                  <a:cubicBezTo>
                    <a:pt x="128" y="572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2" y="128"/>
                    <a:pt x="572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5518213" y="3197352"/>
              <a:ext cx="3810" cy="3810"/>
            </a:xfrm>
            <a:custGeom>
              <a:avLst/>
              <a:gdLst>
                <a:gd name="connsiteX0" fmla="*/ 1905 w 3810"/>
                <a:gd name="connsiteY0" fmla="*/ 3810 h 3810"/>
                <a:gd name="connsiteX1" fmla="*/ 3810 w 3810"/>
                <a:gd name="connsiteY1" fmla="*/ 1905 h 3810"/>
                <a:gd name="connsiteX2" fmla="*/ 1905 w 3810"/>
                <a:gd name="connsiteY2" fmla="*/ 0 h 3810"/>
                <a:gd name="connsiteX3" fmla="*/ 0 w 3810"/>
                <a:gd name="connsiteY3" fmla="*/ 1905 h 3810"/>
                <a:gd name="connsiteX4" fmla="*/ 1905 w 3810"/>
                <a:gd name="connsiteY4" fmla="*/ 381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" h="3810">
                  <a:moveTo>
                    <a:pt x="1905" y="3810"/>
                  </a:moveTo>
                  <a:cubicBezTo>
                    <a:pt x="2953" y="3810"/>
                    <a:pt x="3810" y="2953"/>
                    <a:pt x="3810" y="1905"/>
                  </a:cubicBezTo>
                  <a:cubicBezTo>
                    <a:pt x="3810" y="857"/>
                    <a:pt x="2953" y="0"/>
                    <a:pt x="1905" y="0"/>
                  </a:cubicBezTo>
                  <a:cubicBezTo>
                    <a:pt x="857" y="0"/>
                    <a:pt x="0" y="857"/>
                    <a:pt x="0" y="1905"/>
                  </a:cubicBezTo>
                  <a:cubicBezTo>
                    <a:pt x="0" y="2953"/>
                    <a:pt x="857" y="3810"/>
                    <a:pt x="1905" y="38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5625560" y="3189351"/>
              <a:ext cx="19811" cy="19811"/>
            </a:xfrm>
            <a:custGeom>
              <a:avLst/>
              <a:gdLst>
                <a:gd name="connsiteX0" fmla="*/ 9906 w 19811"/>
                <a:gd name="connsiteY0" fmla="*/ 19812 h 19811"/>
                <a:gd name="connsiteX1" fmla="*/ 19812 w 19811"/>
                <a:gd name="connsiteY1" fmla="*/ 9906 h 19811"/>
                <a:gd name="connsiteX2" fmla="*/ 9906 w 19811"/>
                <a:gd name="connsiteY2" fmla="*/ 0 h 19811"/>
                <a:gd name="connsiteX3" fmla="*/ 0 w 19811"/>
                <a:gd name="connsiteY3" fmla="*/ 9906 h 19811"/>
                <a:gd name="connsiteX4" fmla="*/ 9906 w 19811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1" h="19811">
                  <a:moveTo>
                    <a:pt x="9906" y="19812"/>
                  </a:moveTo>
                  <a:cubicBezTo>
                    <a:pt x="15430" y="19812"/>
                    <a:pt x="19812" y="15335"/>
                    <a:pt x="19812" y="9906"/>
                  </a:cubicBezTo>
                  <a:cubicBezTo>
                    <a:pt x="19812" y="4381"/>
                    <a:pt x="15335" y="0"/>
                    <a:pt x="9906" y="0"/>
                  </a:cubicBezTo>
                  <a:cubicBezTo>
                    <a:pt x="4382" y="0"/>
                    <a:pt x="0" y="4477"/>
                    <a:pt x="0" y="9906"/>
                  </a:cubicBezTo>
                  <a:cubicBezTo>
                    <a:pt x="0" y="15430"/>
                    <a:pt x="4477" y="19812"/>
                    <a:pt x="9906" y="198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5732715" y="3181159"/>
              <a:ext cx="36386" cy="36385"/>
            </a:xfrm>
            <a:custGeom>
              <a:avLst/>
              <a:gdLst>
                <a:gd name="connsiteX0" fmla="*/ 18194 w 36386"/>
                <a:gd name="connsiteY0" fmla="*/ 36385 h 36385"/>
                <a:gd name="connsiteX1" fmla="*/ 36386 w 36386"/>
                <a:gd name="connsiteY1" fmla="*/ 18193 h 36385"/>
                <a:gd name="connsiteX2" fmla="*/ 18194 w 36386"/>
                <a:gd name="connsiteY2" fmla="*/ 0 h 36385"/>
                <a:gd name="connsiteX3" fmla="*/ 1 w 36386"/>
                <a:gd name="connsiteY3" fmla="*/ 18193 h 36385"/>
                <a:gd name="connsiteX4" fmla="*/ 18194 w 36386"/>
                <a:gd name="connsiteY4" fmla="*/ 36385 h 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86" h="36385">
                  <a:moveTo>
                    <a:pt x="18194" y="36385"/>
                  </a:moveTo>
                  <a:cubicBezTo>
                    <a:pt x="28290" y="36385"/>
                    <a:pt x="36386" y="28194"/>
                    <a:pt x="36386" y="18193"/>
                  </a:cubicBezTo>
                  <a:cubicBezTo>
                    <a:pt x="36386" y="8096"/>
                    <a:pt x="28195" y="0"/>
                    <a:pt x="18194" y="0"/>
                  </a:cubicBezTo>
                  <a:cubicBezTo>
                    <a:pt x="8097" y="0"/>
                    <a:pt x="1" y="8192"/>
                    <a:pt x="1" y="18193"/>
                  </a:cubicBezTo>
                  <a:cubicBezTo>
                    <a:pt x="-94" y="28194"/>
                    <a:pt x="8097" y="36385"/>
                    <a:pt x="18194" y="36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5840634" y="3173634"/>
              <a:ext cx="51244" cy="51244"/>
            </a:xfrm>
            <a:custGeom>
              <a:avLst/>
              <a:gdLst>
                <a:gd name="connsiteX0" fmla="*/ 25622 w 51244"/>
                <a:gd name="connsiteY0" fmla="*/ 51245 h 51244"/>
                <a:gd name="connsiteX1" fmla="*/ 51245 w 51244"/>
                <a:gd name="connsiteY1" fmla="*/ 25622 h 51244"/>
                <a:gd name="connsiteX2" fmla="*/ 25622 w 51244"/>
                <a:gd name="connsiteY2" fmla="*/ 0 h 51244"/>
                <a:gd name="connsiteX3" fmla="*/ 0 w 51244"/>
                <a:gd name="connsiteY3" fmla="*/ 25622 h 51244"/>
                <a:gd name="connsiteX4" fmla="*/ 25622 w 51244"/>
                <a:gd name="connsiteY4" fmla="*/ 51245 h 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44" h="51244">
                  <a:moveTo>
                    <a:pt x="25622" y="51245"/>
                  </a:moveTo>
                  <a:cubicBezTo>
                    <a:pt x="39719" y="51245"/>
                    <a:pt x="51245" y="39815"/>
                    <a:pt x="51245" y="25622"/>
                  </a:cubicBezTo>
                  <a:cubicBezTo>
                    <a:pt x="51245" y="11525"/>
                    <a:pt x="39815" y="0"/>
                    <a:pt x="25622" y="0"/>
                  </a:cubicBezTo>
                  <a:cubicBezTo>
                    <a:pt x="11525" y="0"/>
                    <a:pt x="0" y="11430"/>
                    <a:pt x="0" y="25622"/>
                  </a:cubicBezTo>
                  <a:cubicBezTo>
                    <a:pt x="0" y="39815"/>
                    <a:pt x="11525" y="51245"/>
                    <a:pt x="25622" y="51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5950362" y="3167919"/>
              <a:ext cx="62674" cy="62674"/>
            </a:xfrm>
            <a:custGeom>
              <a:avLst/>
              <a:gdLst>
                <a:gd name="connsiteX0" fmla="*/ 31338 w 62674"/>
                <a:gd name="connsiteY0" fmla="*/ 62674 h 62674"/>
                <a:gd name="connsiteX1" fmla="*/ 62675 w 62674"/>
                <a:gd name="connsiteY1" fmla="*/ 31337 h 62674"/>
                <a:gd name="connsiteX2" fmla="*/ 31338 w 62674"/>
                <a:gd name="connsiteY2" fmla="*/ 0 h 62674"/>
                <a:gd name="connsiteX3" fmla="*/ 0 w 62674"/>
                <a:gd name="connsiteY3" fmla="*/ 31337 h 62674"/>
                <a:gd name="connsiteX4" fmla="*/ 31338 w 62674"/>
                <a:gd name="connsiteY4" fmla="*/ 62674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31338" y="62674"/>
                  </a:moveTo>
                  <a:cubicBezTo>
                    <a:pt x="48673" y="62674"/>
                    <a:pt x="62675" y="48673"/>
                    <a:pt x="62675" y="31337"/>
                  </a:cubicBezTo>
                  <a:cubicBezTo>
                    <a:pt x="62675" y="14002"/>
                    <a:pt x="48673" y="0"/>
                    <a:pt x="31338" y="0"/>
                  </a:cubicBezTo>
                  <a:cubicBezTo>
                    <a:pt x="14002" y="0"/>
                    <a:pt x="0" y="14002"/>
                    <a:pt x="0" y="31337"/>
                  </a:cubicBezTo>
                  <a:cubicBezTo>
                    <a:pt x="-95" y="48673"/>
                    <a:pt x="14002" y="62674"/>
                    <a:pt x="31338" y="6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6063138" y="3165347"/>
              <a:ext cx="67817" cy="67817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6180486" y="3167253"/>
              <a:ext cx="64007" cy="64007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6301644" y="3173158"/>
              <a:ext cx="52387" cy="52387"/>
            </a:xfrm>
            <a:custGeom>
              <a:avLst/>
              <a:gdLst>
                <a:gd name="connsiteX0" fmla="*/ 26194 w 52387"/>
                <a:gd name="connsiteY0" fmla="*/ 52388 h 52387"/>
                <a:gd name="connsiteX1" fmla="*/ 52388 w 52387"/>
                <a:gd name="connsiteY1" fmla="*/ 26194 h 52387"/>
                <a:gd name="connsiteX2" fmla="*/ 26194 w 52387"/>
                <a:gd name="connsiteY2" fmla="*/ 0 h 52387"/>
                <a:gd name="connsiteX3" fmla="*/ 0 w 52387"/>
                <a:gd name="connsiteY3" fmla="*/ 26194 h 52387"/>
                <a:gd name="connsiteX4" fmla="*/ 26194 w 52387"/>
                <a:gd name="connsiteY4" fmla="*/ 52388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26194" y="52388"/>
                  </a:moveTo>
                  <a:cubicBezTo>
                    <a:pt x="40672" y="52388"/>
                    <a:pt x="52388" y="40672"/>
                    <a:pt x="52388" y="26194"/>
                  </a:cubicBezTo>
                  <a:cubicBezTo>
                    <a:pt x="52388" y="11716"/>
                    <a:pt x="40672" y="0"/>
                    <a:pt x="26194" y="0"/>
                  </a:cubicBezTo>
                  <a:cubicBezTo>
                    <a:pt x="11716" y="0"/>
                    <a:pt x="0" y="11716"/>
                    <a:pt x="0" y="26194"/>
                  </a:cubicBezTo>
                  <a:cubicBezTo>
                    <a:pt x="0" y="40672"/>
                    <a:pt x="11716" y="52388"/>
                    <a:pt x="26194" y="523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6424421" y="3180397"/>
              <a:ext cx="37719" cy="37718"/>
            </a:xfrm>
            <a:custGeom>
              <a:avLst/>
              <a:gdLst>
                <a:gd name="connsiteX0" fmla="*/ 18860 w 37719"/>
                <a:gd name="connsiteY0" fmla="*/ 37719 h 37718"/>
                <a:gd name="connsiteX1" fmla="*/ 37720 w 37719"/>
                <a:gd name="connsiteY1" fmla="*/ 18859 h 37718"/>
                <a:gd name="connsiteX2" fmla="*/ 18860 w 37719"/>
                <a:gd name="connsiteY2" fmla="*/ 0 h 37718"/>
                <a:gd name="connsiteX3" fmla="*/ 1 w 37719"/>
                <a:gd name="connsiteY3" fmla="*/ 18859 h 37718"/>
                <a:gd name="connsiteX4" fmla="*/ 18860 w 37719"/>
                <a:gd name="connsiteY4" fmla="*/ 37719 h 3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9" h="37718">
                  <a:moveTo>
                    <a:pt x="18860" y="37719"/>
                  </a:moveTo>
                  <a:cubicBezTo>
                    <a:pt x="29243" y="37719"/>
                    <a:pt x="37720" y="29242"/>
                    <a:pt x="37720" y="18859"/>
                  </a:cubicBezTo>
                  <a:cubicBezTo>
                    <a:pt x="37720" y="8477"/>
                    <a:pt x="29243" y="0"/>
                    <a:pt x="18860" y="0"/>
                  </a:cubicBezTo>
                  <a:cubicBezTo>
                    <a:pt x="8478" y="0"/>
                    <a:pt x="1" y="8477"/>
                    <a:pt x="1" y="18859"/>
                  </a:cubicBezTo>
                  <a:cubicBezTo>
                    <a:pt x="-94" y="29337"/>
                    <a:pt x="8383" y="37719"/>
                    <a:pt x="18860" y="3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6548056" y="3188684"/>
              <a:ext cx="21145" cy="21145"/>
            </a:xfrm>
            <a:custGeom>
              <a:avLst/>
              <a:gdLst>
                <a:gd name="connsiteX0" fmla="*/ 21146 w 21145"/>
                <a:gd name="connsiteY0" fmla="*/ 10573 h 21145"/>
                <a:gd name="connsiteX1" fmla="*/ 10573 w 21145"/>
                <a:gd name="connsiteY1" fmla="*/ 21146 h 21145"/>
                <a:gd name="connsiteX2" fmla="*/ 0 w 21145"/>
                <a:gd name="connsiteY2" fmla="*/ 10573 h 21145"/>
                <a:gd name="connsiteX3" fmla="*/ 10573 w 21145"/>
                <a:gd name="connsiteY3" fmla="*/ 0 h 21145"/>
                <a:gd name="connsiteX4" fmla="*/ 21146 w 21145"/>
                <a:gd name="connsiteY4" fmla="*/ 10573 h 2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5" h="21145">
                  <a:moveTo>
                    <a:pt x="21146" y="10573"/>
                  </a:moveTo>
                  <a:cubicBezTo>
                    <a:pt x="21146" y="16412"/>
                    <a:pt x="16412" y="21146"/>
                    <a:pt x="10573" y="21146"/>
                  </a:cubicBezTo>
                  <a:cubicBezTo>
                    <a:pt x="4734" y="21146"/>
                    <a:pt x="0" y="16412"/>
                    <a:pt x="0" y="10573"/>
                  </a:cubicBezTo>
                  <a:cubicBezTo>
                    <a:pt x="0" y="4734"/>
                    <a:pt x="4734" y="0"/>
                    <a:pt x="10573" y="0"/>
                  </a:cubicBezTo>
                  <a:cubicBezTo>
                    <a:pt x="16412" y="0"/>
                    <a:pt x="21146" y="4734"/>
                    <a:pt x="21146" y="10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6671500" y="3196685"/>
              <a:ext cx="5143" cy="5143"/>
            </a:xfrm>
            <a:custGeom>
              <a:avLst/>
              <a:gdLst>
                <a:gd name="connsiteX0" fmla="*/ 2572 w 5143"/>
                <a:gd name="connsiteY0" fmla="*/ 5144 h 5143"/>
                <a:gd name="connsiteX1" fmla="*/ 5144 w 5143"/>
                <a:gd name="connsiteY1" fmla="*/ 2572 h 5143"/>
                <a:gd name="connsiteX2" fmla="*/ 2572 w 5143"/>
                <a:gd name="connsiteY2" fmla="*/ 0 h 5143"/>
                <a:gd name="connsiteX3" fmla="*/ 0 w 5143"/>
                <a:gd name="connsiteY3" fmla="*/ 2572 h 5143"/>
                <a:gd name="connsiteX4" fmla="*/ 2572 w 5143"/>
                <a:gd name="connsiteY4" fmla="*/ 5144 h 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143">
                  <a:moveTo>
                    <a:pt x="2572" y="5144"/>
                  </a:moveTo>
                  <a:cubicBezTo>
                    <a:pt x="4000" y="5144"/>
                    <a:pt x="5144" y="4000"/>
                    <a:pt x="5144" y="2572"/>
                  </a:cubicBezTo>
                  <a:cubicBezTo>
                    <a:pt x="5144" y="1143"/>
                    <a:pt x="4000" y="0"/>
                    <a:pt x="2572" y="0"/>
                  </a:cubicBezTo>
                  <a:cubicBezTo>
                    <a:pt x="1143" y="0"/>
                    <a:pt x="0" y="1143"/>
                    <a:pt x="0" y="2572"/>
                  </a:cubicBezTo>
                  <a:cubicBezTo>
                    <a:pt x="0" y="4000"/>
                    <a:pt x="1143" y="5144"/>
                    <a:pt x="2572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5515927" y="3310509"/>
              <a:ext cx="8381" cy="8381"/>
            </a:xfrm>
            <a:custGeom>
              <a:avLst/>
              <a:gdLst>
                <a:gd name="connsiteX0" fmla="*/ 8382 w 8381"/>
                <a:gd name="connsiteY0" fmla="*/ 4191 h 8381"/>
                <a:gd name="connsiteX1" fmla="*/ 4191 w 8381"/>
                <a:gd name="connsiteY1" fmla="*/ 8382 h 8381"/>
                <a:gd name="connsiteX2" fmla="*/ 0 w 8381"/>
                <a:gd name="connsiteY2" fmla="*/ 4191 h 8381"/>
                <a:gd name="connsiteX3" fmla="*/ 4191 w 8381"/>
                <a:gd name="connsiteY3" fmla="*/ 0 h 8381"/>
                <a:gd name="connsiteX4" fmla="*/ 8382 w 8381"/>
                <a:gd name="connsiteY4" fmla="*/ 4191 h 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1" h="8381">
                  <a:moveTo>
                    <a:pt x="8382" y="4191"/>
                  </a:moveTo>
                  <a:cubicBezTo>
                    <a:pt x="8382" y="6506"/>
                    <a:pt x="6506" y="8382"/>
                    <a:pt x="4191" y="8382"/>
                  </a:cubicBezTo>
                  <a:cubicBezTo>
                    <a:pt x="1876" y="8382"/>
                    <a:pt x="0" y="6506"/>
                    <a:pt x="0" y="4191"/>
                  </a:cubicBezTo>
                  <a:cubicBezTo>
                    <a:pt x="0" y="1876"/>
                    <a:pt x="1876" y="0"/>
                    <a:pt x="4191" y="0"/>
                  </a:cubicBezTo>
                  <a:cubicBezTo>
                    <a:pt x="6506" y="0"/>
                    <a:pt x="8382" y="1876"/>
                    <a:pt x="8382" y="4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622035" y="3301269"/>
              <a:ext cx="26860" cy="26860"/>
            </a:xfrm>
            <a:custGeom>
              <a:avLst/>
              <a:gdLst>
                <a:gd name="connsiteX0" fmla="*/ 13430 w 26860"/>
                <a:gd name="connsiteY0" fmla="*/ 26860 h 26860"/>
                <a:gd name="connsiteX1" fmla="*/ 26861 w 26860"/>
                <a:gd name="connsiteY1" fmla="*/ 13430 h 26860"/>
                <a:gd name="connsiteX2" fmla="*/ 13430 w 26860"/>
                <a:gd name="connsiteY2" fmla="*/ 0 h 26860"/>
                <a:gd name="connsiteX3" fmla="*/ 0 w 26860"/>
                <a:gd name="connsiteY3" fmla="*/ 13430 h 26860"/>
                <a:gd name="connsiteX4" fmla="*/ 13430 w 26860"/>
                <a:gd name="connsiteY4" fmla="*/ 26860 h 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60">
                  <a:moveTo>
                    <a:pt x="13430" y="26860"/>
                  </a:moveTo>
                  <a:cubicBezTo>
                    <a:pt x="20860" y="26860"/>
                    <a:pt x="26861" y="20860"/>
                    <a:pt x="26861" y="13430"/>
                  </a:cubicBezTo>
                  <a:cubicBezTo>
                    <a:pt x="26861" y="6001"/>
                    <a:pt x="20860" y="0"/>
                    <a:pt x="13430" y="0"/>
                  </a:cubicBezTo>
                  <a:cubicBezTo>
                    <a:pt x="6001" y="0"/>
                    <a:pt x="0" y="6001"/>
                    <a:pt x="0" y="13430"/>
                  </a:cubicBezTo>
                  <a:cubicBezTo>
                    <a:pt x="0" y="20860"/>
                    <a:pt x="6001" y="26860"/>
                    <a:pt x="13430" y="26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5728144" y="3291935"/>
              <a:ext cx="45529" cy="45529"/>
            </a:xfrm>
            <a:custGeom>
              <a:avLst/>
              <a:gdLst>
                <a:gd name="connsiteX0" fmla="*/ 45530 w 45529"/>
                <a:gd name="connsiteY0" fmla="*/ 22765 h 45529"/>
                <a:gd name="connsiteX1" fmla="*/ 22765 w 45529"/>
                <a:gd name="connsiteY1" fmla="*/ 45529 h 45529"/>
                <a:gd name="connsiteX2" fmla="*/ 0 w 45529"/>
                <a:gd name="connsiteY2" fmla="*/ 22765 h 45529"/>
                <a:gd name="connsiteX3" fmla="*/ 22765 w 45529"/>
                <a:gd name="connsiteY3" fmla="*/ 0 h 45529"/>
                <a:gd name="connsiteX4" fmla="*/ 45530 w 45529"/>
                <a:gd name="connsiteY4" fmla="*/ 22765 h 4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29" h="45529">
                  <a:moveTo>
                    <a:pt x="45530" y="22765"/>
                  </a:moveTo>
                  <a:cubicBezTo>
                    <a:pt x="45530" y="35337"/>
                    <a:pt x="35337" y="45529"/>
                    <a:pt x="22765" y="45529"/>
                  </a:cubicBezTo>
                  <a:cubicBezTo>
                    <a:pt x="10192" y="45529"/>
                    <a:pt x="0" y="35337"/>
                    <a:pt x="0" y="22765"/>
                  </a:cubicBezTo>
                  <a:cubicBezTo>
                    <a:pt x="0" y="10192"/>
                    <a:pt x="10192" y="0"/>
                    <a:pt x="22765" y="0"/>
                  </a:cubicBezTo>
                  <a:cubicBezTo>
                    <a:pt x="35337" y="0"/>
                    <a:pt x="45530" y="10192"/>
                    <a:pt x="45530" y="22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5834919" y="3283362"/>
              <a:ext cx="62674" cy="62674"/>
            </a:xfrm>
            <a:custGeom>
              <a:avLst/>
              <a:gdLst>
                <a:gd name="connsiteX0" fmla="*/ 62674 w 62674"/>
                <a:gd name="connsiteY0" fmla="*/ 31337 h 62674"/>
                <a:gd name="connsiteX1" fmla="*/ 31337 w 62674"/>
                <a:gd name="connsiteY1" fmla="*/ 62675 h 62674"/>
                <a:gd name="connsiteX2" fmla="*/ 0 w 62674"/>
                <a:gd name="connsiteY2" fmla="*/ 31337 h 62674"/>
                <a:gd name="connsiteX3" fmla="*/ 31337 w 62674"/>
                <a:gd name="connsiteY3" fmla="*/ 0 h 62674"/>
                <a:gd name="connsiteX4" fmla="*/ 62674 w 62674"/>
                <a:gd name="connsiteY4" fmla="*/ 31337 h 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4" h="62674">
                  <a:moveTo>
                    <a:pt x="62674" y="31337"/>
                  </a:moveTo>
                  <a:cubicBezTo>
                    <a:pt x="62674" y="48644"/>
                    <a:pt x="48644" y="62675"/>
                    <a:pt x="31337" y="62675"/>
                  </a:cubicBezTo>
                  <a:cubicBezTo>
                    <a:pt x="14030" y="62675"/>
                    <a:pt x="0" y="48644"/>
                    <a:pt x="0" y="31337"/>
                  </a:cubicBezTo>
                  <a:cubicBezTo>
                    <a:pt x="0" y="14030"/>
                    <a:pt x="14030" y="0"/>
                    <a:pt x="31337" y="0"/>
                  </a:cubicBezTo>
                  <a:cubicBezTo>
                    <a:pt x="48644" y="0"/>
                    <a:pt x="62674" y="14030"/>
                    <a:pt x="62674" y="31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5942647" y="3275647"/>
              <a:ext cx="78104" cy="78104"/>
            </a:xfrm>
            <a:custGeom>
              <a:avLst/>
              <a:gdLst>
                <a:gd name="connsiteX0" fmla="*/ 39052 w 78104"/>
                <a:gd name="connsiteY0" fmla="*/ 78105 h 78104"/>
                <a:gd name="connsiteX1" fmla="*/ 78105 w 78104"/>
                <a:gd name="connsiteY1" fmla="*/ 39052 h 78104"/>
                <a:gd name="connsiteX2" fmla="*/ 39052 w 78104"/>
                <a:gd name="connsiteY2" fmla="*/ 0 h 78104"/>
                <a:gd name="connsiteX3" fmla="*/ 0 w 78104"/>
                <a:gd name="connsiteY3" fmla="*/ 39052 h 78104"/>
                <a:gd name="connsiteX4" fmla="*/ 39052 w 78104"/>
                <a:gd name="connsiteY4" fmla="*/ 78105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4" h="78104">
                  <a:moveTo>
                    <a:pt x="39052" y="78105"/>
                  </a:moveTo>
                  <a:cubicBezTo>
                    <a:pt x="60579" y="78105"/>
                    <a:pt x="78105" y="60674"/>
                    <a:pt x="78105" y="39052"/>
                  </a:cubicBezTo>
                  <a:cubicBezTo>
                    <a:pt x="78105" y="17431"/>
                    <a:pt x="60674" y="0"/>
                    <a:pt x="39052" y="0"/>
                  </a:cubicBezTo>
                  <a:cubicBezTo>
                    <a:pt x="17526" y="0"/>
                    <a:pt x="0" y="17526"/>
                    <a:pt x="0" y="39052"/>
                  </a:cubicBezTo>
                  <a:cubicBezTo>
                    <a:pt x="0" y="60579"/>
                    <a:pt x="17431" y="78105"/>
                    <a:pt x="39052" y="78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6053804" y="3271456"/>
              <a:ext cx="86487" cy="86486"/>
            </a:xfrm>
            <a:custGeom>
              <a:avLst/>
              <a:gdLst>
                <a:gd name="connsiteX0" fmla="*/ 86487 w 86487"/>
                <a:gd name="connsiteY0" fmla="*/ 43244 h 86486"/>
                <a:gd name="connsiteX1" fmla="*/ 43244 w 86487"/>
                <a:gd name="connsiteY1" fmla="*/ 86487 h 86486"/>
                <a:gd name="connsiteX2" fmla="*/ 0 w 86487"/>
                <a:gd name="connsiteY2" fmla="*/ 43244 h 86486"/>
                <a:gd name="connsiteX3" fmla="*/ 43244 w 86487"/>
                <a:gd name="connsiteY3" fmla="*/ 0 h 86486"/>
                <a:gd name="connsiteX4" fmla="*/ 86487 w 86487"/>
                <a:gd name="connsiteY4" fmla="*/ 43244 h 8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7" h="86486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6172771" y="3274980"/>
              <a:ext cx="79438" cy="79438"/>
            </a:xfrm>
            <a:custGeom>
              <a:avLst/>
              <a:gdLst>
                <a:gd name="connsiteX0" fmla="*/ 79439 w 79438"/>
                <a:gd name="connsiteY0" fmla="*/ 39719 h 79438"/>
                <a:gd name="connsiteX1" fmla="*/ 39719 w 79438"/>
                <a:gd name="connsiteY1" fmla="*/ 79438 h 79438"/>
                <a:gd name="connsiteX2" fmla="*/ 0 w 79438"/>
                <a:gd name="connsiteY2" fmla="*/ 39719 h 79438"/>
                <a:gd name="connsiteX3" fmla="*/ 39719 w 79438"/>
                <a:gd name="connsiteY3" fmla="*/ 0 h 79438"/>
                <a:gd name="connsiteX4" fmla="*/ 79439 w 79438"/>
                <a:gd name="connsiteY4" fmla="*/ 39719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79439" y="39719"/>
                  </a:moveTo>
                  <a:cubicBezTo>
                    <a:pt x="79439" y="61656"/>
                    <a:pt x="61656" y="79438"/>
                    <a:pt x="39719" y="79438"/>
                  </a:cubicBezTo>
                  <a:cubicBezTo>
                    <a:pt x="17783" y="79438"/>
                    <a:pt x="0" y="61656"/>
                    <a:pt x="0" y="39719"/>
                  </a:cubicBezTo>
                  <a:cubicBezTo>
                    <a:pt x="0" y="17783"/>
                    <a:pt x="17783" y="0"/>
                    <a:pt x="39719" y="0"/>
                  </a:cubicBezTo>
                  <a:cubicBezTo>
                    <a:pt x="61656" y="0"/>
                    <a:pt x="79439" y="17783"/>
                    <a:pt x="79439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6295834" y="3282696"/>
              <a:ext cx="64007" cy="64007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6419850" y="3291363"/>
              <a:ext cx="46767" cy="46672"/>
            </a:xfrm>
            <a:custGeom>
              <a:avLst/>
              <a:gdLst>
                <a:gd name="connsiteX0" fmla="*/ 23431 w 46767"/>
                <a:gd name="connsiteY0" fmla="*/ 46673 h 46672"/>
                <a:gd name="connsiteX1" fmla="*/ 46768 w 46767"/>
                <a:gd name="connsiteY1" fmla="*/ 23336 h 46672"/>
                <a:gd name="connsiteX2" fmla="*/ 23431 w 46767"/>
                <a:gd name="connsiteY2" fmla="*/ 0 h 46672"/>
                <a:gd name="connsiteX3" fmla="*/ 0 w 46767"/>
                <a:gd name="connsiteY3" fmla="*/ 23336 h 46672"/>
                <a:gd name="connsiteX4" fmla="*/ 23431 w 46767"/>
                <a:gd name="connsiteY4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7" h="46672">
                  <a:moveTo>
                    <a:pt x="23431" y="46673"/>
                  </a:moveTo>
                  <a:cubicBezTo>
                    <a:pt x="36290" y="46673"/>
                    <a:pt x="46768" y="36195"/>
                    <a:pt x="46768" y="23336"/>
                  </a:cubicBezTo>
                  <a:cubicBezTo>
                    <a:pt x="46768" y="10478"/>
                    <a:pt x="36290" y="0"/>
                    <a:pt x="23431" y="0"/>
                  </a:cubicBezTo>
                  <a:cubicBezTo>
                    <a:pt x="10573" y="0"/>
                    <a:pt x="0" y="10382"/>
                    <a:pt x="0" y="23336"/>
                  </a:cubicBezTo>
                  <a:cubicBezTo>
                    <a:pt x="0" y="36195"/>
                    <a:pt x="10477" y="46673"/>
                    <a:pt x="23431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6544532" y="3300603"/>
              <a:ext cx="28194" cy="28193"/>
            </a:xfrm>
            <a:custGeom>
              <a:avLst/>
              <a:gdLst>
                <a:gd name="connsiteX0" fmla="*/ 28194 w 28194"/>
                <a:gd name="connsiteY0" fmla="*/ 14097 h 28193"/>
                <a:gd name="connsiteX1" fmla="*/ 14097 w 28194"/>
                <a:gd name="connsiteY1" fmla="*/ 28194 h 28193"/>
                <a:gd name="connsiteX2" fmla="*/ 0 w 28194"/>
                <a:gd name="connsiteY2" fmla="*/ 14097 h 28193"/>
                <a:gd name="connsiteX3" fmla="*/ 14097 w 28194"/>
                <a:gd name="connsiteY3" fmla="*/ 0 h 28193"/>
                <a:gd name="connsiteX4" fmla="*/ 28194 w 28194"/>
                <a:gd name="connsiteY4" fmla="*/ 14097 h 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" h="28193">
                  <a:moveTo>
                    <a:pt x="28194" y="14097"/>
                  </a:moveTo>
                  <a:cubicBezTo>
                    <a:pt x="28194" y="21883"/>
                    <a:pt x="21883" y="28194"/>
                    <a:pt x="14097" y="28194"/>
                  </a:cubicBezTo>
                  <a:cubicBezTo>
                    <a:pt x="6311" y="28194"/>
                    <a:pt x="0" y="21883"/>
                    <a:pt x="0" y="14097"/>
                  </a:cubicBezTo>
                  <a:cubicBezTo>
                    <a:pt x="0" y="6311"/>
                    <a:pt x="6311" y="0"/>
                    <a:pt x="14097" y="0"/>
                  </a:cubicBezTo>
                  <a:cubicBezTo>
                    <a:pt x="21883" y="0"/>
                    <a:pt x="28194" y="6311"/>
                    <a:pt x="28194" y="1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6669309" y="3309937"/>
              <a:ext cx="9525" cy="9525"/>
            </a:xfrm>
            <a:custGeom>
              <a:avLst/>
              <a:gdLst>
                <a:gd name="connsiteX0" fmla="*/ 9525 w 9525"/>
                <a:gd name="connsiteY0" fmla="*/ 4763 h 9525"/>
                <a:gd name="connsiteX1" fmla="*/ 4763 w 9525"/>
                <a:gd name="connsiteY1" fmla="*/ 9525 h 9525"/>
                <a:gd name="connsiteX2" fmla="*/ 0 w 9525"/>
                <a:gd name="connsiteY2" fmla="*/ 4763 h 9525"/>
                <a:gd name="connsiteX3" fmla="*/ 4763 w 9525"/>
                <a:gd name="connsiteY3" fmla="*/ 0 h 9525"/>
                <a:gd name="connsiteX4" fmla="*/ 9525 w 9525"/>
                <a:gd name="connsiteY4" fmla="*/ 47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525" y="4763"/>
                  </a:moveTo>
                  <a:cubicBezTo>
                    <a:pt x="9525" y="7393"/>
                    <a:pt x="7393" y="9525"/>
                    <a:pt x="4763" y="9525"/>
                  </a:cubicBezTo>
                  <a:cubicBezTo>
                    <a:pt x="2132" y="9525"/>
                    <a:pt x="0" y="7393"/>
                    <a:pt x="0" y="4763"/>
                  </a:cubicBezTo>
                  <a:cubicBezTo>
                    <a:pt x="0" y="2132"/>
                    <a:pt x="2132" y="0"/>
                    <a:pt x="4763" y="0"/>
                  </a:cubicBezTo>
                  <a:cubicBezTo>
                    <a:pt x="7393" y="0"/>
                    <a:pt x="9525" y="2132"/>
                    <a:pt x="9525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14975" y="3424904"/>
              <a:ext cx="10287" cy="10286"/>
            </a:xfrm>
            <a:custGeom>
              <a:avLst/>
              <a:gdLst>
                <a:gd name="connsiteX0" fmla="*/ 10287 w 10287"/>
                <a:gd name="connsiteY0" fmla="*/ 5144 h 10286"/>
                <a:gd name="connsiteX1" fmla="*/ 5144 w 10287"/>
                <a:gd name="connsiteY1" fmla="*/ 10287 h 10286"/>
                <a:gd name="connsiteX2" fmla="*/ 0 w 10287"/>
                <a:gd name="connsiteY2" fmla="*/ 5144 h 10286"/>
                <a:gd name="connsiteX3" fmla="*/ 5144 w 10287"/>
                <a:gd name="connsiteY3" fmla="*/ 0 h 10286"/>
                <a:gd name="connsiteX4" fmla="*/ 10287 w 10287"/>
                <a:gd name="connsiteY4" fmla="*/ 5144 h 1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10286">
                  <a:moveTo>
                    <a:pt x="10287" y="5144"/>
                  </a:moveTo>
                  <a:cubicBezTo>
                    <a:pt x="10287" y="7984"/>
                    <a:pt x="7984" y="10287"/>
                    <a:pt x="5144" y="10287"/>
                  </a:cubicBezTo>
                  <a:cubicBezTo>
                    <a:pt x="2303" y="10287"/>
                    <a:pt x="0" y="7984"/>
                    <a:pt x="0" y="5144"/>
                  </a:cubicBezTo>
                  <a:cubicBezTo>
                    <a:pt x="0" y="2303"/>
                    <a:pt x="2303" y="0"/>
                    <a:pt x="5144" y="0"/>
                  </a:cubicBezTo>
                  <a:cubicBezTo>
                    <a:pt x="7984" y="0"/>
                    <a:pt x="10287" y="2303"/>
                    <a:pt x="10287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5620702" y="3415284"/>
              <a:ext cx="29527" cy="29527"/>
            </a:xfrm>
            <a:custGeom>
              <a:avLst/>
              <a:gdLst>
                <a:gd name="connsiteX0" fmla="*/ 14764 w 29527"/>
                <a:gd name="connsiteY0" fmla="*/ 29527 h 29527"/>
                <a:gd name="connsiteX1" fmla="*/ 29527 w 29527"/>
                <a:gd name="connsiteY1" fmla="*/ 14764 h 29527"/>
                <a:gd name="connsiteX2" fmla="*/ 14764 w 29527"/>
                <a:gd name="connsiteY2" fmla="*/ 0 h 29527"/>
                <a:gd name="connsiteX3" fmla="*/ 0 w 29527"/>
                <a:gd name="connsiteY3" fmla="*/ 14764 h 29527"/>
                <a:gd name="connsiteX4" fmla="*/ 14764 w 29527"/>
                <a:gd name="connsiteY4" fmla="*/ 29527 h 2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7" h="29527">
                  <a:moveTo>
                    <a:pt x="14764" y="29527"/>
                  </a:moveTo>
                  <a:cubicBezTo>
                    <a:pt x="22860" y="29527"/>
                    <a:pt x="29527" y="22955"/>
                    <a:pt x="29527" y="14764"/>
                  </a:cubicBezTo>
                  <a:cubicBezTo>
                    <a:pt x="29527" y="6667"/>
                    <a:pt x="22955" y="0"/>
                    <a:pt x="14764" y="0"/>
                  </a:cubicBezTo>
                  <a:cubicBezTo>
                    <a:pt x="6667" y="0"/>
                    <a:pt x="0" y="6572"/>
                    <a:pt x="0" y="14764"/>
                  </a:cubicBezTo>
                  <a:cubicBezTo>
                    <a:pt x="95" y="22955"/>
                    <a:pt x="6667" y="29527"/>
                    <a:pt x="14764" y="29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5726619" y="3405854"/>
              <a:ext cx="48578" cy="48577"/>
            </a:xfrm>
            <a:custGeom>
              <a:avLst/>
              <a:gdLst>
                <a:gd name="connsiteX0" fmla="*/ 24289 w 48578"/>
                <a:gd name="connsiteY0" fmla="*/ 48577 h 48577"/>
                <a:gd name="connsiteX1" fmla="*/ 48578 w 48578"/>
                <a:gd name="connsiteY1" fmla="*/ 24289 h 48577"/>
                <a:gd name="connsiteX2" fmla="*/ 24289 w 48578"/>
                <a:gd name="connsiteY2" fmla="*/ 0 h 48577"/>
                <a:gd name="connsiteX3" fmla="*/ 1 w 48578"/>
                <a:gd name="connsiteY3" fmla="*/ 24289 h 48577"/>
                <a:gd name="connsiteX4" fmla="*/ 24289 w 48578"/>
                <a:gd name="connsiteY4" fmla="*/ 48577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8" h="48577">
                  <a:moveTo>
                    <a:pt x="24289" y="48577"/>
                  </a:moveTo>
                  <a:cubicBezTo>
                    <a:pt x="37720" y="48577"/>
                    <a:pt x="48578" y="37719"/>
                    <a:pt x="48578" y="24289"/>
                  </a:cubicBezTo>
                  <a:cubicBezTo>
                    <a:pt x="48578" y="10858"/>
                    <a:pt x="37720" y="0"/>
                    <a:pt x="24289" y="0"/>
                  </a:cubicBezTo>
                  <a:cubicBezTo>
                    <a:pt x="10859" y="0"/>
                    <a:pt x="1" y="10858"/>
                    <a:pt x="1" y="24289"/>
                  </a:cubicBezTo>
                  <a:cubicBezTo>
                    <a:pt x="-95" y="37624"/>
                    <a:pt x="10859" y="48577"/>
                    <a:pt x="24289" y="4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5832347" y="3396138"/>
              <a:ext cx="67817" cy="67817"/>
            </a:xfrm>
            <a:custGeom>
              <a:avLst/>
              <a:gdLst>
                <a:gd name="connsiteX0" fmla="*/ 33909 w 67817"/>
                <a:gd name="connsiteY0" fmla="*/ 67818 h 67817"/>
                <a:gd name="connsiteX1" fmla="*/ 67818 w 67817"/>
                <a:gd name="connsiteY1" fmla="*/ 33909 h 67817"/>
                <a:gd name="connsiteX2" fmla="*/ 33909 w 67817"/>
                <a:gd name="connsiteY2" fmla="*/ 0 h 67817"/>
                <a:gd name="connsiteX3" fmla="*/ 0 w 67817"/>
                <a:gd name="connsiteY3" fmla="*/ 33909 h 67817"/>
                <a:gd name="connsiteX4" fmla="*/ 33909 w 67817"/>
                <a:gd name="connsiteY4" fmla="*/ 67818 h 6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7" h="67817">
                  <a:moveTo>
                    <a:pt x="33909" y="67818"/>
                  </a:moveTo>
                  <a:cubicBezTo>
                    <a:pt x="52673" y="67818"/>
                    <a:pt x="67818" y="52673"/>
                    <a:pt x="67818" y="33909"/>
                  </a:cubicBezTo>
                  <a:cubicBezTo>
                    <a:pt x="67818" y="15145"/>
                    <a:pt x="52673" y="0"/>
                    <a:pt x="33909" y="0"/>
                  </a:cubicBezTo>
                  <a:cubicBezTo>
                    <a:pt x="15145" y="0"/>
                    <a:pt x="0" y="15145"/>
                    <a:pt x="0" y="33909"/>
                  </a:cubicBezTo>
                  <a:cubicBezTo>
                    <a:pt x="0" y="52673"/>
                    <a:pt x="15240" y="67818"/>
                    <a:pt x="33909" y="67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5938456" y="3386804"/>
              <a:ext cx="86486" cy="86487"/>
            </a:xfrm>
            <a:custGeom>
              <a:avLst/>
              <a:gdLst>
                <a:gd name="connsiteX0" fmla="*/ 86487 w 86486"/>
                <a:gd name="connsiteY0" fmla="*/ 43244 h 86487"/>
                <a:gd name="connsiteX1" fmla="*/ 43244 w 86486"/>
                <a:gd name="connsiteY1" fmla="*/ 86487 h 86487"/>
                <a:gd name="connsiteX2" fmla="*/ 0 w 86486"/>
                <a:gd name="connsiteY2" fmla="*/ 43244 h 86487"/>
                <a:gd name="connsiteX3" fmla="*/ 43244 w 86486"/>
                <a:gd name="connsiteY3" fmla="*/ 0 h 86487"/>
                <a:gd name="connsiteX4" fmla="*/ 86487 w 86486"/>
                <a:gd name="connsiteY4" fmla="*/ 43244 h 8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86" h="86487">
                  <a:moveTo>
                    <a:pt x="86487" y="43244"/>
                  </a:moveTo>
                  <a:cubicBezTo>
                    <a:pt x="86487" y="67126"/>
                    <a:pt x="67126" y="86487"/>
                    <a:pt x="43244" y="86487"/>
                  </a:cubicBezTo>
                  <a:cubicBezTo>
                    <a:pt x="19361" y="86487"/>
                    <a:pt x="0" y="67126"/>
                    <a:pt x="0" y="43244"/>
                  </a:cubicBezTo>
                  <a:cubicBezTo>
                    <a:pt x="0" y="19361"/>
                    <a:pt x="19361" y="0"/>
                    <a:pt x="43244" y="0"/>
                  </a:cubicBezTo>
                  <a:cubicBezTo>
                    <a:pt x="67126" y="0"/>
                    <a:pt x="86487" y="19361"/>
                    <a:pt x="86487" y="43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6047136" y="3380136"/>
              <a:ext cx="99821" cy="99821"/>
            </a:xfrm>
            <a:custGeom>
              <a:avLst/>
              <a:gdLst>
                <a:gd name="connsiteX0" fmla="*/ 99822 w 99821"/>
                <a:gd name="connsiteY0" fmla="*/ 49911 h 99821"/>
                <a:gd name="connsiteX1" fmla="*/ 49911 w 99821"/>
                <a:gd name="connsiteY1" fmla="*/ 99822 h 99821"/>
                <a:gd name="connsiteX2" fmla="*/ 0 w 99821"/>
                <a:gd name="connsiteY2" fmla="*/ 49911 h 99821"/>
                <a:gd name="connsiteX3" fmla="*/ 49911 w 99821"/>
                <a:gd name="connsiteY3" fmla="*/ 0 h 99821"/>
                <a:gd name="connsiteX4" fmla="*/ 99822 w 99821"/>
                <a:gd name="connsiteY4" fmla="*/ 49911 h 9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1" h="99821">
                  <a:moveTo>
                    <a:pt x="99822" y="49911"/>
                  </a:moveTo>
                  <a:cubicBezTo>
                    <a:pt x="99822" y="77476"/>
                    <a:pt x="77476" y="99822"/>
                    <a:pt x="49911" y="99822"/>
                  </a:cubicBezTo>
                  <a:cubicBezTo>
                    <a:pt x="22346" y="99822"/>
                    <a:pt x="0" y="77476"/>
                    <a:pt x="0" y="49911"/>
                  </a:cubicBezTo>
                  <a:cubicBezTo>
                    <a:pt x="0" y="22346"/>
                    <a:pt x="22346" y="0"/>
                    <a:pt x="49911" y="0"/>
                  </a:cubicBezTo>
                  <a:cubicBezTo>
                    <a:pt x="77476" y="0"/>
                    <a:pt x="99822" y="22346"/>
                    <a:pt x="99822" y="49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6168675" y="3386232"/>
              <a:ext cx="87629" cy="87629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6293262" y="3395471"/>
              <a:ext cx="69151" cy="69151"/>
            </a:xfrm>
            <a:custGeom>
              <a:avLst/>
              <a:gdLst>
                <a:gd name="connsiteX0" fmla="*/ 34576 w 69151"/>
                <a:gd name="connsiteY0" fmla="*/ 69151 h 69151"/>
                <a:gd name="connsiteX1" fmla="*/ 69152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1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1"/>
                  </a:moveTo>
                  <a:cubicBezTo>
                    <a:pt x="53626" y="69151"/>
                    <a:pt x="69152" y="53721"/>
                    <a:pt x="69152" y="34576"/>
                  </a:cubicBezTo>
                  <a:cubicBezTo>
                    <a:pt x="69152" y="15526"/>
                    <a:pt x="53721" y="0"/>
                    <a:pt x="34576" y="0"/>
                  </a:cubicBezTo>
                  <a:cubicBezTo>
                    <a:pt x="15526" y="0"/>
                    <a:pt x="0" y="15430"/>
                    <a:pt x="0" y="34576"/>
                  </a:cubicBezTo>
                  <a:cubicBezTo>
                    <a:pt x="0" y="53721"/>
                    <a:pt x="15526" y="69151"/>
                    <a:pt x="34576" y="69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6418325" y="3405092"/>
              <a:ext cx="49911" cy="49910"/>
            </a:xfrm>
            <a:custGeom>
              <a:avLst/>
              <a:gdLst>
                <a:gd name="connsiteX0" fmla="*/ 24956 w 49911"/>
                <a:gd name="connsiteY0" fmla="*/ 49911 h 49910"/>
                <a:gd name="connsiteX1" fmla="*/ 49911 w 49911"/>
                <a:gd name="connsiteY1" fmla="*/ 24955 h 49910"/>
                <a:gd name="connsiteX2" fmla="*/ 24956 w 49911"/>
                <a:gd name="connsiteY2" fmla="*/ 0 h 49910"/>
                <a:gd name="connsiteX3" fmla="*/ 0 w 49911"/>
                <a:gd name="connsiteY3" fmla="*/ 24955 h 49910"/>
                <a:gd name="connsiteX4" fmla="*/ 24956 w 49911"/>
                <a:gd name="connsiteY4" fmla="*/ 49911 h 4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1" h="49910">
                  <a:moveTo>
                    <a:pt x="24956" y="49911"/>
                  </a:moveTo>
                  <a:cubicBezTo>
                    <a:pt x="38767" y="49911"/>
                    <a:pt x="49911" y="38767"/>
                    <a:pt x="49911" y="24955"/>
                  </a:cubicBezTo>
                  <a:cubicBezTo>
                    <a:pt x="49911" y="11144"/>
                    <a:pt x="38767" y="0"/>
                    <a:pt x="24956" y="0"/>
                  </a:cubicBezTo>
                  <a:cubicBezTo>
                    <a:pt x="11144" y="0"/>
                    <a:pt x="0" y="11144"/>
                    <a:pt x="0" y="24955"/>
                  </a:cubicBezTo>
                  <a:cubicBezTo>
                    <a:pt x="0" y="38767"/>
                    <a:pt x="11144" y="49911"/>
                    <a:pt x="24956" y="49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6543293" y="3414712"/>
              <a:ext cx="30670" cy="30670"/>
            </a:xfrm>
            <a:custGeom>
              <a:avLst/>
              <a:gdLst>
                <a:gd name="connsiteX0" fmla="*/ 15335 w 30670"/>
                <a:gd name="connsiteY0" fmla="*/ 30671 h 30670"/>
                <a:gd name="connsiteX1" fmla="*/ 30671 w 30670"/>
                <a:gd name="connsiteY1" fmla="*/ 15335 h 30670"/>
                <a:gd name="connsiteX2" fmla="*/ 15335 w 30670"/>
                <a:gd name="connsiteY2" fmla="*/ 0 h 30670"/>
                <a:gd name="connsiteX3" fmla="*/ 0 w 30670"/>
                <a:gd name="connsiteY3" fmla="*/ 15335 h 30670"/>
                <a:gd name="connsiteX4" fmla="*/ 15335 w 30670"/>
                <a:gd name="connsiteY4" fmla="*/ 30671 h 3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0" h="30670">
                  <a:moveTo>
                    <a:pt x="15335" y="30671"/>
                  </a:moveTo>
                  <a:cubicBezTo>
                    <a:pt x="23813" y="30671"/>
                    <a:pt x="30671" y="23813"/>
                    <a:pt x="30671" y="15335"/>
                  </a:cubicBezTo>
                  <a:cubicBezTo>
                    <a:pt x="30671" y="6858"/>
                    <a:pt x="23813" y="0"/>
                    <a:pt x="15335" y="0"/>
                  </a:cubicBezTo>
                  <a:cubicBezTo>
                    <a:pt x="6858" y="0"/>
                    <a:pt x="0" y="6858"/>
                    <a:pt x="0" y="15335"/>
                  </a:cubicBezTo>
                  <a:cubicBezTo>
                    <a:pt x="0" y="23813"/>
                    <a:pt x="6858" y="30671"/>
                    <a:pt x="15335" y="30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6668357" y="3424332"/>
              <a:ext cx="11429" cy="11430"/>
            </a:xfrm>
            <a:custGeom>
              <a:avLst/>
              <a:gdLst>
                <a:gd name="connsiteX0" fmla="*/ 11430 w 11429"/>
                <a:gd name="connsiteY0" fmla="*/ 5715 h 11430"/>
                <a:gd name="connsiteX1" fmla="*/ 5715 w 11429"/>
                <a:gd name="connsiteY1" fmla="*/ 11430 h 11430"/>
                <a:gd name="connsiteX2" fmla="*/ 0 w 11429"/>
                <a:gd name="connsiteY2" fmla="*/ 5715 h 11430"/>
                <a:gd name="connsiteX3" fmla="*/ 5715 w 11429"/>
                <a:gd name="connsiteY3" fmla="*/ 0 h 11430"/>
                <a:gd name="connsiteX4" fmla="*/ 11430 w 11429"/>
                <a:gd name="connsiteY4" fmla="*/ 5715 h 1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9" h="11430">
                  <a:moveTo>
                    <a:pt x="11430" y="5715"/>
                  </a:moveTo>
                  <a:cubicBezTo>
                    <a:pt x="11430" y="8871"/>
                    <a:pt x="8871" y="11430"/>
                    <a:pt x="5715" y="11430"/>
                  </a:cubicBezTo>
                  <a:cubicBezTo>
                    <a:pt x="2559" y="11430"/>
                    <a:pt x="0" y="8871"/>
                    <a:pt x="0" y="5715"/>
                  </a:cubicBezTo>
                  <a:cubicBezTo>
                    <a:pt x="0" y="2559"/>
                    <a:pt x="2559" y="0"/>
                    <a:pt x="5715" y="0"/>
                  </a:cubicBezTo>
                  <a:cubicBezTo>
                    <a:pt x="8871" y="0"/>
                    <a:pt x="11430" y="2559"/>
                    <a:pt x="11430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15927" y="3541204"/>
              <a:ext cx="8382" cy="8382"/>
            </a:xfrm>
            <a:custGeom>
              <a:avLst/>
              <a:gdLst>
                <a:gd name="connsiteX0" fmla="*/ 4191 w 8382"/>
                <a:gd name="connsiteY0" fmla="*/ 8382 h 8382"/>
                <a:gd name="connsiteX1" fmla="*/ 8382 w 8382"/>
                <a:gd name="connsiteY1" fmla="*/ 4191 h 8382"/>
                <a:gd name="connsiteX2" fmla="*/ 4191 w 8382"/>
                <a:gd name="connsiteY2" fmla="*/ 0 h 8382"/>
                <a:gd name="connsiteX3" fmla="*/ 0 w 8382"/>
                <a:gd name="connsiteY3" fmla="*/ 4191 h 8382"/>
                <a:gd name="connsiteX4" fmla="*/ 4191 w 8382"/>
                <a:gd name="connsiteY4" fmla="*/ 8382 h 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" h="8382">
                  <a:moveTo>
                    <a:pt x="4191" y="8382"/>
                  </a:moveTo>
                  <a:cubicBezTo>
                    <a:pt x="6477" y="8382"/>
                    <a:pt x="8382" y="6477"/>
                    <a:pt x="8382" y="4191"/>
                  </a:cubicBezTo>
                  <a:cubicBezTo>
                    <a:pt x="8382" y="1905"/>
                    <a:pt x="6477" y="0"/>
                    <a:pt x="4191" y="0"/>
                  </a:cubicBezTo>
                  <a:cubicBezTo>
                    <a:pt x="1905" y="0"/>
                    <a:pt x="0" y="1905"/>
                    <a:pt x="0" y="4191"/>
                  </a:cubicBezTo>
                  <a:cubicBezTo>
                    <a:pt x="0" y="6477"/>
                    <a:pt x="1905" y="8382"/>
                    <a:pt x="4191" y="8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22035" y="3532060"/>
              <a:ext cx="26860" cy="26860"/>
            </a:xfrm>
            <a:custGeom>
              <a:avLst/>
              <a:gdLst>
                <a:gd name="connsiteX0" fmla="*/ 13430 w 26860"/>
                <a:gd name="connsiteY0" fmla="*/ 26860 h 26860"/>
                <a:gd name="connsiteX1" fmla="*/ 26861 w 26860"/>
                <a:gd name="connsiteY1" fmla="*/ 13430 h 26860"/>
                <a:gd name="connsiteX2" fmla="*/ 13430 w 26860"/>
                <a:gd name="connsiteY2" fmla="*/ 0 h 26860"/>
                <a:gd name="connsiteX3" fmla="*/ 0 w 26860"/>
                <a:gd name="connsiteY3" fmla="*/ 13430 h 26860"/>
                <a:gd name="connsiteX4" fmla="*/ 13430 w 26860"/>
                <a:gd name="connsiteY4" fmla="*/ 26860 h 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60">
                  <a:moveTo>
                    <a:pt x="13430" y="26860"/>
                  </a:moveTo>
                  <a:cubicBezTo>
                    <a:pt x="20860" y="26860"/>
                    <a:pt x="26861" y="20860"/>
                    <a:pt x="26861" y="13430"/>
                  </a:cubicBezTo>
                  <a:cubicBezTo>
                    <a:pt x="26861" y="6001"/>
                    <a:pt x="20860" y="0"/>
                    <a:pt x="13430" y="0"/>
                  </a:cubicBezTo>
                  <a:cubicBezTo>
                    <a:pt x="6001" y="0"/>
                    <a:pt x="0" y="6001"/>
                    <a:pt x="0" y="13430"/>
                  </a:cubicBezTo>
                  <a:cubicBezTo>
                    <a:pt x="0" y="20860"/>
                    <a:pt x="6001" y="26860"/>
                    <a:pt x="13430" y="26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728144" y="3522726"/>
              <a:ext cx="45529" cy="45529"/>
            </a:xfrm>
            <a:custGeom>
              <a:avLst/>
              <a:gdLst>
                <a:gd name="connsiteX0" fmla="*/ 45530 w 45529"/>
                <a:gd name="connsiteY0" fmla="*/ 22765 h 45529"/>
                <a:gd name="connsiteX1" fmla="*/ 22765 w 45529"/>
                <a:gd name="connsiteY1" fmla="*/ 45530 h 45529"/>
                <a:gd name="connsiteX2" fmla="*/ 0 w 45529"/>
                <a:gd name="connsiteY2" fmla="*/ 22765 h 45529"/>
                <a:gd name="connsiteX3" fmla="*/ 22765 w 45529"/>
                <a:gd name="connsiteY3" fmla="*/ 0 h 45529"/>
                <a:gd name="connsiteX4" fmla="*/ 45530 w 45529"/>
                <a:gd name="connsiteY4" fmla="*/ 22765 h 4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29" h="45529">
                  <a:moveTo>
                    <a:pt x="45530" y="22765"/>
                  </a:moveTo>
                  <a:cubicBezTo>
                    <a:pt x="45530" y="35337"/>
                    <a:pt x="35337" y="45530"/>
                    <a:pt x="22765" y="45530"/>
                  </a:cubicBezTo>
                  <a:cubicBezTo>
                    <a:pt x="10192" y="45530"/>
                    <a:pt x="0" y="35337"/>
                    <a:pt x="0" y="22765"/>
                  </a:cubicBezTo>
                  <a:cubicBezTo>
                    <a:pt x="0" y="10192"/>
                    <a:pt x="10192" y="0"/>
                    <a:pt x="22765" y="0"/>
                  </a:cubicBezTo>
                  <a:cubicBezTo>
                    <a:pt x="35337" y="0"/>
                    <a:pt x="45530" y="10192"/>
                    <a:pt x="45530" y="22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834253" y="3513486"/>
              <a:ext cx="64007" cy="64007"/>
            </a:xfrm>
            <a:custGeom>
              <a:avLst/>
              <a:gdLst>
                <a:gd name="connsiteX0" fmla="*/ 64008 w 64007"/>
                <a:gd name="connsiteY0" fmla="*/ 32004 h 64007"/>
                <a:gd name="connsiteX1" fmla="*/ 32004 w 64007"/>
                <a:gd name="connsiteY1" fmla="*/ 64008 h 64007"/>
                <a:gd name="connsiteX2" fmla="*/ 0 w 64007"/>
                <a:gd name="connsiteY2" fmla="*/ 32004 h 64007"/>
                <a:gd name="connsiteX3" fmla="*/ 32004 w 64007"/>
                <a:gd name="connsiteY3" fmla="*/ 0 h 64007"/>
                <a:gd name="connsiteX4" fmla="*/ 64008 w 64007"/>
                <a:gd name="connsiteY4" fmla="*/ 32004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7" h="64007">
                  <a:moveTo>
                    <a:pt x="64008" y="32004"/>
                  </a:moveTo>
                  <a:cubicBezTo>
                    <a:pt x="64008" y="49679"/>
                    <a:pt x="49679" y="64008"/>
                    <a:pt x="32004" y="64008"/>
                  </a:cubicBezTo>
                  <a:cubicBezTo>
                    <a:pt x="14329" y="64008"/>
                    <a:pt x="0" y="49679"/>
                    <a:pt x="0" y="32004"/>
                  </a:cubicBezTo>
                  <a:cubicBezTo>
                    <a:pt x="0" y="14329"/>
                    <a:pt x="14329" y="0"/>
                    <a:pt x="32004" y="0"/>
                  </a:cubicBezTo>
                  <a:cubicBezTo>
                    <a:pt x="49679" y="0"/>
                    <a:pt x="64008" y="14329"/>
                    <a:pt x="64008" y="32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941980" y="3505676"/>
              <a:ext cx="79438" cy="79438"/>
            </a:xfrm>
            <a:custGeom>
              <a:avLst/>
              <a:gdLst>
                <a:gd name="connsiteX0" fmla="*/ 39719 w 79438"/>
                <a:gd name="connsiteY0" fmla="*/ 79438 h 79438"/>
                <a:gd name="connsiteX1" fmla="*/ 79438 w 79438"/>
                <a:gd name="connsiteY1" fmla="*/ 39719 h 79438"/>
                <a:gd name="connsiteX2" fmla="*/ 39719 w 79438"/>
                <a:gd name="connsiteY2" fmla="*/ 0 h 79438"/>
                <a:gd name="connsiteX3" fmla="*/ 0 w 79438"/>
                <a:gd name="connsiteY3" fmla="*/ 39719 h 79438"/>
                <a:gd name="connsiteX4" fmla="*/ 39719 w 79438"/>
                <a:gd name="connsiteY4" fmla="*/ 79438 h 7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8" h="79438">
                  <a:moveTo>
                    <a:pt x="39719" y="79438"/>
                  </a:moveTo>
                  <a:cubicBezTo>
                    <a:pt x="61627" y="79438"/>
                    <a:pt x="79438" y="61627"/>
                    <a:pt x="79438" y="39719"/>
                  </a:cubicBezTo>
                  <a:cubicBezTo>
                    <a:pt x="79438" y="17812"/>
                    <a:pt x="61627" y="0"/>
                    <a:pt x="39719" y="0"/>
                  </a:cubicBezTo>
                  <a:cubicBezTo>
                    <a:pt x="17812" y="0"/>
                    <a:pt x="0" y="17812"/>
                    <a:pt x="0" y="39719"/>
                  </a:cubicBezTo>
                  <a:cubicBezTo>
                    <a:pt x="0" y="61722"/>
                    <a:pt x="17812" y="79438"/>
                    <a:pt x="39719" y="794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6053232" y="3501675"/>
              <a:ext cx="87629" cy="87629"/>
            </a:xfrm>
            <a:custGeom>
              <a:avLst/>
              <a:gdLst>
                <a:gd name="connsiteX0" fmla="*/ 87630 w 87629"/>
                <a:gd name="connsiteY0" fmla="*/ 43815 h 87629"/>
                <a:gd name="connsiteX1" fmla="*/ 43815 w 87629"/>
                <a:gd name="connsiteY1" fmla="*/ 87630 h 87629"/>
                <a:gd name="connsiteX2" fmla="*/ 0 w 87629"/>
                <a:gd name="connsiteY2" fmla="*/ 43815 h 87629"/>
                <a:gd name="connsiteX3" fmla="*/ 43815 w 87629"/>
                <a:gd name="connsiteY3" fmla="*/ 0 h 87629"/>
                <a:gd name="connsiteX4" fmla="*/ 87630 w 87629"/>
                <a:gd name="connsiteY4" fmla="*/ 438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29" h="87629">
                  <a:moveTo>
                    <a:pt x="87630" y="43815"/>
                  </a:moveTo>
                  <a:cubicBezTo>
                    <a:pt x="87630" y="68013"/>
                    <a:pt x="68013" y="87630"/>
                    <a:pt x="43815" y="87630"/>
                  </a:cubicBezTo>
                  <a:cubicBezTo>
                    <a:pt x="19617" y="87630"/>
                    <a:pt x="0" y="68013"/>
                    <a:pt x="0" y="43815"/>
                  </a:cubicBezTo>
                  <a:cubicBezTo>
                    <a:pt x="0" y="19617"/>
                    <a:pt x="19617" y="0"/>
                    <a:pt x="43815" y="0"/>
                  </a:cubicBezTo>
                  <a:cubicBezTo>
                    <a:pt x="68013" y="0"/>
                    <a:pt x="87630" y="19617"/>
                    <a:pt x="87630" y="438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6172199" y="3505200"/>
              <a:ext cx="80581" cy="80581"/>
            </a:xfrm>
            <a:custGeom>
              <a:avLst/>
              <a:gdLst>
                <a:gd name="connsiteX0" fmla="*/ 40291 w 80581"/>
                <a:gd name="connsiteY0" fmla="*/ 80581 h 80581"/>
                <a:gd name="connsiteX1" fmla="*/ 80582 w 80581"/>
                <a:gd name="connsiteY1" fmla="*/ 40291 h 80581"/>
                <a:gd name="connsiteX2" fmla="*/ 40291 w 80581"/>
                <a:gd name="connsiteY2" fmla="*/ 0 h 80581"/>
                <a:gd name="connsiteX3" fmla="*/ 0 w 80581"/>
                <a:gd name="connsiteY3" fmla="*/ 40291 h 80581"/>
                <a:gd name="connsiteX4" fmla="*/ 40291 w 80581"/>
                <a:gd name="connsiteY4" fmla="*/ 80581 h 8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81" h="80581">
                  <a:moveTo>
                    <a:pt x="40291" y="80581"/>
                  </a:moveTo>
                  <a:cubicBezTo>
                    <a:pt x="62580" y="80581"/>
                    <a:pt x="80582" y="62484"/>
                    <a:pt x="80582" y="40291"/>
                  </a:cubicBezTo>
                  <a:cubicBezTo>
                    <a:pt x="80582" y="18002"/>
                    <a:pt x="62484" y="0"/>
                    <a:pt x="40291" y="0"/>
                  </a:cubicBezTo>
                  <a:cubicBezTo>
                    <a:pt x="18098" y="0"/>
                    <a:pt x="0" y="18098"/>
                    <a:pt x="0" y="40291"/>
                  </a:cubicBezTo>
                  <a:cubicBezTo>
                    <a:pt x="-95" y="62484"/>
                    <a:pt x="18003" y="80581"/>
                    <a:pt x="40291" y="805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6295167" y="3512820"/>
              <a:ext cx="65341" cy="65341"/>
            </a:xfrm>
            <a:custGeom>
              <a:avLst/>
              <a:gdLst>
                <a:gd name="connsiteX0" fmla="*/ 65341 w 65341"/>
                <a:gd name="connsiteY0" fmla="*/ 32671 h 65341"/>
                <a:gd name="connsiteX1" fmla="*/ 32671 w 65341"/>
                <a:gd name="connsiteY1" fmla="*/ 65342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1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1" y="32671"/>
                  </a:moveTo>
                  <a:cubicBezTo>
                    <a:pt x="65341" y="50714"/>
                    <a:pt x="50714" y="65342"/>
                    <a:pt x="32671" y="65342"/>
                  </a:cubicBezTo>
                  <a:cubicBezTo>
                    <a:pt x="14627" y="65342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1" y="14627"/>
                    <a:pt x="65341" y="32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6419564" y="3521678"/>
              <a:ext cx="47434" cy="47434"/>
            </a:xfrm>
            <a:custGeom>
              <a:avLst/>
              <a:gdLst>
                <a:gd name="connsiteX0" fmla="*/ 23717 w 47434"/>
                <a:gd name="connsiteY0" fmla="*/ 47434 h 47434"/>
                <a:gd name="connsiteX1" fmla="*/ 47434 w 47434"/>
                <a:gd name="connsiteY1" fmla="*/ 23717 h 47434"/>
                <a:gd name="connsiteX2" fmla="*/ 23717 w 47434"/>
                <a:gd name="connsiteY2" fmla="*/ 0 h 47434"/>
                <a:gd name="connsiteX3" fmla="*/ 0 w 47434"/>
                <a:gd name="connsiteY3" fmla="*/ 23717 h 47434"/>
                <a:gd name="connsiteX4" fmla="*/ 23717 w 47434"/>
                <a:gd name="connsiteY4" fmla="*/ 47434 h 4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" h="47434">
                  <a:moveTo>
                    <a:pt x="23717" y="47434"/>
                  </a:moveTo>
                  <a:cubicBezTo>
                    <a:pt x="36767" y="47434"/>
                    <a:pt x="47434" y="36862"/>
                    <a:pt x="47434" y="23717"/>
                  </a:cubicBezTo>
                  <a:cubicBezTo>
                    <a:pt x="47434" y="10668"/>
                    <a:pt x="36862" y="0"/>
                    <a:pt x="23717" y="0"/>
                  </a:cubicBezTo>
                  <a:cubicBezTo>
                    <a:pt x="10668" y="0"/>
                    <a:pt x="0" y="10573"/>
                    <a:pt x="0" y="23717"/>
                  </a:cubicBezTo>
                  <a:cubicBezTo>
                    <a:pt x="0" y="36862"/>
                    <a:pt x="10573" y="47434"/>
                    <a:pt x="23717" y="47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6544246" y="3531108"/>
              <a:ext cx="28765" cy="28765"/>
            </a:xfrm>
            <a:custGeom>
              <a:avLst/>
              <a:gdLst>
                <a:gd name="connsiteX0" fmla="*/ 14383 w 28765"/>
                <a:gd name="connsiteY0" fmla="*/ 28765 h 28765"/>
                <a:gd name="connsiteX1" fmla="*/ 28766 w 28765"/>
                <a:gd name="connsiteY1" fmla="*/ 14383 h 28765"/>
                <a:gd name="connsiteX2" fmla="*/ 14383 w 28765"/>
                <a:gd name="connsiteY2" fmla="*/ 0 h 28765"/>
                <a:gd name="connsiteX3" fmla="*/ 0 w 28765"/>
                <a:gd name="connsiteY3" fmla="*/ 14383 h 28765"/>
                <a:gd name="connsiteX4" fmla="*/ 14383 w 28765"/>
                <a:gd name="connsiteY4" fmla="*/ 28765 h 2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5" h="28765">
                  <a:moveTo>
                    <a:pt x="14383" y="28765"/>
                  </a:moveTo>
                  <a:cubicBezTo>
                    <a:pt x="22289" y="28765"/>
                    <a:pt x="28766" y="22288"/>
                    <a:pt x="28766" y="14383"/>
                  </a:cubicBezTo>
                  <a:cubicBezTo>
                    <a:pt x="28766" y="6477"/>
                    <a:pt x="22289" y="0"/>
                    <a:pt x="14383" y="0"/>
                  </a:cubicBezTo>
                  <a:cubicBezTo>
                    <a:pt x="6477" y="0"/>
                    <a:pt x="0" y="6477"/>
                    <a:pt x="0" y="14383"/>
                  </a:cubicBezTo>
                  <a:cubicBezTo>
                    <a:pt x="0" y="22288"/>
                    <a:pt x="6477" y="28765"/>
                    <a:pt x="14383" y="28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6668928" y="3540347"/>
              <a:ext cx="10287" cy="10287"/>
            </a:xfrm>
            <a:custGeom>
              <a:avLst/>
              <a:gdLst>
                <a:gd name="connsiteX0" fmla="*/ 10287 w 10287"/>
                <a:gd name="connsiteY0" fmla="*/ 5144 h 10287"/>
                <a:gd name="connsiteX1" fmla="*/ 5144 w 10287"/>
                <a:gd name="connsiteY1" fmla="*/ 10287 h 10287"/>
                <a:gd name="connsiteX2" fmla="*/ 0 w 10287"/>
                <a:gd name="connsiteY2" fmla="*/ 5144 h 10287"/>
                <a:gd name="connsiteX3" fmla="*/ 5144 w 10287"/>
                <a:gd name="connsiteY3" fmla="*/ 0 h 10287"/>
                <a:gd name="connsiteX4" fmla="*/ 10287 w 10287"/>
                <a:gd name="connsiteY4" fmla="*/ 5144 h 1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10287">
                  <a:moveTo>
                    <a:pt x="10287" y="5144"/>
                  </a:moveTo>
                  <a:cubicBezTo>
                    <a:pt x="10287" y="7984"/>
                    <a:pt x="7984" y="10287"/>
                    <a:pt x="5144" y="10287"/>
                  </a:cubicBezTo>
                  <a:cubicBezTo>
                    <a:pt x="2303" y="10287"/>
                    <a:pt x="0" y="7984"/>
                    <a:pt x="0" y="5144"/>
                  </a:cubicBezTo>
                  <a:cubicBezTo>
                    <a:pt x="0" y="2303"/>
                    <a:pt x="2303" y="0"/>
                    <a:pt x="5144" y="0"/>
                  </a:cubicBezTo>
                  <a:cubicBezTo>
                    <a:pt x="7984" y="0"/>
                    <a:pt x="10287" y="2303"/>
                    <a:pt x="10287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5517832" y="3658552"/>
              <a:ext cx="4571" cy="4572"/>
            </a:xfrm>
            <a:custGeom>
              <a:avLst/>
              <a:gdLst>
                <a:gd name="connsiteX0" fmla="*/ 2286 w 4571"/>
                <a:gd name="connsiteY0" fmla="*/ 4572 h 4572"/>
                <a:gd name="connsiteX1" fmla="*/ 4572 w 4571"/>
                <a:gd name="connsiteY1" fmla="*/ 2286 h 4572"/>
                <a:gd name="connsiteX2" fmla="*/ 2286 w 4571"/>
                <a:gd name="connsiteY2" fmla="*/ 0 h 4572"/>
                <a:gd name="connsiteX3" fmla="*/ 0 w 4571"/>
                <a:gd name="connsiteY3" fmla="*/ 2286 h 4572"/>
                <a:gd name="connsiteX4" fmla="*/ 2286 w 4571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1" h="4572">
                  <a:moveTo>
                    <a:pt x="2286" y="4572"/>
                  </a:moveTo>
                  <a:cubicBezTo>
                    <a:pt x="3524" y="4572"/>
                    <a:pt x="4572" y="3524"/>
                    <a:pt x="4572" y="2286"/>
                  </a:cubicBezTo>
                  <a:cubicBezTo>
                    <a:pt x="4572" y="1048"/>
                    <a:pt x="3524" y="0"/>
                    <a:pt x="2286" y="0"/>
                  </a:cubicBezTo>
                  <a:cubicBezTo>
                    <a:pt x="1048" y="0"/>
                    <a:pt x="0" y="1048"/>
                    <a:pt x="0" y="2286"/>
                  </a:cubicBezTo>
                  <a:cubicBezTo>
                    <a:pt x="0" y="3524"/>
                    <a:pt x="1048" y="4572"/>
                    <a:pt x="2286" y="4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5625179" y="3650646"/>
              <a:ext cx="20478" cy="20478"/>
            </a:xfrm>
            <a:custGeom>
              <a:avLst/>
              <a:gdLst>
                <a:gd name="connsiteX0" fmla="*/ 10287 w 20478"/>
                <a:gd name="connsiteY0" fmla="*/ 20479 h 20478"/>
                <a:gd name="connsiteX1" fmla="*/ 20479 w 20478"/>
                <a:gd name="connsiteY1" fmla="*/ 10192 h 20478"/>
                <a:gd name="connsiteX2" fmla="*/ 10287 w 20478"/>
                <a:gd name="connsiteY2" fmla="*/ 0 h 20478"/>
                <a:gd name="connsiteX3" fmla="*/ 0 w 20478"/>
                <a:gd name="connsiteY3" fmla="*/ 10192 h 20478"/>
                <a:gd name="connsiteX4" fmla="*/ 10287 w 20478"/>
                <a:gd name="connsiteY4" fmla="*/ 20479 h 2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" h="20478">
                  <a:moveTo>
                    <a:pt x="10287" y="20479"/>
                  </a:moveTo>
                  <a:cubicBezTo>
                    <a:pt x="15907" y="20479"/>
                    <a:pt x="20479" y="15907"/>
                    <a:pt x="20479" y="10192"/>
                  </a:cubicBezTo>
                  <a:cubicBezTo>
                    <a:pt x="20479" y="4572"/>
                    <a:pt x="15907" y="0"/>
                    <a:pt x="10287" y="0"/>
                  </a:cubicBezTo>
                  <a:cubicBezTo>
                    <a:pt x="4667" y="0"/>
                    <a:pt x="0" y="4572"/>
                    <a:pt x="0" y="10192"/>
                  </a:cubicBezTo>
                  <a:cubicBezTo>
                    <a:pt x="95" y="15907"/>
                    <a:pt x="4667" y="20479"/>
                    <a:pt x="10287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5732049" y="3641979"/>
              <a:ext cx="37718" cy="37718"/>
            </a:xfrm>
            <a:custGeom>
              <a:avLst/>
              <a:gdLst>
                <a:gd name="connsiteX0" fmla="*/ 18859 w 37718"/>
                <a:gd name="connsiteY0" fmla="*/ 37719 h 37718"/>
                <a:gd name="connsiteX1" fmla="*/ 37719 w 37718"/>
                <a:gd name="connsiteY1" fmla="*/ 18859 h 37718"/>
                <a:gd name="connsiteX2" fmla="*/ 18859 w 37718"/>
                <a:gd name="connsiteY2" fmla="*/ 0 h 37718"/>
                <a:gd name="connsiteX3" fmla="*/ 0 w 37718"/>
                <a:gd name="connsiteY3" fmla="*/ 18859 h 37718"/>
                <a:gd name="connsiteX4" fmla="*/ 18859 w 37718"/>
                <a:gd name="connsiteY4" fmla="*/ 37719 h 3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8" h="37718">
                  <a:moveTo>
                    <a:pt x="18859" y="37719"/>
                  </a:moveTo>
                  <a:cubicBezTo>
                    <a:pt x="29242" y="37719"/>
                    <a:pt x="37719" y="29242"/>
                    <a:pt x="37719" y="18859"/>
                  </a:cubicBezTo>
                  <a:cubicBezTo>
                    <a:pt x="37719" y="8477"/>
                    <a:pt x="29242" y="0"/>
                    <a:pt x="18859" y="0"/>
                  </a:cubicBezTo>
                  <a:cubicBezTo>
                    <a:pt x="8477" y="0"/>
                    <a:pt x="0" y="8477"/>
                    <a:pt x="0" y="18859"/>
                  </a:cubicBezTo>
                  <a:cubicBezTo>
                    <a:pt x="0" y="29337"/>
                    <a:pt x="8382" y="37719"/>
                    <a:pt x="18859" y="3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5840063" y="3634644"/>
              <a:ext cx="52387" cy="52387"/>
            </a:xfrm>
            <a:custGeom>
              <a:avLst/>
              <a:gdLst>
                <a:gd name="connsiteX0" fmla="*/ 52388 w 52387"/>
                <a:gd name="connsiteY0" fmla="*/ 26194 h 52387"/>
                <a:gd name="connsiteX1" fmla="*/ 26194 w 52387"/>
                <a:gd name="connsiteY1" fmla="*/ 52387 h 52387"/>
                <a:gd name="connsiteX2" fmla="*/ 0 w 52387"/>
                <a:gd name="connsiteY2" fmla="*/ 26194 h 52387"/>
                <a:gd name="connsiteX3" fmla="*/ 26194 w 52387"/>
                <a:gd name="connsiteY3" fmla="*/ 0 h 52387"/>
                <a:gd name="connsiteX4" fmla="*/ 52388 w 52387"/>
                <a:gd name="connsiteY4" fmla="*/ 26194 h 5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7" h="52387">
                  <a:moveTo>
                    <a:pt x="52388" y="26194"/>
                  </a:moveTo>
                  <a:cubicBezTo>
                    <a:pt x="52388" y="40660"/>
                    <a:pt x="40660" y="52387"/>
                    <a:pt x="26194" y="52387"/>
                  </a:cubicBezTo>
                  <a:cubicBezTo>
                    <a:pt x="11727" y="52387"/>
                    <a:pt x="0" y="40660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ubicBezTo>
                    <a:pt x="40660" y="0"/>
                    <a:pt x="52388" y="11727"/>
                    <a:pt x="52388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5949695" y="3628834"/>
              <a:ext cx="64008" cy="64007"/>
            </a:xfrm>
            <a:custGeom>
              <a:avLst/>
              <a:gdLst>
                <a:gd name="connsiteX0" fmla="*/ 32004 w 64008"/>
                <a:gd name="connsiteY0" fmla="*/ 64008 h 64007"/>
                <a:gd name="connsiteX1" fmla="*/ 64008 w 64008"/>
                <a:gd name="connsiteY1" fmla="*/ 32004 h 64007"/>
                <a:gd name="connsiteX2" fmla="*/ 32004 w 64008"/>
                <a:gd name="connsiteY2" fmla="*/ 0 h 64007"/>
                <a:gd name="connsiteX3" fmla="*/ 0 w 64008"/>
                <a:gd name="connsiteY3" fmla="*/ 32004 h 64007"/>
                <a:gd name="connsiteX4" fmla="*/ 32004 w 64008"/>
                <a:gd name="connsiteY4" fmla="*/ 64008 h 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" h="64007">
                  <a:moveTo>
                    <a:pt x="32004" y="64008"/>
                  </a:moveTo>
                  <a:cubicBezTo>
                    <a:pt x="49721" y="64008"/>
                    <a:pt x="64008" y="49720"/>
                    <a:pt x="64008" y="32004"/>
                  </a:cubicBezTo>
                  <a:cubicBezTo>
                    <a:pt x="64008" y="14288"/>
                    <a:pt x="49721" y="0"/>
                    <a:pt x="32004" y="0"/>
                  </a:cubicBezTo>
                  <a:cubicBezTo>
                    <a:pt x="14288" y="0"/>
                    <a:pt x="0" y="14288"/>
                    <a:pt x="0" y="32004"/>
                  </a:cubicBezTo>
                  <a:cubicBezTo>
                    <a:pt x="0" y="49720"/>
                    <a:pt x="14288" y="64008"/>
                    <a:pt x="32004" y="640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6062471" y="3626262"/>
              <a:ext cx="69151" cy="69151"/>
            </a:xfrm>
            <a:custGeom>
              <a:avLst/>
              <a:gdLst>
                <a:gd name="connsiteX0" fmla="*/ 34576 w 69151"/>
                <a:gd name="connsiteY0" fmla="*/ 69152 h 69151"/>
                <a:gd name="connsiteX1" fmla="*/ 69151 w 69151"/>
                <a:gd name="connsiteY1" fmla="*/ 34576 h 69151"/>
                <a:gd name="connsiteX2" fmla="*/ 34576 w 69151"/>
                <a:gd name="connsiteY2" fmla="*/ 0 h 69151"/>
                <a:gd name="connsiteX3" fmla="*/ 0 w 69151"/>
                <a:gd name="connsiteY3" fmla="*/ 34576 h 69151"/>
                <a:gd name="connsiteX4" fmla="*/ 34576 w 69151"/>
                <a:gd name="connsiteY4" fmla="*/ 69152 h 6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1" h="69151">
                  <a:moveTo>
                    <a:pt x="34576" y="69152"/>
                  </a:moveTo>
                  <a:cubicBezTo>
                    <a:pt x="53626" y="69152"/>
                    <a:pt x="69151" y="53721"/>
                    <a:pt x="69151" y="34576"/>
                  </a:cubicBezTo>
                  <a:cubicBezTo>
                    <a:pt x="69151" y="15431"/>
                    <a:pt x="53721" y="0"/>
                    <a:pt x="34576" y="0"/>
                  </a:cubicBezTo>
                  <a:cubicBezTo>
                    <a:pt x="15430" y="0"/>
                    <a:pt x="0" y="15431"/>
                    <a:pt x="0" y="34576"/>
                  </a:cubicBezTo>
                  <a:cubicBezTo>
                    <a:pt x="0" y="53721"/>
                    <a:pt x="15526" y="69152"/>
                    <a:pt x="34576" y="691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6179820" y="3628167"/>
              <a:ext cx="65341" cy="65341"/>
            </a:xfrm>
            <a:custGeom>
              <a:avLst/>
              <a:gdLst>
                <a:gd name="connsiteX0" fmla="*/ 65342 w 65341"/>
                <a:gd name="connsiteY0" fmla="*/ 32671 h 65341"/>
                <a:gd name="connsiteX1" fmla="*/ 32671 w 65341"/>
                <a:gd name="connsiteY1" fmla="*/ 65341 h 65341"/>
                <a:gd name="connsiteX2" fmla="*/ 0 w 65341"/>
                <a:gd name="connsiteY2" fmla="*/ 32671 h 65341"/>
                <a:gd name="connsiteX3" fmla="*/ 32671 w 65341"/>
                <a:gd name="connsiteY3" fmla="*/ 0 h 65341"/>
                <a:gd name="connsiteX4" fmla="*/ 65342 w 65341"/>
                <a:gd name="connsiteY4" fmla="*/ 32671 h 6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1" h="65341">
                  <a:moveTo>
                    <a:pt x="65342" y="32671"/>
                  </a:moveTo>
                  <a:cubicBezTo>
                    <a:pt x="65342" y="50714"/>
                    <a:pt x="50714" y="65341"/>
                    <a:pt x="32671" y="65341"/>
                  </a:cubicBezTo>
                  <a:cubicBezTo>
                    <a:pt x="14627" y="65341"/>
                    <a:pt x="0" y="50714"/>
                    <a:pt x="0" y="32671"/>
                  </a:cubicBezTo>
                  <a:cubicBezTo>
                    <a:pt x="0" y="14627"/>
                    <a:pt x="14627" y="0"/>
                    <a:pt x="32671" y="0"/>
                  </a:cubicBezTo>
                  <a:cubicBezTo>
                    <a:pt x="50714" y="0"/>
                    <a:pt x="65342" y="14627"/>
                    <a:pt x="65342" y="32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6300978" y="3633978"/>
              <a:ext cx="53720" cy="53720"/>
            </a:xfrm>
            <a:custGeom>
              <a:avLst/>
              <a:gdLst>
                <a:gd name="connsiteX0" fmla="*/ 53721 w 53720"/>
                <a:gd name="connsiteY0" fmla="*/ 26860 h 53720"/>
                <a:gd name="connsiteX1" fmla="*/ 26861 w 53720"/>
                <a:gd name="connsiteY1" fmla="*/ 53721 h 53720"/>
                <a:gd name="connsiteX2" fmla="*/ 0 w 53720"/>
                <a:gd name="connsiteY2" fmla="*/ 26860 h 53720"/>
                <a:gd name="connsiteX3" fmla="*/ 26861 w 53720"/>
                <a:gd name="connsiteY3" fmla="*/ 0 h 53720"/>
                <a:gd name="connsiteX4" fmla="*/ 53721 w 53720"/>
                <a:gd name="connsiteY4" fmla="*/ 26860 h 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20" h="53720">
                  <a:moveTo>
                    <a:pt x="53721" y="26860"/>
                  </a:moveTo>
                  <a:cubicBezTo>
                    <a:pt x="53721" y="41695"/>
                    <a:pt x="41695" y="53721"/>
                    <a:pt x="26861" y="53721"/>
                  </a:cubicBezTo>
                  <a:cubicBezTo>
                    <a:pt x="12026" y="53721"/>
                    <a:pt x="0" y="41695"/>
                    <a:pt x="0" y="26860"/>
                  </a:cubicBezTo>
                  <a:cubicBezTo>
                    <a:pt x="0" y="12026"/>
                    <a:pt x="12026" y="0"/>
                    <a:pt x="26861" y="0"/>
                  </a:cubicBezTo>
                  <a:cubicBezTo>
                    <a:pt x="41695" y="0"/>
                    <a:pt x="53721" y="12026"/>
                    <a:pt x="53721" y="26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6423755" y="3641312"/>
              <a:ext cx="39052" cy="39052"/>
            </a:xfrm>
            <a:custGeom>
              <a:avLst/>
              <a:gdLst>
                <a:gd name="connsiteX0" fmla="*/ 19526 w 39052"/>
                <a:gd name="connsiteY0" fmla="*/ 39052 h 39052"/>
                <a:gd name="connsiteX1" fmla="*/ 39052 w 39052"/>
                <a:gd name="connsiteY1" fmla="*/ 19526 h 39052"/>
                <a:gd name="connsiteX2" fmla="*/ 19526 w 39052"/>
                <a:gd name="connsiteY2" fmla="*/ 0 h 39052"/>
                <a:gd name="connsiteX3" fmla="*/ 0 w 39052"/>
                <a:gd name="connsiteY3" fmla="*/ 19526 h 39052"/>
                <a:gd name="connsiteX4" fmla="*/ 19526 w 39052"/>
                <a:gd name="connsiteY4" fmla="*/ 39052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39052">
                  <a:moveTo>
                    <a:pt x="19526" y="39052"/>
                  </a:moveTo>
                  <a:cubicBezTo>
                    <a:pt x="30289" y="39052"/>
                    <a:pt x="39052" y="30290"/>
                    <a:pt x="39052" y="19526"/>
                  </a:cubicBezTo>
                  <a:cubicBezTo>
                    <a:pt x="39052" y="8763"/>
                    <a:pt x="30289" y="0"/>
                    <a:pt x="19526" y="0"/>
                  </a:cubicBezTo>
                  <a:cubicBezTo>
                    <a:pt x="8763" y="0"/>
                    <a:pt x="0" y="8763"/>
                    <a:pt x="0" y="19526"/>
                  </a:cubicBezTo>
                  <a:cubicBezTo>
                    <a:pt x="0" y="30290"/>
                    <a:pt x="8668" y="39052"/>
                    <a:pt x="19526" y="39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6547389" y="3649599"/>
              <a:ext cx="22479" cy="22479"/>
            </a:xfrm>
            <a:custGeom>
              <a:avLst/>
              <a:gdLst>
                <a:gd name="connsiteX0" fmla="*/ 22479 w 22479"/>
                <a:gd name="connsiteY0" fmla="*/ 11239 h 22479"/>
                <a:gd name="connsiteX1" fmla="*/ 11239 w 22479"/>
                <a:gd name="connsiteY1" fmla="*/ 22479 h 22479"/>
                <a:gd name="connsiteX2" fmla="*/ 0 w 22479"/>
                <a:gd name="connsiteY2" fmla="*/ 11239 h 22479"/>
                <a:gd name="connsiteX3" fmla="*/ 11239 w 22479"/>
                <a:gd name="connsiteY3" fmla="*/ 0 h 22479"/>
                <a:gd name="connsiteX4" fmla="*/ 22479 w 22479"/>
                <a:gd name="connsiteY4" fmla="*/ 11239 h 2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22479">
                  <a:moveTo>
                    <a:pt x="22479" y="11239"/>
                  </a:moveTo>
                  <a:cubicBezTo>
                    <a:pt x="22479" y="17447"/>
                    <a:pt x="17447" y="22479"/>
                    <a:pt x="11239" y="22479"/>
                  </a:cubicBezTo>
                  <a:cubicBezTo>
                    <a:pt x="5032" y="22479"/>
                    <a:pt x="0" y="17447"/>
                    <a:pt x="0" y="11239"/>
                  </a:cubicBezTo>
                  <a:cubicBezTo>
                    <a:pt x="0" y="5032"/>
                    <a:pt x="5032" y="0"/>
                    <a:pt x="11239" y="0"/>
                  </a:cubicBezTo>
                  <a:cubicBezTo>
                    <a:pt x="17447" y="0"/>
                    <a:pt x="22479" y="5032"/>
                    <a:pt x="22479" y="11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6671500" y="3658266"/>
              <a:ext cx="5143" cy="5143"/>
            </a:xfrm>
            <a:custGeom>
              <a:avLst/>
              <a:gdLst>
                <a:gd name="connsiteX0" fmla="*/ 2572 w 5143"/>
                <a:gd name="connsiteY0" fmla="*/ 5144 h 5143"/>
                <a:gd name="connsiteX1" fmla="*/ 5144 w 5143"/>
                <a:gd name="connsiteY1" fmla="*/ 2572 h 5143"/>
                <a:gd name="connsiteX2" fmla="*/ 2572 w 5143"/>
                <a:gd name="connsiteY2" fmla="*/ 0 h 5143"/>
                <a:gd name="connsiteX3" fmla="*/ 0 w 5143"/>
                <a:gd name="connsiteY3" fmla="*/ 2572 h 5143"/>
                <a:gd name="connsiteX4" fmla="*/ 2572 w 5143"/>
                <a:gd name="connsiteY4" fmla="*/ 5144 h 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143">
                  <a:moveTo>
                    <a:pt x="2572" y="5144"/>
                  </a:moveTo>
                  <a:cubicBezTo>
                    <a:pt x="4000" y="5144"/>
                    <a:pt x="5144" y="4000"/>
                    <a:pt x="5144" y="2572"/>
                  </a:cubicBezTo>
                  <a:cubicBezTo>
                    <a:pt x="5144" y="1143"/>
                    <a:pt x="4000" y="0"/>
                    <a:pt x="2572" y="0"/>
                  </a:cubicBezTo>
                  <a:cubicBezTo>
                    <a:pt x="1143" y="0"/>
                    <a:pt x="0" y="1143"/>
                    <a:pt x="0" y="2572"/>
                  </a:cubicBezTo>
                  <a:cubicBezTo>
                    <a:pt x="0" y="4000"/>
                    <a:pt x="1143" y="5144"/>
                    <a:pt x="2572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5519832" y="3775995"/>
              <a:ext cx="571" cy="571"/>
            </a:xfrm>
            <a:custGeom>
              <a:avLst/>
              <a:gdLst>
                <a:gd name="connsiteX0" fmla="*/ 571 w 571"/>
                <a:gd name="connsiteY0" fmla="*/ 286 h 571"/>
                <a:gd name="connsiteX1" fmla="*/ 286 w 571"/>
                <a:gd name="connsiteY1" fmla="*/ 571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1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1" y="286"/>
                  </a:moveTo>
                  <a:cubicBezTo>
                    <a:pt x="571" y="444"/>
                    <a:pt x="444" y="571"/>
                    <a:pt x="286" y="571"/>
                  </a:cubicBezTo>
                  <a:cubicBezTo>
                    <a:pt x="128" y="571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1" y="128"/>
                    <a:pt x="571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5630037" y="3770852"/>
              <a:ext cx="10858" cy="10858"/>
            </a:xfrm>
            <a:custGeom>
              <a:avLst/>
              <a:gdLst>
                <a:gd name="connsiteX0" fmla="*/ 10859 w 10858"/>
                <a:gd name="connsiteY0" fmla="*/ 5429 h 10858"/>
                <a:gd name="connsiteX1" fmla="*/ 5429 w 10858"/>
                <a:gd name="connsiteY1" fmla="*/ 10858 h 10858"/>
                <a:gd name="connsiteX2" fmla="*/ 0 w 10858"/>
                <a:gd name="connsiteY2" fmla="*/ 5429 h 10858"/>
                <a:gd name="connsiteX3" fmla="*/ 5429 w 10858"/>
                <a:gd name="connsiteY3" fmla="*/ 0 h 10858"/>
                <a:gd name="connsiteX4" fmla="*/ 10859 w 10858"/>
                <a:gd name="connsiteY4" fmla="*/ 542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" h="10858">
                  <a:moveTo>
                    <a:pt x="10859" y="5429"/>
                  </a:moveTo>
                  <a:cubicBezTo>
                    <a:pt x="10859" y="8428"/>
                    <a:pt x="8428" y="10858"/>
                    <a:pt x="5429" y="10858"/>
                  </a:cubicBezTo>
                  <a:cubicBezTo>
                    <a:pt x="2431" y="10858"/>
                    <a:pt x="0" y="8428"/>
                    <a:pt x="0" y="5429"/>
                  </a:cubicBezTo>
                  <a:cubicBezTo>
                    <a:pt x="0" y="2431"/>
                    <a:pt x="2431" y="0"/>
                    <a:pt x="5429" y="0"/>
                  </a:cubicBezTo>
                  <a:cubicBezTo>
                    <a:pt x="8428" y="0"/>
                    <a:pt x="10859" y="2431"/>
                    <a:pt x="10859" y="5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5738144" y="3763518"/>
              <a:ext cx="25528" cy="25527"/>
            </a:xfrm>
            <a:custGeom>
              <a:avLst/>
              <a:gdLst>
                <a:gd name="connsiteX0" fmla="*/ 12765 w 25528"/>
                <a:gd name="connsiteY0" fmla="*/ 25527 h 25527"/>
                <a:gd name="connsiteX1" fmla="*/ 25528 w 25528"/>
                <a:gd name="connsiteY1" fmla="*/ 12763 h 25527"/>
                <a:gd name="connsiteX2" fmla="*/ 12765 w 25528"/>
                <a:gd name="connsiteY2" fmla="*/ 0 h 25527"/>
                <a:gd name="connsiteX3" fmla="*/ 1 w 25528"/>
                <a:gd name="connsiteY3" fmla="*/ 12763 h 25527"/>
                <a:gd name="connsiteX4" fmla="*/ 12765 w 25528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8" h="25527">
                  <a:moveTo>
                    <a:pt x="12765" y="25527"/>
                  </a:moveTo>
                  <a:cubicBezTo>
                    <a:pt x="19813" y="25527"/>
                    <a:pt x="25528" y="19812"/>
                    <a:pt x="25528" y="12763"/>
                  </a:cubicBezTo>
                  <a:cubicBezTo>
                    <a:pt x="25528" y="5715"/>
                    <a:pt x="19813" y="0"/>
                    <a:pt x="12765" y="0"/>
                  </a:cubicBezTo>
                  <a:cubicBezTo>
                    <a:pt x="5716" y="0"/>
                    <a:pt x="1" y="5715"/>
                    <a:pt x="1" y="12763"/>
                  </a:cubicBezTo>
                  <a:cubicBezTo>
                    <a:pt x="-94" y="19812"/>
                    <a:pt x="5716" y="25527"/>
                    <a:pt x="12765" y="255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5847397" y="3757422"/>
              <a:ext cx="37718" cy="37718"/>
            </a:xfrm>
            <a:custGeom>
              <a:avLst/>
              <a:gdLst>
                <a:gd name="connsiteX0" fmla="*/ 18859 w 37718"/>
                <a:gd name="connsiteY0" fmla="*/ 37719 h 37718"/>
                <a:gd name="connsiteX1" fmla="*/ 37719 w 37718"/>
                <a:gd name="connsiteY1" fmla="*/ 18859 h 37718"/>
                <a:gd name="connsiteX2" fmla="*/ 18859 w 37718"/>
                <a:gd name="connsiteY2" fmla="*/ 0 h 37718"/>
                <a:gd name="connsiteX3" fmla="*/ 0 w 37718"/>
                <a:gd name="connsiteY3" fmla="*/ 18859 h 37718"/>
                <a:gd name="connsiteX4" fmla="*/ 18859 w 37718"/>
                <a:gd name="connsiteY4" fmla="*/ 37719 h 3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8" h="37718">
                  <a:moveTo>
                    <a:pt x="18859" y="37719"/>
                  </a:moveTo>
                  <a:cubicBezTo>
                    <a:pt x="29242" y="37719"/>
                    <a:pt x="37719" y="29242"/>
                    <a:pt x="37719" y="18859"/>
                  </a:cubicBezTo>
                  <a:cubicBezTo>
                    <a:pt x="37719" y="8477"/>
                    <a:pt x="29242" y="0"/>
                    <a:pt x="18859" y="0"/>
                  </a:cubicBezTo>
                  <a:cubicBezTo>
                    <a:pt x="8477" y="0"/>
                    <a:pt x="0" y="8477"/>
                    <a:pt x="0" y="18859"/>
                  </a:cubicBezTo>
                  <a:cubicBezTo>
                    <a:pt x="0" y="29242"/>
                    <a:pt x="8477" y="37719"/>
                    <a:pt x="18859" y="37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5958363" y="3752850"/>
              <a:ext cx="46672" cy="46767"/>
            </a:xfrm>
            <a:custGeom>
              <a:avLst/>
              <a:gdLst>
                <a:gd name="connsiteX0" fmla="*/ 23336 w 46672"/>
                <a:gd name="connsiteY0" fmla="*/ 46768 h 46767"/>
                <a:gd name="connsiteX1" fmla="*/ 46673 w 46672"/>
                <a:gd name="connsiteY1" fmla="*/ 23431 h 46767"/>
                <a:gd name="connsiteX2" fmla="*/ 23336 w 46672"/>
                <a:gd name="connsiteY2" fmla="*/ 0 h 46767"/>
                <a:gd name="connsiteX3" fmla="*/ 0 w 46672"/>
                <a:gd name="connsiteY3" fmla="*/ 23336 h 46767"/>
                <a:gd name="connsiteX4" fmla="*/ 23336 w 46672"/>
                <a:gd name="connsiteY4" fmla="*/ 4676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" h="46767">
                  <a:moveTo>
                    <a:pt x="23336" y="46768"/>
                  </a:moveTo>
                  <a:cubicBezTo>
                    <a:pt x="36195" y="46768"/>
                    <a:pt x="46673" y="36290"/>
                    <a:pt x="46673" y="23431"/>
                  </a:cubicBezTo>
                  <a:cubicBezTo>
                    <a:pt x="46673" y="10573"/>
                    <a:pt x="36195" y="0"/>
                    <a:pt x="23336" y="0"/>
                  </a:cubicBezTo>
                  <a:cubicBezTo>
                    <a:pt x="10478" y="0"/>
                    <a:pt x="0" y="10477"/>
                    <a:pt x="0" y="23336"/>
                  </a:cubicBezTo>
                  <a:cubicBezTo>
                    <a:pt x="0" y="36195"/>
                    <a:pt x="10382" y="46768"/>
                    <a:pt x="23336" y="46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6072092" y="3751325"/>
              <a:ext cx="49910" cy="49911"/>
            </a:xfrm>
            <a:custGeom>
              <a:avLst/>
              <a:gdLst>
                <a:gd name="connsiteX0" fmla="*/ 24955 w 49910"/>
                <a:gd name="connsiteY0" fmla="*/ 49911 h 49911"/>
                <a:gd name="connsiteX1" fmla="*/ 49911 w 49910"/>
                <a:gd name="connsiteY1" fmla="*/ 24956 h 49911"/>
                <a:gd name="connsiteX2" fmla="*/ 24955 w 49910"/>
                <a:gd name="connsiteY2" fmla="*/ 0 h 49911"/>
                <a:gd name="connsiteX3" fmla="*/ 0 w 49910"/>
                <a:gd name="connsiteY3" fmla="*/ 24956 h 49911"/>
                <a:gd name="connsiteX4" fmla="*/ 24955 w 49910"/>
                <a:gd name="connsiteY4" fmla="*/ 49911 h 4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10" h="49911">
                  <a:moveTo>
                    <a:pt x="24955" y="49911"/>
                  </a:moveTo>
                  <a:cubicBezTo>
                    <a:pt x="38767" y="49911"/>
                    <a:pt x="49911" y="38767"/>
                    <a:pt x="49911" y="24956"/>
                  </a:cubicBezTo>
                  <a:cubicBezTo>
                    <a:pt x="49911" y="11144"/>
                    <a:pt x="38767" y="0"/>
                    <a:pt x="24955" y="0"/>
                  </a:cubicBezTo>
                  <a:cubicBezTo>
                    <a:pt x="11144" y="0"/>
                    <a:pt x="0" y="11144"/>
                    <a:pt x="0" y="24956"/>
                  </a:cubicBezTo>
                  <a:cubicBezTo>
                    <a:pt x="0" y="38672"/>
                    <a:pt x="11144" y="49911"/>
                    <a:pt x="24955" y="49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6188773" y="3752468"/>
              <a:ext cx="47434" cy="47434"/>
            </a:xfrm>
            <a:custGeom>
              <a:avLst/>
              <a:gdLst>
                <a:gd name="connsiteX0" fmla="*/ 23717 w 47434"/>
                <a:gd name="connsiteY0" fmla="*/ 47435 h 47434"/>
                <a:gd name="connsiteX1" fmla="*/ 47435 w 47434"/>
                <a:gd name="connsiteY1" fmla="*/ 23717 h 47434"/>
                <a:gd name="connsiteX2" fmla="*/ 23717 w 47434"/>
                <a:gd name="connsiteY2" fmla="*/ 0 h 47434"/>
                <a:gd name="connsiteX3" fmla="*/ 0 w 47434"/>
                <a:gd name="connsiteY3" fmla="*/ 23717 h 47434"/>
                <a:gd name="connsiteX4" fmla="*/ 23717 w 47434"/>
                <a:gd name="connsiteY4" fmla="*/ 47435 h 4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" h="47434">
                  <a:moveTo>
                    <a:pt x="23717" y="47435"/>
                  </a:moveTo>
                  <a:cubicBezTo>
                    <a:pt x="36767" y="47435"/>
                    <a:pt x="47435" y="36862"/>
                    <a:pt x="47435" y="23717"/>
                  </a:cubicBezTo>
                  <a:cubicBezTo>
                    <a:pt x="47435" y="10668"/>
                    <a:pt x="36862" y="0"/>
                    <a:pt x="23717" y="0"/>
                  </a:cubicBezTo>
                  <a:cubicBezTo>
                    <a:pt x="10573" y="0"/>
                    <a:pt x="0" y="10573"/>
                    <a:pt x="0" y="23717"/>
                  </a:cubicBezTo>
                  <a:cubicBezTo>
                    <a:pt x="0" y="36862"/>
                    <a:pt x="10573" y="47435"/>
                    <a:pt x="23717" y="47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6308312" y="3756755"/>
              <a:ext cx="39052" cy="39052"/>
            </a:xfrm>
            <a:custGeom>
              <a:avLst/>
              <a:gdLst>
                <a:gd name="connsiteX0" fmla="*/ 19526 w 39052"/>
                <a:gd name="connsiteY0" fmla="*/ 39052 h 39052"/>
                <a:gd name="connsiteX1" fmla="*/ 39052 w 39052"/>
                <a:gd name="connsiteY1" fmla="*/ 19526 h 39052"/>
                <a:gd name="connsiteX2" fmla="*/ 19526 w 39052"/>
                <a:gd name="connsiteY2" fmla="*/ 0 h 39052"/>
                <a:gd name="connsiteX3" fmla="*/ 0 w 39052"/>
                <a:gd name="connsiteY3" fmla="*/ 19526 h 39052"/>
                <a:gd name="connsiteX4" fmla="*/ 19526 w 39052"/>
                <a:gd name="connsiteY4" fmla="*/ 39052 h 3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39052">
                  <a:moveTo>
                    <a:pt x="19526" y="39052"/>
                  </a:moveTo>
                  <a:cubicBezTo>
                    <a:pt x="30290" y="39052"/>
                    <a:pt x="39052" y="30289"/>
                    <a:pt x="39052" y="19526"/>
                  </a:cubicBezTo>
                  <a:cubicBezTo>
                    <a:pt x="39052" y="8763"/>
                    <a:pt x="30290" y="0"/>
                    <a:pt x="19526" y="0"/>
                  </a:cubicBezTo>
                  <a:cubicBezTo>
                    <a:pt x="8763" y="0"/>
                    <a:pt x="0" y="8763"/>
                    <a:pt x="0" y="19526"/>
                  </a:cubicBezTo>
                  <a:cubicBezTo>
                    <a:pt x="0" y="30289"/>
                    <a:pt x="8763" y="39052"/>
                    <a:pt x="19526" y="390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6429851" y="3762851"/>
              <a:ext cx="26860" cy="26860"/>
            </a:xfrm>
            <a:custGeom>
              <a:avLst/>
              <a:gdLst>
                <a:gd name="connsiteX0" fmla="*/ 13430 w 26860"/>
                <a:gd name="connsiteY0" fmla="*/ 26860 h 26860"/>
                <a:gd name="connsiteX1" fmla="*/ 26860 w 26860"/>
                <a:gd name="connsiteY1" fmla="*/ 13430 h 26860"/>
                <a:gd name="connsiteX2" fmla="*/ 13430 w 26860"/>
                <a:gd name="connsiteY2" fmla="*/ 0 h 26860"/>
                <a:gd name="connsiteX3" fmla="*/ 0 w 26860"/>
                <a:gd name="connsiteY3" fmla="*/ 13430 h 26860"/>
                <a:gd name="connsiteX4" fmla="*/ 13430 w 26860"/>
                <a:gd name="connsiteY4" fmla="*/ 26860 h 2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0" h="26860">
                  <a:moveTo>
                    <a:pt x="13430" y="26860"/>
                  </a:moveTo>
                  <a:cubicBezTo>
                    <a:pt x="20860" y="26860"/>
                    <a:pt x="26860" y="20860"/>
                    <a:pt x="26860" y="13430"/>
                  </a:cubicBezTo>
                  <a:cubicBezTo>
                    <a:pt x="26860" y="6001"/>
                    <a:pt x="20860" y="0"/>
                    <a:pt x="13430" y="0"/>
                  </a:cubicBezTo>
                  <a:cubicBezTo>
                    <a:pt x="6001" y="0"/>
                    <a:pt x="0" y="6001"/>
                    <a:pt x="0" y="13430"/>
                  </a:cubicBezTo>
                  <a:cubicBezTo>
                    <a:pt x="0" y="20860"/>
                    <a:pt x="6001" y="26860"/>
                    <a:pt x="13430" y="26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6552533" y="3770185"/>
              <a:ext cx="12192" cy="12192"/>
            </a:xfrm>
            <a:custGeom>
              <a:avLst/>
              <a:gdLst>
                <a:gd name="connsiteX0" fmla="*/ 12192 w 12192"/>
                <a:gd name="connsiteY0" fmla="*/ 6096 h 12192"/>
                <a:gd name="connsiteX1" fmla="*/ 6096 w 12192"/>
                <a:gd name="connsiteY1" fmla="*/ 12192 h 12192"/>
                <a:gd name="connsiteX2" fmla="*/ 0 w 12192"/>
                <a:gd name="connsiteY2" fmla="*/ 6096 h 12192"/>
                <a:gd name="connsiteX3" fmla="*/ 6096 w 12192"/>
                <a:gd name="connsiteY3" fmla="*/ 0 h 12192"/>
                <a:gd name="connsiteX4" fmla="*/ 12192 w 12192"/>
                <a:gd name="connsiteY4" fmla="*/ 6096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" h="12192">
                  <a:moveTo>
                    <a:pt x="12192" y="6096"/>
                  </a:moveTo>
                  <a:cubicBezTo>
                    <a:pt x="12192" y="9463"/>
                    <a:pt x="9463" y="12192"/>
                    <a:pt x="6096" y="12192"/>
                  </a:cubicBezTo>
                  <a:cubicBezTo>
                    <a:pt x="2729" y="12192"/>
                    <a:pt x="0" y="9463"/>
                    <a:pt x="0" y="6096"/>
                  </a:cubicBezTo>
                  <a:cubicBezTo>
                    <a:pt x="0" y="2729"/>
                    <a:pt x="2729" y="0"/>
                    <a:pt x="6096" y="0"/>
                  </a:cubicBezTo>
                  <a:cubicBezTo>
                    <a:pt x="9463" y="0"/>
                    <a:pt x="12192" y="2729"/>
                    <a:pt x="12192" y="6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6673786" y="3775995"/>
              <a:ext cx="571" cy="571"/>
            </a:xfrm>
            <a:custGeom>
              <a:avLst/>
              <a:gdLst>
                <a:gd name="connsiteX0" fmla="*/ 572 w 571"/>
                <a:gd name="connsiteY0" fmla="*/ 286 h 571"/>
                <a:gd name="connsiteX1" fmla="*/ 286 w 571"/>
                <a:gd name="connsiteY1" fmla="*/ 571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2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2" y="286"/>
                  </a:moveTo>
                  <a:cubicBezTo>
                    <a:pt x="572" y="444"/>
                    <a:pt x="444" y="571"/>
                    <a:pt x="286" y="571"/>
                  </a:cubicBezTo>
                  <a:cubicBezTo>
                    <a:pt x="128" y="571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2" y="128"/>
                    <a:pt x="572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5634513" y="3890676"/>
              <a:ext cx="1904" cy="1904"/>
            </a:xfrm>
            <a:custGeom>
              <a:avLst/>
              <a:gdLst>
                <a:gd name="connsiteX0" fmla="*/ 952 w 1904"/>
                <a:gd name="connsiteY0" fmla="*/ 1905 h 1904"/>
                <a:gd name="connsiteX1" fmla="*/ 1905 w 1904"/>
                <a:gd name="connsiteY1" fmla="*/ 952 h 1904"/>
                <a:gd name="connsiteX2" fmla="*/ 952 w 1904"/>
                <a:gd name="connsiteY2" fmla="*/ 0 h 1904"/>
                <a:gd name="connsiteX3" fmla="*/ 0 w 1904"/>
                <a:gd name="connsiteY3" fmla="*/ 952 h 1904"/>
                <a:gd name="connsiteX4" fmla="*/ 952 w 1904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1904">
                  <a:moveTo>
                    <a:pt x="952" y="1905"/>
                  </a:moveTo>
                  <a:cubicBezTo>
                    <a:pt x="1524" y="1905"/>
                    <a:pt x="1905" y="1429"/>
                    <a:pt x="1905" y="952"/>
                  </a:cubicBezTo>
                  <a:cubicBezTo>
                    <a:pt x="1905" y="381"/>
                    <a:pt x="1429" y="0"/>
                    <a:pt x="952" y="0"/>
                  </a:cubicBezTo>
                  <a:cubicBezTo>
                    <a:pt x="381" y="0"/>
                    <a:pt x="0" y="476"/>
                    <a:pt x="0" y="952"/>
                  </a:cubicBezTo>
                  <a:cubicBezTo>
                    <a:pt x="0" y="1524"/>
                    <a:pt x="476" y="1905"/>
                    <a:pt x="952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5745480" y="3886200"/>
              <a:ext cx="10858" cy="10858"/>
            </a:xfrm>
            <a:custGeom>
              <a:avLst/>
              <a:gdLst>
                <a:gd name="connsiteX0" fmla="*/ 10859 w 10858"/>
                <a:gd name="connsiteY0" fmla="*/ 5429 h 10858"/>
                <a:gd name="connsiteX1" fmla="*/ 5429 w 10858"/>
                <a:gd name="connsiteY1" fmla="*/ 10858 h 10858"/>
                <a:gd name="connsiteX2" fmla="*/ 0 w 10858"/>
                <a:gd name="connsiteY2" fmla="*/ 5429 h 10858"/>
                <a:gd name="connsiteX3" fmla="*/ 5429 w 10858"/>
                <a:gd name="connsiteY3" fmla="*/ 0 h 10858"/>
                <a:gd name="connsiteX4" fmla="*/ 10859 w 10858"/>
                <a:gd name="connsiteY4" fmla="*/ 5429 h 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8" h="10858">
                  <a:moveTo>
                    <a:pt x="10859" y="5429"/>
                  </a:moveTo>
                  <a:cubicBezTo>
                    <a:pt x="10859" y="8428"/>
                    <a:pt x="8428" y="10858"/>
                    <a:pt x="5429" y="10858"/>
                  </a:cubicBezTo>
                  <a:cubicBezTo>
                    <a:pt x="2431" y="10858"/>
                    <a:pt x="0" y="8428"/>
                    <a:pt x="0" y="5429"/>
                  </a:cubicBezTo>
                  <a:cubicBezTo>
                    <a:pt x="0" y="2431"/>
                    <a:pt x="2431" y="0"/>
                    <a:pt x="5429" y="0"/>
                  </a:cubicBezTo>
                  <a:cubicBezTo>
                    <a:pt x="8428" y="0"/>
                    <a:pt x="10859" y="2431"/>
                    <a:pt x="10859" y="54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5855684" y="3881056"/>
              <a:ext cx="21145" cy="21145"/>
            </a:xfrm>
            <a:custGeom>
              <a:avLst/>
              <a:gdLst>
                <a:gd name="connsiteX0" fmla="*/ 21146 w 21145"/>
                <a:gd name="connsiteY0" fmla="*/ 10573 h 21145"/>
                <a:gd name="connsiteX1" fmla="*/ 10573 w 21145"/>
                <a:gd name="connsiteY1" fmla="*/ 21146 h 21145"/>
                <a:gd name="connsiteX2" fmla="*/ 0 w 21145"/>
                <a:gd name="connsiteY2" fmla="*/ 10573 h 21145"/>
                <a:gd name="connsiteX3" fmla="*/ 10573 w 21145"/>
                <a:gd name="connsiteY3" fmla="*/ 0 h 21145"/>
                <a:gd name="connsiteX4" fmla="*/ 21146 w 21145"/>
                <a:gd name="connsiteY4" fmla="*/ 10573 h 2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5" h="21145">
                  <a:moveTo>
                    <a:pt x="21146" y="10573"/>
                  </a:moveTo>
                  <a:cubicBezTo>
                    <a:pt x="21146" y="16412"/>
                    <a:pt x="16412" y="21146"/>
                    <a:pt x="10573" y="21146"/>
                  </a:cubicBezTo>
                  <a:cubicBezTo>
                    <a:pt x="4734" y="21146"/>
                    <a:pt x="0" y="16412"/>
                    <a:pt x="0" y="10573"/>
                  </a:cubicBezTo>
                  <a:cubicBezTo>
                    <a:pt x="0" y="4734"/>
                    <a:pt x="4734" y="0"/>
                    <a:pt x="10573" y="0"/>
                  </a:cubicBezTo>
                  <a:cubicBezTo>
                    <a:pt x="16412" y="0"/>
                    <a:pt x="21146" y="4734"/>
                    <a:pt x="21146" y="10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5967603" y="3877532"/>
              <a:ext cx="28193" cy="28194"/>
            </a:xfrm>
            <a:custGeom>
              <a:avLst/>
              <a:gdLst>
                <a:gd name="connsiteX0" fmla="*/ 14097 w 28193"/>
                <a:gd name="connsiteY0" fmla="*/ 28194 h 28194"/>
                <a:gd name="connsiteX1" fmla="*/ 28194 w 28193"/>
                <a:gd name="connsiteY1" fmla="*/ 14097 h 28194"/>
                <a:gd name="connsiteX2" fmla="*/ 14097 w 28193"/>
                <a:gd name="connsiteY2" fmla="*/ 0 h 28194"/>
                <a:gd name="connsiteX3" fmla="*/ 0 w 28193"/>
                <a:gd name="connsiteY3" fmla="*/ 14097 h 28194"/>
                <a:gd name="connsiteX4" fmla="*/ 14097 w 28193"/>
                <a:gd name="connsiteY4" fmla="*/ 28194 h 2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3" h="28194">
                  <a:moveTo>
                    <a:pt x="14097" y="28194"/>
                  </a:moveTo>
                  <a:cubicBezTo>
                    <a:pt x="21907" y="28194"/>
                    <a:pt x="28194" y="21908"/>
                    <a:pt x="28194" y="14097"/>
                  </a:cubicBezTo>
                  <a:cubicBezTo>
                    <a:pt x="28194" y="6287"/>
                    <a:pt x="21907" y="0"/>
                    <a:pt x="14097" y="0"/>
                  </a:cubicBezTo>
                  <a:cubicBezTo>
                    <a:pt x="6286" y="0"/>
                    <a:pt x="0" y="6287"/>
                    <a:pt x="0" y="14097"/>
                  </a:cubicBezTo>
                  <a:cubicBezTo>
                    <a:pt x="0" y="21908"/>
                    <a:pt x="6286" y="28194"/>
                    <a:pt x="14097" y="28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6081712" y="3876293"/>
              <a:ext cx="30670" cy="30670"/>
            </a:xfrm>
            <a:custGeom>
              <a:avLst/>
              <a:gdLst>
                <a:gd name="connsiteX0" fmla="*/ 15335 w 30670"/>
                <a:gd name="connsiteY0" fmla="*/ 30671 h 30670"/>
                <a:gd name="connsiteX1" fmla="*/ 30671 w 30670"/>
                <a:gd name="connsiteY1" fmla="*/ 15335 h 30670"/>
                <a:gd name="connsiteX2" fmla="*/ 15335 w 30670"/>
                <a:gd name="connsiteY2" fmla="*/ 0 h 30670"/>
                <a:gd name="connsiteX3" fmla="*/ 0 w 30670"/>
                <a:gd name="connsiteY3" fmla="*/ 15335 h 30670"/>
                <a:gd name="connsiteX4" fmla="*/ 15335 w 30670"/>
                <a:gd name="connsiteY4" fmla="*/ 30671 h 30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0" h="30670">
                  <a:moveTo>
                    <a:pt x="15335" y="30671"/>
                  </a:moveTo>
                  <a:cubicBezTo>
                    <a:pt x="23813" y="30671"/>
                    <a:pt x="30671" y="23813"/>
                    <a:pt x="30671" y="15335"/>
                  </a:cubicBezTo>
                  <a:cubicBezTo>
                    <a:pt x="30671" y="6858"/>
                    <a:pt x="23813" y="0"/>
                    <a:pt x="15335" y="0"/>
                  </a:cubicBezTo>
                  <a:cubicBezTo>
                    <a:pt x="6858" y="0"/>
                    <a:pt x="0" y="6858"/>
                    <a:pt x="0" y="15335"/>
                  </a:cubicBezTo>
                  <a:cubicBezTo>
                    <a:pt x="0" y="23813"/>
                    <a:pt x="6858" y="30671"/>
                    <a:pt x="15335" y="30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6198108" y="3877246"/>
              <a:ext cx="28765" cy="28765"/>
            </a:xfrm>
            <a:custGeom>
              <a:avLst/>
              <a:gdLst>
                <a:gd name="connsiteX0" fmla="*/ 14383 w 28765"/>
                <a:gd name="connsiteY0" fmla="*/ 28766 h 28765"/>
                <a:gd name="connsiteX1" fmla="*/ 28765 w 28765"/>
                <a:gd name="connsiteY1" fmla="*/ 14383 h 28765"/>
                <a:gd name="connsiteX2" fmla="*/ 14383 w 28765"/>
                <a:gd name="connsiteY2" fmla="*/ 0 h 28765"/>
                <a:gd name="connsiteX3" fmla="*/ 0 w 28765"/>
                <a:gd name="connsiteY3" fmla="*/ 14383 h 28765"/>
                <a:gd name="connsiteX4" fmla="*/ 14383 w 28765"/>
                <a:gd name="connsiteY4" fmla="*/ 28766 h 2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5" h="28765">
                  <a:moveTo>
                    <a:pt x="14383" y="28766"/>
                  </a:moveTo>
                  <a:cubicBezTo>
                    <a:pt x="22288" y="28766"/>
                    <a:pt x="28765" y="22289"/>
                    <a:pt x="28765" y="14383"/>
                  </a:cubicBezTo>
                  <a:cubicBezTo>
                    <a:pt x="28765" y="6477"/>
                    <a:pt x="22288" y="0"/>
                    <a:pt x="14383" y="0"/>
                  </a:cubicBezTo>
                  <a:cubicBezTo>
                    <a:pt x="6477" y="0"/>
                    <a:pt x="0" y="6477"/>
                    <a:pt x="0" y="14383"/>
                  </a:cubicBezTo>
                  <a:cubicBezTo>
                    <a:pt x="0" y="22289"/>
                    <a:pt x="6382" y="28766"/>
                    <a:pt x="14383" y="28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6316599" y="3880389"/>
              <a:ext cx="22479" cy="22479"/>
            </a:xfrm>
            <a:custGeom>
              <a:avLst/>
              <a:gdLst>
                <a:gd name="connsiteX0" fmla="*/ 22479 w 22479"/>
                <a:gd name="connsiteY0" fmla="*/ 11239 h 22479"/>
                <a:gd name="connsiteX1" fmla="*/ 11239 w 22479"/>
                <a:gd name="connsiteY1" fmla="*/ 22479 h 22479"/>
                <a:gd name="connsiteX2" fmla="*/ 0 w 22479"/>
                <a:gd name="connsiteY2" fmla="*/ 11239 h 22479"/>
                <a:gd name="connsiteX3" fmla="*/ 11239 w 22479"/>
                <a:gd name="connsiteY3" fmla="*/ 0 h 22479"/>
                <a:gd name="connsiteX4" fmla="*/ 22479 w 22479"/>
                <a:gd name="connsiteY4" fmla="*/ 11239 h 2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" h="22479">
                  <a:moveTo>
                    <a:pt x="22479" y="11239"/>
                  </a:moveTo>
                  <a:cubicBezTo>
                    <a:pt x="22479" y="17447"/>
                    <a:pt x="17447" y="22479"/>
                    <a:pt x="11239" y="22479"/>
                  </a:cubicBezTo>
                  <a:cubicBezTo>
                    <a:pt x="5032" y="22479"/>
                    <a:pt x="0" y="17447"/>
                    <a:pt x="0" y="11239"/>
                  </a:cubicBezTo>
                  <a:cubicBezTo>
                    <a:pt x="0" y="5032"/>
                    <a:pt x="5032" y="0"/>
                    <a:pt x="11239" y="0"/>
                  </a:cubicBezTo>
                  <a:cubicBezTo>
                    <a:pt x="17447" y="0"/>
                    <a:pt x="22479" y="5032"/>
                    <a:pt x="22479" y="11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/>
            <p:cNvSpPr/>
            <p:nvPr/>
          </p:nvSpPr>
          <p:spPr>
            <a:xfrm>
              <a:off x="6437185" y="3885533"/>
              <a:ext cx="12192" cy="12192"/>
            </a:xfrm>
            <a:custGeom>
              <a:avLst/>
              <a:gdLst>
                <a:gd name="connsiteX0" fmla="*/ 12192 w 12192"/>
                <a:gd name="connsiteY0" fmla="*/ 6096 h 12192"/>
                <a:gd name="connsiteX1" fmla="*/ 6096 w 12192"/>
                <a:gd name="connsiteY1" fmla="*/ 12192 h 12192"/>
                <a:gd name="connsiteX2" fmla="*/ 0 w 12192"/>
                <a:gd name="connsiteY2" fmla="*/ 6096 h 12192"/>
                <a:gd name="connsiteX3" fmla="*/ 6096 w 12192"/>
                <a:gd name="connsiteY3" fmla="*/ 0 h 12192"/>
                <a:gd name="connsiteX4" fmla="*/ 12192 w 12192"/>
                <a:gd name="connsiteY4" fmla="*/ 6096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" h="12192">
                  <a:moveTo>
                    <a:pt x="12192" y="6096"/>
                  </a:moveTo>
                  <a:cubicBezTo>
                    <a:pt x="12192" y="9463"/>
                    <a:pt x="9463" y="12192"/>
                    <a:pt x="6096" y="12192"/>
                  </a:cubicBezTo>
                  <a:cubicBezTo>
                    <a:pt x="2729" y="12192"/>
                    <a:pt x="0" y="9463"/>
                    <a:pt x="0" y="6096"/>
                  </a:cubicBezTo>
                  <a:cubicBezTo>
                    <a:pt x="0" y="2729"/>
                    <a:pt x="2729" y="0"/>
                    <a:pt x="6096" y="0"/>
                  </a:cubicBezTo>
                  <a:cubicBezTo>
                    <a:pt x="9463" y="0"/>
                    <a:pt x="12192" y="2729"/>
                    <a:pt x="12192" y="6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/>
            <p:cNvSpPr/>
            <p:nvPr/>
          </p:nvSpPr>
          <p:spPr>
            <a:xfrm>
              <a:off x="6557676" y="3890676"/>
              <a:ext cx="1904" cy="1904"/>
            </a:xfrm>
            <a:custGeom>
              <a:avLst/>
              <a:gdLst>
                <a:gd name="connsiteX0" fmla="*/ 952 w 1904"/>
                <a:gd name="connsiteY0" fmla="*/ 1905 h 1904"/>
                <a:gd name="connsiteX1" fmla="*/ 1905 w 1904"/>
                <a:gd name="connsiteY1" fmla="*/ 952 h 1904"/>
                <a:gd name="connsiteX2" fmla="*/ 952 w 1904"/>
                <a:gd name="connsiteY2" fmla="*/ 0 h 1904"/>
                <a:gd name="connsiteX3" fmla="*/ 0 w 1904"/>
                <a:gd name="connsiteY3" fmla="*/ 952 h 1904"/>
                <a:gd name="connsiteX4" fmla="*/ 952 w 1904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1904">
                  <a:moveTo>
                    <a:pt x="952" y="1905"/>
                  </a:moveTo>
                  <a:cubicBezTo>
                    <a:pt x="1524" y="1905"/>
                    <a:pt x="1905" y="1429"/>
                    <a:pt x="1905" y="952"/>
                  </a:cubicBezTo>
                  <a:cubicBezTo>
                    <a:pt x="1905" y="381"/>
                    <a:pt x="1429" y="0"/>
                    <a:pt x="952" y="0"/>
                  </a:cubicBezTo>
                  <a:cubicBezTo>
                    <a:pt x="381" y="0"/>
                    <a:pt x="0" y="476"/>
                    <a:pt x="0" y="952"/>
                  </a:cubicBezTo>
                  <a:cubicBezTo>
                    <a:pt x="0" y="1524"/>
                    <a:pt x="476" y="1905"/>
                    <a:pt x="952" y="1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/>
            <p:cNvSpPr/>
            <p:nvPr/>
          </p:nvSpPr>
          <p:spPr>
            <a:xfrm>
              <a:off x="5750623" y="4006786"/>
              <a:ext cx="571" cy="571"/>
            </a:xfrm>
            <a:custGeom>
              <a:avLst/>
              <a:gdLst>
                <a:gd name="connsiteX0" fmla="*/ 571 w 571"/>
                <a:gd name="connsiteY0" fmla="*/ 286 h 571"/>
                <a:gd name="connsiteX1" fmla="*/ 286 w 571"/>
                <a:gd name="connsiteY1" fmla="*/ 572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1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1" y="286"/>
                  </a:moveTo>
                  <a:cubicBezTo>
                    <a:pt x="571" y="444"/>
                    <a:pt x="444" y="572"/>
                    <a:pt x="286" y="572"/>
                  </a:cubicBezTo>
                  <a:cubicBezTo>
                    <a:pt x="128" y="572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1" y="128"/>
                    <a:pt x="571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/>
            <p:cNvSpPr/>
            <p:nvPr/>
          </p:nvSpPr>
          <p:spPr>
            <a:xfrm>
              <a:off x="5863685" y="4004500"/>
              <a:ext cx="5143" cy="5143"/>
            </a:xfrm>
            <a:custGeom>
              <a:avLst/>
              <a:gdLst>
                <a:gd name="connsiteX0" fmla="*/ 2572 w 5143"/>
                <a:gd name="connsiteY0" fmla="*/ 5144 h 5143"/>
                <a:gd name="connsiteX1" fmla="*/ 5144 w 5143"/>
                <a:gd name="connsiteY1" fmla="*/ 2572 h 5143"/>
                <a:gd name="connsiteX2" fmla="*/ 2572 w 5143"/>
                <a:gd name="connsiteY2" fmla="*/ 0 h 5143"/>
                <a:gd name="connsiteX3" fmla="*/ 0 w 5143"/>
                <a:gd name="connsiteY3" fmla="*/ 2572 h 5143"/>
                <a:gd name="connsiteX4" fmla="*/ 2572 w 5143"/>
                <a:gd name="connsiteY4" fmla="*/ 5144 h 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143">
                  <a:moveTo>
                    <a:pt x="2572" y="5144"/>
                  </a:moveTo>
                  <a:cubicBezTo>
                    <a:pt x="4000" y="5144"/>
                    <a:pt x="5144" y="4000"/>
                    <a:pt x="5144" y="2572"/>
                  </a:cubicBezTo>
                  <a:cubicBezTo>
                    <a:pt x="5144" y="1143"/>
                    <a:pt x="4000" y="0"/>
                    <a:pt x="2572" y="0"/>
                  </a:cubicBezTo>
                  <a:cubicBezTo>
                    <a:pt x="1143" y="0"/>
                    <a:pt x="0" y="1143"/>
                    <a:pt x="0" y="2572"/>
                  </a:cubicBezTo>
                  <a:cubicBezTo>
                    <a:pt x="0" y="4000"/>
                    <a:pt x="1143" y="5144"/>
                    <a:pt x="2572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/>
            <p:cNvSpPr/>
            <p:nvPr/>
          </p:nvSpPr>
          <p:spPr>
            <a:xfrm>
              <a:off x="5976934" y="4002309"/>
              <a:ext cx="9527" cy="9525"/>
            </a:xfrm>
            <a:custGeom>
              <a:avLst/>
              <a:gdLst>
                <a:gd name="connsiteX0" fmla="*/ 4765 w 9527"/>
                <a:gd name="connsiteY0" fmla="*/ 9525 h 9525"/>
                <a:gd name="connsiteX1" fmla="*/ 9528 w 9527"/>
                <a:gd name="connsiteY1" fmla="*/ 4763 h 9525"/>
                <a:gd name="connsiteX2" fmla="*/ 4765 w 9527"/>
                <a:gd name="connsiteY2" fmla="*/ 0 h 9525"/>
                <a:gd name="connsiteX3" fmla="*/ 3 w 9527"/>
                <a:gd name="connsiteY3" fmla="*/ 4763 h 9525"/>
                <a:gd name="connsiteX4" fmla="*/ 4765 w 9527"/>
                <a:gd name="connsiteY4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" h="9525">
                  <a:moveTo>
                    <a:pt x="4765" y="9525"/>
                  </a:moveTo>
                  <a:cubicBezTo>
                    <a:pt x="7432" y="9525"/>
                    <a:pt x="9528" y="7334"/>
                    <a:pt x="9528" y="4763"/>
                  </a:cubicBezTo>
                  <a:cubicBezTo>
                    <a:pt x="9528" y="2096"/>
                    <a:pt x="7337" y="0"/>
                    <a:pt x="4765" y="0"/>
                  </a:cubicBezTo>
                  <a:cubicBezTo>
                    <a:pt x="2099" y="0"/>
                    <a:pt x="3" y="2191"/>
                    <a:pt x="3" y="4763"/>
                  </a:cubicBezTo>
                  <a:cubicBezTo>
                    <a:pt x="-92" y="7334"/>
                    <a:pt x="2099" y="9525"/>
                    <a:pt x="4765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/>
            <p:cNvSpPr/>
            <p:nvPr/>
          </p:nvSpPr>
          <p:spPr>
            <a:xfrm>
              <a:off x="6091332" y="4001357"/>
              <a:ext cx="11430" cy="11429"/>
            </a:xfrm>
            <a:custGeom>
              <a:avLst/>
              <a:gdLst>
                <a:gd name="connsiteX0" fmla="*/ 11430 w 11430"/>
                <a:gd name="connsiteY0" fmla="*/ 5715 h 11429"/>
                <a:gd name="connsiteX1" fmla="*/ 5715 w 11430"/>
                <a:gd name="connsiteY1" fmla="*/ 11430 h 11429"/>
                <a:gd name="connsiteX2" fmla="*/ 0 w 11430"/>
                <a:gd name="connsiteY2" fmla="*/ 5715 h 11429"/>
                <a:gd name="connsiteX3" fmla="*/ 5715 w 11430"/>
                <a:gd name="connsiteY3" fmla="*/ 0 h 11429"/>
                <a:gd name="connsiteX4" fmla="*/ 11430 w 11430"/>
                <a:gd name="connsiteY4" fmla="*/ 5715 h 1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" h="11429">
                  <a:moveTo>
                    <a:pt x="11430" y="5715"/>
                  </a:moveTo>
                  <a:cubicBezTo>
                    <a:pt x="11430" y="8871"/>
                    <a:pt x="8871" y="11430"/>
                    <a:pt x="5715" y="11430"/>
                  </a:cubicBezTo>
                  <a:cubicBezTo>
                    <a:pt x="2559" y="11430"/>
                    <a:pt x="0" y="8871"/>
                    <a:pt x="0" y="5715"/>
                  </a:cubicBezTo>
                  <a:cubicBezTo>
                    <a:pt x="0" y="2559"/>
                    <a:pt x="2559" y="0"/>
                    <a:pt x="5715" y="0"/>
                  </a:cubicBezTo>
                  <a:cubicBezTo>
                    <a:pt x="8871" y="0"/>
                    <a:pt x="11430" y="2559"/>
                    <a:pt x="11430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/>
            <p:cNvSpPr/>
            <p:nvPr/>
          </p:nvSpPr>
          <p:spPr>
            <a:xfrm>
              <a:off x="6207347" y="4001928"/>
              <a:ext cx="10287" cy="10287"/>
            </a:xfrm>
            <a:custGeom>
              <a:avLst/>
              <a:gdLst>
                <a:gd name="connsiteX0" fmla="*/ 10287 w 10287"/>
                <a:gd name="connsiteY0" fmla="*/ 5144 h 10287"/>
                <a:gd name="connsiteX1" fmla="*/ 5143 w 10287"/>
                <a:gd name="connsiteY1" fmla="*/ 10287 h 10287"/>
                <a:gd name="connsiteX2" fmla="*/ 0 w 10287"/>
                <a:gd name="connsiteY2" fmla="*/ 5144 h 10287"/>
                <a:gd name="connsiteX3" fmla="*/ 5143 w 10287"/>
                <a:gd name="connsiteY3" fmla="*/ 0 h 10287"/>
                <a:gd name="connsiteX4" fmla="*/ 10287 w 10287"/>
                <a:gd name="connsiteY4" fmla="*/ 5144 h 1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10287">
                  <a:moveTo>
                    <a:pt x="10287" y="5144"/>
                  </a:moveTo>
                  <a:cubicBezTo>
                    <a:pt x="10287" y="7984"/>
                    <a:pt x="7984" y="10287"/>
                    <a:pt x="5143" y="10287"/>
                  </a:cubicBezTo>
                  <a:cubicBezTo>
                    <a:pt x="2303" y="10287"/>
                    <a:pt x="0" y="7984"/>
                    <a:pt x="0" y="5144"/>
                  </a:cubicBezTo>
                  <a:cubicBezTo>
                    <a:pt x="0" y="2303"/>
                    <a:pt x="2303" y="0"/>
                    <a:pt x="5143" y="0"/>
                  </a:cubicBezTo>
                  <a:cubicBezTo>
                    <a:pt x="7984" y="0"/>
                    <a:pt x="10287" y="2303"/>
                    <a:pt x="10287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/>
            <p:cNvSpPr/>
            <p:nvPr/>
          </p:nvSpPr>
          <p:spPr>
            <a:xfrm>
              <a:off x="6325266" y="4004500"/>
              <a:ext cx="5143" cy="5143"/>
            </a:xfrm>
            <a:custGeom>
              <a:avLst/>
              <a:gdLst>
                <a:gd name="connsiteX0" fmla="*/ 2572 w 5143"/>
                <a:gd name="connsiteY0" fmla="*/ 5144 h 5143"/>
                <a:gd name="connsiteX1" fmla="*/ 5144 w 5143"/>
                <a:gd name="connsiteY1" fmla="*/ 2572 h 5143"/>
                <a:gd name="connsiteX2" fmla="*/ 2572 w 5143"/>
                <a:gd name="connsiteY2" fmla="*/ 0 h 5143"/>
                <a:gd name="connsiteX3" fmla="*/ 0 w 5143"/>
                <a:gd name="connsiteY3" fmla="*/ 2572 h 5143"/>
                <a:gd name="connsiteX4" fmla="*/ 2572 w 5143"/>
                <a:gd name="connsiteY4" fmla="*/ 5144 h 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143">
                  <a:moveTo>
                    <a:pt x="2572" y="5144"/>
                  </a:moveTo>
                  <a:cubicBezTo>
                    <a:pt x="4000" y="5144"/>
                    <a:pt x="5144" y="4000"/>
                    <a:pt x="5144" y="2572"/>
                  </a:cubicBezTo>
                  <a:cubicBezTo>
                    <a:pt x="5144" y="1143"/>
                    <a:pt x="4000" y="0"/>
                    <a:pt x="2572" y="0"/>
                  </a:cubicBezTo>
                  <a:cubicBezTo>
                    <a:pt x="1143" y="0"/>
                    <a:pt x="0" y="1143"/>
                    <a:pt x="0" y="2572"/>
                  </a:cubicBezTo>
                  <a:cubicBezTo>
                    <a:pt x="0" y="4000"/>
                    <a:pt x="1143" y="5144"/>
                    <a:pt x="2572" y="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/>
            <p:cNvSpPr/>
            <p:nvPr/>
          </p:nvSpPr>
          <p:spPr>
            <a:xfrm>
              <a:off x="6442995" y="4006786"/>
              <a:ext cx="571" cy="571"/>
            </a:xfrm>
            <a:custGeom>
              <a:avLst/>
              <a:gdLst>
                <a:gd name="connsiteX0" fmla="*/ 571 w 571"/>
                <a:gd name="connsiteY0" fmla="*/ 286 h 571"/>
                <a:gd name="connsiteX1" fmla="*/ 286 w 571"/>
                <a:gd name="connsiteY1" fmla="*/ 572 h 571"/>
                <a:gd name="connsiteX2" fmla="*/ 0 w 571"/>
                <a:gd name="connsiteY2" fmla="*/ 286 h 571"/>
                <a:gd name="connsiteX3" fmla="*/ 286 w 571"/>
                <a:gd name="connsiteY3" fmla="*/ 0 h 571"/>
                <a:gd name="connsiteX4" fmla="*/ 571 w 571"/>
                <a:gd name="connsiteY4" fmla="*/ 286 h 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" h="571">
                  <a:moveTo>
                    <a:pt x="571" y="286"/>
                  </a:moveTo>
                  <a:cubicBezTo>
                    <a:pt x="571" y="444"/>
                    <a:pt x="444" y="572"/>
                    <a:pt x="286" y="572"/>
                  </a:cubicBezTo>
                  <a:cubicBezTo>
                    <a:pt x="128" y="572"/>
                    <a:pt x="0" y="444"/>
                    <a:pt x="0" y="286"/>
                  </a:cubicBezTo>
                  <a:cubicBezTo>
                    <a:pt x="0" y="128"/>
                    <a:pt x="128" y="0"/>
                    <a:pt x="286" y="0"/>
                  </a:cubicBezTo>
                  <a:cubicBezTo>
                    <a:pt x="444" y="0"/>
                    <a:pt x="571" y="128"/>
                    <a:pt x="571" y="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12" y="287402"/>
            <a:ext cx="4016648" cy="1576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 userDrawn="1"/>
        </p:nvSpPr>
        <p:spPr>
          <a:xfrm>
            <a:off x="11671301" y="6337301"/>
            <a:ext cx="5207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67194" y="6415088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E75C6D3-133E-4A51-8F1C-F484242B8F05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6D3-133E-4A51-8F1C-F484242B8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6D3-133E-4A51-8F1C-F484242B8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6D3-133E-4A51-8F1C-F484242B8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C6D3-133E-4A51-8F1C-F484242B8F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2420903" y="3173540"/>
            <a:ext cx="73624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5013107" y="4802632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姓名：李子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013106" y="4257723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信息工程学院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1530507" y="2329127"/>
            <a:ext cx="8710862" cy="75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sz="5400" b="1" dirty="0">
                <a:solidFill>
                  <a:schemeClr val="accent1"/>
                </a:solidFill>
              </a:rPr>
              <a:t>草原土壤水分</a:t>
            </a:r>
            <a:r>
              <a:rPr lang="zh-CN" sz="5400" b="1" dirty="0">
                <a:solidFill>
                  <a:schemeClr val="accent1"/>
                </a:solidFill>
              </a:rPr>
              <a:t>反演</a:t>
            </a:r>
            <a:endParaRPr lang="zh-CN" sz="5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5" y="53975"/>
            <a:ext cx="3124835" cy="1374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27930" y="5403850"/>
            <a:ext cx="3374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导师：王志国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3639820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异步卷积模块</a:t>
            </a:r>
            <a:r>
              <a:rPr lang="en-US" altLang="zh-CN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 ACB</a:t>
            </a:r>
            <a:endParaRPr lang="en-US" altLang="zh-CN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565" y="1270635"/>
            <a:ext cx="107588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ACB </a:t>
            </a:r>
            <a:r>
              <a:rPr lang="zh-CN" altLang="en-US"/>
              <a:t>是一种专为处理时间序列数据中的多尺度特征而设计的结构模块，它的主要目的：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一方面识别短时间内的剧烈变化特征（如降雨后土壤水分快速上升）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另一方面捕捉长时间的缓慢趋势特征（如植被含水量的缓慢增长）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帮助模型自动区分</a:t>
            </a:r>
            <a:r>
              <a:rPr lang="en-US" altLang="zh-CN"/>
              <a:t> SM </a:t>
            </a:r>
            <a:r>
              <a:rPr lang="zh-CN" altLang="en-US"/>
              <a:t>和</a:t>
            </a:r>
            <a:r>
              <a:rPr lang="en-US" altLang="zh-CN"/>
              <a:t> VWC </a:t>
            </a:r>
            <a:r>
              <a:rPr lang="zh-CN" altLang="en-US"/>
              <a:t>的时间响应特征</a:t>
            </a:r>
            <a:endParaRPr lang="zh-CN" altLang="en-US"/>
          </a:p>
          <a:p>
            <a:endParaRPr lang="zh-CN" altLang="en-US"/>
          </a:p>
          <a:p>
            <a:r>
              <a:rPr lang="en-US" altLang="zh-CN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ACB</a:t>
            </a:r>
            <a:r>
              <a:rPr lang="zh-CN" altLang="en-US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三个通道如下：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3942715"/>
            <a:ext cx="7439025" cy="186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360743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异步卷积模块</a:t>
            </a:r>
            <a:r>
              <a:rPr lang="en-US" altLang="zh-CN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 ACB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937260"/>
            <a:ext cx="7410450" cy="515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65" y="1054735"/>
            <a:ext cx="5114925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3637280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掩码估计器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410" y="1217295"/>
            <a:ext cx="1075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输入编码后的特征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1217295"/>
            <a:ext cx="1233170" cy="289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6410" y="17338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输出两个掩码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5" y="1766570"/>
            <a:ext cx="158115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60" y="2473325"/>
            <a:ext cx="2638425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010" y="2550795"/>
            <a:ext cx="1009650" cy="3524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69035" y="3868420"/>
            <a:ext cx="567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</a:t>
            </a:r>
            <a:r>
              <a:rPr lang="en-US" altLang="zh-CN"/>
              <a:t>Sigmoid </a:t>
            </a:r>
            <a:r>
              <a:rPr lang="zh-CN" altLang="en-US"/>
              <a:t>激活函数（输出归一化）</a:t>
            </a:r>
            <a:endParaRPr lang="en-US" altLang="zh-CN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520" y="3929380"/>
          <a:ext cx="310515" cy="28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52400" imgH="139700" progId="Equation.KSEE3">
                  <p:embed/>
                </p:oleObj>
              </mc:Choice>
              <mc:Fallback>
                <p:oleObj name="" r:id="rId5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520" y="3929380"/>
                        <a:ext cx="310515" cy="28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24535" y="4412615"/>
            <a:ext cx="952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用一个网络去估计掩码𝑀，用来区分植被水分信号和土壤水分信号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288988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解码器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0720" y="1464310"/>
            <a:ext cx="1031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分别将</a:t>
            </a:r>
            <a:r>
              <a:rPr lang="en-US" altLang="zh-CN"/>
              <a:t> r_k </a:t>
            </a:r>
            <a:r>
              <a:rPr lang="zh-CN" altLang="en-US"/>
              <a:t>与每个掩码相乘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070" y="1525905"/>
            <a:ext cx="1266825" cy="38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720" y="2170430"/>
            <a:ext cx="5463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然后通过一个共享的解码权重矩阵还原出信号片段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635" y="2157730"/>
            <a:ext cx="1876425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876550"/>
            <a:ext cx="923925" cy="323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60245" y="292989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输出两个</a:t>
            </a:r>
            <a:r>
              <a:rPr lang="zh-CN" altLang="en-US"/>
              <a:t>时序片段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6210" y="2899410"/>
          <a:ext cx="549910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330200" imgH="241300" progId="Equation.KSEE3">
                  <p:embed/>
                </p:oleObj>
              </mc:Choice>
              <mc:Fallback>
                <p:oleObj name="" r:id="rId4" imgW="330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6210" y="2899410"/>
                        <a:ext cx="549910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5975" y="2876550"/>
          <a:ext cx="488084" cy="4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6" imgW="292100" imgH="241300" progId="Equation.KSEE3">
                  <p:embed/>
                </p:oleObj>
              </mc:Choice>
              <mc:Fallback>
                <p:oleObj name="" r:id="rId6" imgW="2921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5975" y="2876550"/>
                        <a:ext cx="488084" cy="4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80720" y="4068445"/>
            <a:ext cx="10167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最后通过</a:t>
            </a:r>
            <a:r>
              <a:rPr lang="en-US" altLang="zh-CN">
                <a:sym typeface="+mn-ea"/>
              </a:rPr>
              <a:t>Overlap-Add </a:t>
            </a:r>
            <a:r>
              <a:rPr lang="zh-CN" altLang="en-US">
                <a:sym typeface="+mn-ea"/>
              </a:rPr>
              <a:t>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构模块，</a:t>
            </a:r>
            <a:r>
              <a:rPr lang="zh-CN" altLang="en-US">
                <a:sym typeface="+mn-ea"/>
              </a:rPr>
              <a:t>将多个预测片段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在时间轴上重叠并求平均，最终得到与原始输入序列长度一致的</a:t>
            </a:r>
            <a:r>
              <a:rPr lang="en-US" altLang="zh-CN">
                <a:sym typeface="+mn-ea"/>
              </a:rPr>
              <a:t> VWC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SM </a:t>
            </a:r>
            <a:r>
              <a:rPr lang="zh-CN" altLang="en-US">
                <a:sym typeface="+mn-ea"/>
              </a:rPr>
              <a:t>时序输出。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9470" y="3388995"/>
            <a:ext cx="915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将每个小段信号片段通过解码矩阵</a:t>
            </a:r>
            <a:r>
              <a:rPr lang="en-US" altLang="zh-CN"/>
              <a:t> </a:t>
            </a:r>
            <a:r>
              <a:rPr lang="zh-CN" altLang="en-US"/>
              <a:t>映射回时间序列域，恢复成信号源的时间序列片段。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414337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损失函数与训练机制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252855"/>
            <a:ext cx="10194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损失函数（</a:t>
            </a:r>
            <a:r>
              <a:rPr lang="en-US" altLang="zh-CN"/>
              <a:t>MSE</a:t>
            </a:r>
            <a:r>
              <a:rPr lang="zh-CN" altLang="en-US"/>
              <a:t>）：网络输出与真实标签（</a:t>
            </a:r>
            <a:r>
              <a:rPr lang="en-US" altLang="zh-CN"/>
              <a:t>NDVI </a:t>
            </a:r>
            <a:r>
              <a:rPr lang="zh-CN" altLang="en-US"/>
              <a:t>估算的</a:t>
            </a:r>
            <a:r>
              <a:rPr lang="en-US" altLang="zh-CN"/>
              <a:t> VWC</a:t>
            </a:r>
            <a:r>
              <a:rPr lang="zh-CN" altLang="en-US"/>
              <a:t>、</a:t>
            </a:r>
            <a:r>
              <a:rPr lang="en-US" altLang="zh-CN"/>
              <a:t>SMAP </a:t>
            </a:r>
            <a:r>
              <a:rPr lang="zh-CN" altLang="en-US"/>
              <a:t>提供的</a:t>
            </a:r>
            <a:r>
              <a:rPr lang="en-US" altLang="zh-CN"/>
              <a:t> SM</a:t>
            </a:r>
            <a:r>
              <a:rPr lang="zh-CN" altLang="en-US"/>
              <a:t>）之间计算均方误差：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3880" y="2072005"/>
            <a:ext cx="4448175" cy="542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2455" y="3468370"/>
            <a:ext cx="10573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优化器：</a:t>
            </a:r>
            <a:r>
              <a:rPr lang="en-US" altLang="zh-CN"/>
              <a:t>Adam.</a:t>
            </a:r>
            <a:r>
              <a:rPr lang="zh-CN" altLang="en-US"/>
              <a:t>基于梯度下降的优化算法，适合训练深度网络，能加速收敛</a:t>
            </a:r>
            <a:endParaRPr lang="en-US" altLang="zh-CN"/>
          </a:p>
          <a:p>
            <a:r>
              <a:rPr lang="zh-CN" altLang="en-US"/>
              <a:t>学习率调度器：</a:t>
            </a:r>
            <a:r>
              <a:rPr lang="en-US" altLang="zh-CN"/>
              <a:t>Cosine Annealing</a:t>
            </a:r>
            <a:r>
              <a:rPr lang="zh-CN" altLang="en-US"/>
              <a:t>训练过程中逐步降低学习率，有助于模型在训练末期更稳定收敛。</a:t>
            </a:r>
            <a:r>
              <a:rPr lang="zh-CN" altLang="en-US"/>
              <a:t>避免训练后期震荡，提高收敛稳定性</a:t>
            </a:r>
            <a:endParaRPr lang="zh-CN" altLang="en-US"/>
          </a:p>
          <a:p>
            <a:r>
              <a:rPr lang="en-US" altLang="zh-CN"/>
              <a:t>Epoch = 50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批次大小根据片段滑窗确定（如窗口长度</a:t>
            </a:r>
            <a:r>
              <a:rPr lang="en-US" altLang="zh-CN"/>
              <a:t> L=10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2420903" y="3564700"/>
            <a:ext cx="73624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/>
        </p:nvSpPr>
        <p:spPr>
          <a:xfrm>
            <a:off x="1663857" y="2702507"/>
            <a:ext cx="8710862" cy="756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恳请老师</a:t>
            </a:r>
            <a:r>
              <a:rPr lang="zh-CN" altLang="en-US" b="1" dirty="0">
                <a:solidFill>
                  <a:schemeClr val="accent1"/>
                </a:solidFill>
              </a:rPr>
              <a:t>批评指正！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790" y="89535"/>
            <a:ext cx="3124835" cy="152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8245" y="1092200"/>
            <a:ext cx="8097520" cy="7791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459355" y="671195"/>
            <a:ext cx="0" cy="5547995"/>
          </a:xfrm>
          <a:prstGeom prst="line">
            <a:avLst/>
          </a:prstGeom>
          <a:ln w="31750" cap="rnd">
            <a:solidFill>
              <a:srgbClr val="0070C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8355" y="2606675"/>
            <a:ext cx="2730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380490"/>
            <a:ext cx="1183005" cy="10026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59355" y="3266440"/>
            <a:ext cx="8097520" cy="7791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反演方法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68245" y="5440045"/>
            <a:ext cx="8097520" cy="7791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深度学习架构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六边形 23"/>
          <p:cNvSpPr/>
          <p:nvPr/>
        </p:nvSpPr>
        <p:spPr>
          <a:xfrm rot="1765222">
            <a:off x="3492334" y="1133049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1765222">
            <a:off x="3332587" y="1200759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noFill/>
          <a:ln w="19050">
            <a:solidFill>
              <a:srgbClr val="005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 rot="1765222">
            <a:off x="3652077" y="1200758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noFill/>
          <a:ln w="19050">
            <a:solidFill>
              <a:srgbClr val="005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71710" y="2299935"/>
            <a:ext cx="2815532" cy="1267701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36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01</a:t>
            </a:r>
            <a:endParaRPr lang="en-US" altLang="zh-CN" sz="44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34132" y="3784911"/>
            <a:ext cx="3503327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ctr"/>
            <a:r>
              <a:rPr lang="zh-CN" altLang="en-US" sz="3600" b="1" spc="3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文献</a:t>
            </a:r>
            <a:r>
              <a:rPr lang="zh-CN" altLang="en-US" sz="3600" b="1" spc="3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介绍</a:t>
            </a:r>
            <a:endParaRPr lang="zh-CN" altLang="en-US" sz="3600" b="1" spc="3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1892935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文献阅读</a:t>
            </a:r>
            <a:endParaRPr lang="zh-CN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340" y="1156970"/>
            <a:ext cx="1045400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Sentinel - 1 SAR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时间序列，经过异步卷积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神经网络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植被含水量与表层土壤湿度的分离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874010"/>
            <a:ext cx="7562850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六边形 23"/>
          <p:cNvSpPr/>
          <p:nvPr/>
        </p:nvSpPr>
        <p:spPr>
          <a:xfrm rot="1765222">
            <a:off x="3492334" y="1133049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1765222">
            <a:off x="3332587" y="1200759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noFill/>
          <a:ln w="19050">
            <a:solidFill>
              <a:srgbClr val="005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 rot="1765222">
            <a:off x="3652077" y="1200758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noFill/>
          <a:ln w="19050">
            <a:solidFill>
              <a:srgbClr val="005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71710" y="2299935"/>
            <a:ext cx="2815532" cy="1267701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36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en-US" altLang="zh-CN" sz="44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34132" y="3784911"/>
            <a:ext cx="3503327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ctr"/>
            <a:r>
              <a:rPr lang="zh-CN" altLang="en-US" sz="3600" b="1" spc="3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反演方法</a:t>
            </a:r>
            <a:endParaRPr lang="zh-CN" altLang="en-US" sz="3600" b="1" spc="3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2688590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逻辑</a:t>
            </a:r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流程图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841375"/>
            <a:ext cx="4705350" cy="5924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45" y="840740"/>
            <a:ext cx="6925945" cy="601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六边形 23"/>
          <p:cNvSpPr/>
          <p:nvPr/>
        </p:nvSpPr>
        <p:spPr>
          <a:xfrm rot="1765222">
            <a:off x="3492334" y="1133049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1765222">
            <a:off x="3332587" y="1200759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noFill/>
          <a:ln w="19050">
            <a:solidFill>
              <a:srgbClr val="005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 rot="1765222">
            <a:off x="3652077" y="1200758"/>
            <a:ext cx="5174285" cy="4456482"/>
          </a:xfrm>
          <a:prstGeom prst="hexagon">
            <a:avLst>
              <a:gd name="adj" fmla="val 28929"/>
              <a:gd name="vf" fmla="val 115470"/>
            </a:avLst>
          </a:prstGeom>
          <a:noFill/>
          <a:ln w="19050">
            <a:solidFill>
              <a:srgbClr val="0053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71710" y="2299935"/>
            <a:ext cx="2815532" cy="1267701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36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03</a:t>
            </a:r>
            <a:endParaRPr lang="en-US" altLang="zh-CN" sz="44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34132" y="3784911"/>
            <a:ext cx="3503327" cy="645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l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深度学习架构</a:t>
            </a:r>
            <a:endParaRPr lang="zh-CN" altLang="en-US" sz="3600" b="1" spc="30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2844800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深度学习</a:t>
            </a:r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架构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61970" y="167894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输入：混合</a:t>
            </a:r>
            <a:r>
              <a:rPr lang="en-US" altLang="zh-CN"/>
              <a:t>VV</a:t>
            </a:r>
            <a:r>
              <a:rPr lang="zh-CN" altLang="en-US"/>
              <a:t>极化</a:t>
            </a:r>
            <a:r>
              <a:rPr lang="en-US" altLang="zh-CN"/>
              <a:t>SAR</a:t>
            </a:r>
            <a:r>
              <a:rPr lang="zh-CN" altLang="en-US"/>
              <a:t>时间序列</a:t>
            </a:r>
            <a:endParaRPr lang="zh-CN" altLang="en-US"/>
          </a:p>
          <a:p>
            <a:r>
              <a:rPr lang="zh-CN" altLang="en-US"/>
              <a:t>编码器：提取局部特征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分离器：通过</a:t>
            </a:r>
            <a:r>
              <a:rPr lang="en-US" altLang="zh-CN"/>
              <a:t>ACB</a:t>
            </a:r>
            <a:r>
              <a:rPr lang="zh-CN" altLang="en-US"/>
              <a:t>网络提取每源掩码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解码器：应用掩码后反演每个信号段</a:t>
            </a:r>
            <a:endParaRPr lang="zh-CN" altLang="en-US"/>
          </a:p>
          <a:p>
            <a:r>
              <a:rPr lang="zh-CN" altLang="en-US"/>
              <a:t>最终输出：重建时间序列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8465" y="2025650"/>
            <a:ext cx="847725" cy="22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20" y="2254250"/>
            <a:ext cx="323850" cy="30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20" y="2559050"/>
            <a:ext cx="1657350" cy="2476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20" y="2859405"/>
            <a:ext cx="695325" cy="23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1438" y="841409"/>
            <a:ext cx="10902950" cy="12700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37"/>
          <p:cNvSpPr txBox="1">
            <a:spLocks noChangeArrowheads="1"/>
          </p:cNvSpPr>
          <p:nvPr/>
        </p:nvSpPr>
        <p:spPr bwMode="auto">
          <a:xfrm>
            <a:off x="471170" y="174625"/>
            <a:ext cx="1972310" cy="5835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latin typeface="黑体" panose="02010609060101010101" charset="-122"/>
                <a:ea typeface="黑体" panose="02010609060101010101" charset="-122"/>
                <a:sym typeface="+mn-ea"/>
              </a:rPr>
              <a:t>编码器</a:t>
            </a:r>
            <a:endParaRPr lang="zh-CN" altLang="en-US" sz="3200" b="1" dirty="0" smtClean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3694430"/>
            <a:ext cx="957199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编码器目的：提取信号的</a:t>
            </a:r>
            <a:r>
              <a:rPr lang="en-US" altLang="zh-CN" sz="1600"/>
              <a:t>“</a:t>
            </a:r>
            <a:r>
              <a:rPr lang="zh-CN" altLang="en-US" sz="1600"/>
              <a:t>关键特征</a:t>
            </a:r>
            <a:r>
              <a:rPr lang="en-US" altLang="zh-CN" sz="1600"/>
              <a:t>”</a:t>
            </a:r>
            <a:r>
              <a:rPr lang="zh-CN" altLang="en-US" sz="1600"/>
              <a:t>，把原始时间序列变成一组可以区分不同信号源的特征表示。</a:t>
            </a:r>
            <a:r>
              <a:rPr lang="zh-CN" altLang="en-US" sz="1600">
                <a:sym typeface="+mn-ea"/>
              </a:rPr>
              <a:t>𝑁</a:t>
            </a:r>
            <a:endParaRPr lang="zh-CN" altLang="en-US" sz="1600"/>
          </a:p>
          <a:p>
            <a:r>
              <a:rPr lang="zh-CN" altLang="en-US" sz="1600"/>
              <a:t>表示提取出</a:t>
            </a:r>
            <a:r>
              <a:rPr lang="en-US" altLang="zh-CN" sz="1600"/>
              <a:t> N </a:t>
            </a:r>
            <a:r>
              <a:rPr lang="zh-CN" altLang="en-US" sz="1600"/>
              <a:t>个不同的特征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0795" y="2962910"/>
            <a:ext cx="2905125" cy="3524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1197610"/>
            <a:ext cx="4362450" cy="5905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1690" y="1852930"/>
            <a:ext cx="6416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把长的时间序列</a:t>
            </a:r>
            <a:r>
              <a:rPr lang="en-US" altLang="zh-CN"/>
              <a:t> X </a:t>
            </a:r>
            <a:r>
              <a:rPr lang="zh-CN" altLang="en-US"/>
              <a:t>分割成多个重叠的小段，每段长度是</a:t>
            </a:r>
            <a:r>
              <a:rPr lang="en-US" altLang="zh-CN"/>
              <a:t>L</a:t>
            </a:r>
            <a:r>
              <a:rPr lang="zh-CN" altLang="en-US"/>
              <a:t>每个小段用一个矩阵</a:t>
            </a:r>
            <a:r>
              <a:rPr lang="en-US" altLang="zh-CN"/>
              <a:t>​  </a:t>
            </a:r>
            <a:r>
              <a:rPr lang="zh-CN" altLang="en-US"/>
              <a:t>（权重矩阵，相当于卷积核）转化成一组</a:t>
            </a:r>
            <a:r>
              <a:rPr lang="zh-CN" altLang="en-US">
                <a:solidFill>
                  <a:schemeClr val="accent4"/>
                </a:solidFill>
              </a:rPr>
              <a:t>中间特征向量</a:t>
            </a:r>
            <a:r>
              <a:rPr lang="zh-CN" altLang="en-US"/>
              <a:t>，这个特征向量用</a:t>
            </a:r>
            <a:r>
              <a:rPr lang="en-US" altLang="zh-CN"/>
              <a:t>    </a:t>
            </a:r>
            <a:r>
              <a:rPr lang="zh-CN" altLang="en-US"/>
              <a:t>表示。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0795" y="2165985"/>
          <a:ext cx="264160" cy="29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0795" y="2165985"/>
                        <a:ext cx="264160" cy="29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235" y="2463165"/>
          <a:ext cx="235585" cy="27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2235" y="2463165"/>
                        <a:ext cx="235585" cy="27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中科院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976</Words>
  <Application>WPS 演示</Application>
  <PresentationFormat>宽屏</PresentationFormat>
  <Paragraphs>105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思源黑体 CN Light</vt:lpstr>
      <vt:lpstr>黑体</vt:lpstr>
      <vt:lpstr>微软雅黑 Light</vt:lpstr>
      <vt:lpstr>Arial Unicode MS</vt:lpstr>
      <vt:lpstr>等线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学术风顶部导航栏 毕业论文答辩通用PPT模板</dc:title>
  <dc:creator>汉顺</dc:creator>
  <cp:lastModifiedBy>小花生</cp:lastModifiedBy>
  <cp:revision>381</cp:revision>
  <dcterms:created xsi:type="dcterms:W3CDTF">2023-04-28T01:38:00Z</dcterms:created>
  <dcterms:modified xsi:type="dcterms:W3CDTF">2025-05-23T11:09:52Z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FE3E4706DBB7472A93FB56825EF3DAC8_13</vt:lpwstr>
  </property>
  <property fmtid="{D5CDD505-2E9C-101B-9397-08002B2CF9AE}" pid="3" name="KSOProductBuildVer">
    <vt:lpwstr>2052-12.1.0.21171</vt:lpwstr>
  </property>
</Properties>
</file>