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Юрков" initials="СЮ" lastIdx="1" clrIdx="0">
    <p:extLst>
      <p:ext uri="{19B8F6BF-5375-455C-9EA6-DF929625EA0E}">
        <p15:presenceInfo xmlns:p15="http://schemas.microsoft.com/office/powerpoint/2012/main" userId="51ebd37d6e290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3" autoAdjust="0"/>
  </p:normalViewPr>
  <p:slideViewPr>
    <p:cSldViewPr snapToGrid="0">
      <p:cViewPr>
        <p:scale>
          <a:sx n="51" d="100"/>
          <a:sy n="51" d="100"/>
        </p:scale>
        <p:origin x="121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00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7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8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7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5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5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C42A57-65F9-41E1-9446-91FD3B323C6C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6A4643D-C8C3-4C90-86F3-AC2A55E82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29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en-US" dirty="0" smtClean="0"/>
              <a:t>WEB-</a:t>
            </a:r>
            <a:r>
              <a:rPr lang="uk-UA" dirty="0" err="1" smtClean="0"/>
              <a:t>разработку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2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523" y="281354"/>
            <a:ext cx="7819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err="1" smtClean="0"/>
              <a:t>Как</a:t>
            </a:r>
            <a:r>
              <a:rPr lang="uk-UA" sz="4400" dirty="0" smtClean="0"/>
              <a:t> </a:t>
            </a:r>
            <a:r>
              <a:rPr lang="uk-UA" sz="4400" dirty="0" err="1" smtClean="0"/>
              <a:t>работает</a:t>
            </a:r>
            <a:r>
              <a:rPr lang="uk-UA" sz="4400" dirty="0" smtClean="0"/>
              <a:t> сайт?</a:t>
            </a:r>
            <a:endParaRPr lang="ru-RU" sz="4400" dirty="0"/>
          </a:p>
        </p:txBody>
      </p:sp>
      <p:sp>
        <p:nvSpPr>
          <p:cNvPr id="6" name="Параллелограмм 5"/>
          <p:cNvSpPr/>
          <p:nvPr/>
        </p:nvSpPr>
        <p:spPr>
          <a:xfrm rot="201317">
            <a:off x="3635696" y="2608799"/>
            <a:ext cx="3446391" cy="3927551"/>
          </a:xfrm>
          <a:prstGeom prst="parallelogram">
            <a:avLst>
              <a:gd name="adj" fmla="val 30351"/>
            </a:avLst>
          </a:prstGeom>
          <a:scene3d>
            <a:camera prst="isometricOffAxis2Top">
              <a:rot lat="18075715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rot="708273">
            <a:off x="4056197" y="3862302"/>
            <a:ext cx="1389528" cy="910749"/>
          </a:xfrm>
          <a:custGeom>
            <a:avLst/>
            <a:gdLst>
              <a:gd name="connsiteX0" fmla="*/ 0 w 1331515"/>
              <a:gd name="connsiteY0" fmla="*/ 532046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0 w 1331515"/>
              <a:gd name="connsiteY4" fmla="*/ 532046 h 532046"/>
              <a:gd name="connsiteX0" fmla="*/ 99451 w 1331515"/>
              <a:gd name="connsiteY0" fmla="*/ 511262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99451 w 1331515"/>
              <a:gd name="connsiteY4" fmla="*/ 511262 h 532046"/>
              <a:gd name="connsiteX0" fmla="*/ 99451 w 1331515"/>
              <a:gd name="connsiteY0" fmla="*/ 512862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99451 w 1331515"/>
              <a:gd name="connsiteY4" fmla="*/ 512862 h 533646"/>
              <a:gd name="connsiteX0" fmla="*/ 124314 w 1331515"/>
              <a:gd name="connsiteY0" fmla="*/ 507666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24314 w 1331515"/>
              <a:gd name="connsiteY4" fmla="*/ 507666 h 533646"/>
              <a:gd name="connsiteX0" fmla="*/ 107739 w 1331515"/>
              <a:gd name="connsiteY0" fmla="*/ 511130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07739 w 1331515"/>
              <a:gd name="connsiteY4" fmla="*/ 511130 h 533646"/>
              <a:gd name="connsiteX0" fmla="*/ 107739 w 1331515"/>
              <a:gd name="connsiteY0" fmla="*/ 526719 h 549235"/>
              <a:gd name="connsiteX1" fmla="*/ 0 w 1331515"/>
              <a:gd name="connsiteY1" fmla="*/ 17189 h 549235"/>
              <a:gd name="connsiteX2" fmla="*/ 1206828 w 1331515"/>
              <a:gd name="connsiteY2" fmla="*/ 0 h 549235"/>
              <a:gd name="connsiteX3" fmla="*/ 1331515 w 1331515"/>
              <a:gd name="connsiteY3" fmla="*/ 549235 h 549235"/>
              <a:gd name="connsiteX4" fmla="*/ 107739 w 1331515"/>
              <a:gd name="connsiteY4" fmla="*/ 526719 h 549235"/>
              <a:gd name="connsiteX0" fmla="*/ 165752 w 1389528"/>
              <a:gd name="connsiteY0" fmla="*/ 526719 h 549235"/>
              <a:gd name="connsiteX1" fmla="*/ 0 w 1389528"/>
              <a:gd name="connsiteY1" fmla="*/ 24456 h 549235"/>
              <a:gd name="connsiteX2" fmla="*/ 1264841 w 1389528"/>
              <a:gd name="connsiteY2" fmla="*/ 0 h 549235"/>
              <a:gd name="connsiteX3" fmla="*/ 1389528 w 1389528"/>
              <a:gd name="connsiteY3" fmla="*/ 549235 h 549235"/>
              <a:gd name="connsiteX4" fmla="*/ 165752 w 1389528"/>
              <a:gd name="connsiteY4" fmla="*/ 526719 h 549235"/>
              <a:gd name="connsiteX0" fmla="*/ 165752 w 1389528"/>
              <a:gd name="connsiteY0" fmla="*/ 516337 h 538853"/>
              <a:gd name="connsiteX1" fmla="*/ 0 w 1389528"/>
              <a:gd name="connsiteY1" fmla="*/ 14074 h 538853"/>
              <a:gd name="connsiteX2" fmla="*/ 1181966 w 1389528"/>
              <a:gd name="connsiteY2" fmla="*/ 0 h 538853"/>
              <a:gd name="connsiteX3" fmla="*/ 1389528 w 1389528"/>
              <a:gd name="connsiteY3" fmla="*/ 538853 h 538853"/>
              <a:gd name="connsiteX4" fmla="*/ 165752 w 1389528"/>
              <a:gd name="connsiteY4" fmla="*/ 516337 h 538853"/>
              <a:gd name="connsiteX0" fmla="*/ 165752 w 1389528"/>
              <a:gd name="connsiteY0" fmla="*/ 523381 h 545897"/>
              <a:gd name="connsiteX1" fmla="*/ 0 w 1389528"/>
              <a:gd name="connsiteY1" fmla="*/ 21118 h 545897"/>
              <a:gd name="connsiteX2" fmla="*/ 1196810 w 1389528"/>
              <a:gd name="connsiteY2" fmla="*/ 0 h 545897"/>
              <a:gd name="connsiteX3" fmla="*/ 1389528 w 1389528"/>
              <a:gd name="connsiteY3" fmla="*/ 545897 h 545897"/>
              <a:gd name="connsiteX4" fmla="*/ 165752 w 1389528"/>
              <a:gd name="connsiteY4" fmla="*/ 523381 h 54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528" h="545897">
                <a:moveTo>
                  <a:pt x="165752" y="523381"/>
                </a:moveTo>
                <a:lnTo>
                  <a:pt x="0" y="21118"/>
                </a:lnTo>
                <a:lnTo>
                  <a:pt x="1196810" y="0"/>
                </a:lnTo>
                <a:lnTo>
                  <a:pt x="1389528" y="545897"/>
                </a:lnTo>
                <a:lnTo>
                  <a:pt x="165752" y="523381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6"/>
          <p:cNvSpPr/>
          <p:nvPr/>
        </p:nvSpPr>
        <p:spPr>
          <a:xfrm rot="708273">
            <a:off x="4733085" y="3198362"/>
            <a:ext cx="1880126" cy="259663"/>
          </a:xfrm>
          <a:custGeom>
            <a:avLst/>
            <a:gdLst>
              <a:gd name="connsiteX0" fmla="*/ 0 w 1331515"/>
              <a:gd name="connsiteY0" fmla="*/ 532046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0 w 1331515"/>
              <a:gd name="connsiteY4" fmla="*/ 532046 h 532046"/>
              <a:gd name="connsiteX0" fmla="*/ 99451 w 1331515"/>
              <a:gd name="connsiteY0" fmla="*/ 511262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99451 w 1331515"/>
              <a:gd name="connsiteY4" fmla="*/ 511262 h 532046"/>
              <a:gd name="connsiteX0" fmla="*/ 99451 w 1331515"/>
              <a:gd name="connsiteY0" fmla="*/ 512862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99451 w 1331515"/>
              <a:gd name="connsiteY4" fmla="*/ 512862 h 533646"/>
              <a:gd name="connsiteX0" fmla="*/ 124314 w 1331515"/>
              <a:gd name="connsiteY0" fmla="*/ 507666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24314 w 1331515"/>
              <a:gd name="connsiteY4" fmla="*/ 507666 h 533646"/>
              <a:gd name="connsiteX0" fmla="*/ 107739 w 1331515"/>
              <a:gd name="connsiteY0" fmla="*/ 511130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07739 w 1331515"/>
              <a:gd name="connsiteY4" fmla="*/ 511130 h 533646"/>
              <a:gd name="connsiteX0" fmla="*/ 107739 w 1331515"/>
              <a:gd name="connsiteY0" fmla="*/ 526719 h 549235"/>
              <a:gd name="connsiteX1" fmla="*/ 0 w 1331515"/>
              <a:gd name="connsiteY1" fmla="*/ 17189 h 549235"/>
              <a:gd name="connsiteX2" fmla="*/ 1206828 w 1331515"/>
              <a:gd name="connsiteY2" fmla="*/ 0 h 549235"/>
              <a:gd name="connsiteX3" fmla="*/ 1331515 w 1331515"/>
              <a:gd name="connsiteY3" fmla="*/ 549235 h 549235"/>
              <a:gd name="connsiteX4" fmla="*/ 107739 w 1331515"/>
              <a:gd name="connsiteY4" fmla="*/ 526719 h 549235"/>
              <a:gd name="connsiteX0" fmla="*/ 165752 w 1389528"/>
              <a:gd name="connsiteY0" fmla="*/ 526719 h 549235"/>
              <a:gd name="connsiteX1" fmla="*/ 0 w 1389528"/>
              <a:gd name="connsiteY1" fmla="*/ 24456 h 549235"/>
              <a:gd name="connsiteX2" fmla="*/ 1264841 w 1389528"/>
              <a:gd name="connsiteY2" fmla="*/ 0 h 549235"/>
              <a:gd name="connsiteX3" fmla="*/ 1389528 w 1389528"/>
              <a:gd name="connsiteY3" fmla="*/ 549235 h 549235"/>
              <a:gd name="connsiteX4" fmla="*/ 165752 w 1389528"/>
              <a:gd name="connsiteY4" fmla="*/ 526719 h 549235"/>
              <a:gd name="connsiteX0" fmla="*/ 165752 w 1389528"/>
              <a:gd name="connsiteY0" fmla="*/ 516337 h 538853"/>
              <a:gd name="connsiteX1" fmla="*/ 0 w 1389528"/>
              <a:gd name="connsiteY1" fmla="*/ 14074 h 538853"/>
              <a:gd name="connsiteX2" fmla="*/ 1181966 w 1389528"/>
              <a:gd name="connsiteY2" fmla="*/ 0 h 538853"/>
              <a:gd name="connsiteX3" fmla="*/ 1389528 w 1389528"/>
              <a:gd name="connsiteY3" fmla="*/ 538853 h 538853"/>
              <a:gd name="connsiteX4" fmla="*/ 165752 w 1389528"/>
              <a:gd name="connsiteY4" fmla="*/ 516337 h 538853"/>
              <a:gd name="connsiteX0" fmla="*/ 165752 w 1894349"/>
              <a:gd name="connsiteY0" fmla="*/ 502263 h 524779"/>
              <a:gd name="connsiteX1" fmla="*/ 0 w 1894349"/>
              <a:gd name="connsiteY1" fmla="*/ 0 h 524779"/>
              <a:gd name="connsiteX2" fmla="*/ 1894349 w 1894349"/>
              <a:gd name="connsiteY2" fmla="*/ 218126 h 524779"/>
              <a:gd name="connsiteX3" fmla="*/ 1389528 w 1894349"/>
              <a:gd name="connsiteY3" fmla="*/ 524779 h 524779"/>
              <a:gd name="connsiteX4" fmla="*/ 165752 w 1894349"/>
              <a:gd name="connsiteY4" fmla="*/ 502263 h 524779"/>
              <a:gd name="connsiteX0" fmla="*/ 192719 w 1894349"/>
              <a:gd name="connsiteY0" fmla="*/ 529992 h 529992"/>
              <a:gd name="connsiteX1" fmla="*/ 0 w 1894349"/>
              <a:gd name="connsiteY1" fmla="*/ 0 h 529992"/>
              <a:gd name="connsiteX2" fmla="*/ 1894349 w 1894349"/>
              <a:gd name="connsiteY2" fmla="*/ 218126 h 529992"/>
              <a:gd name="connsiteX3" fmla="*/ 1389528 w 1894349"/>
              <a:gd name="connsiteY3" fmla="*/ 524779 h 529992"/>
              <a:gd name="connsiteX4" fmla="*/ 192719 w 1894349"/>
              <a:gd name="connsiteY4" fmla="*/ 529992 h 529992"/>
              <a:gd name="connsiteX0" fmla="*/ 0 w 1701630"/>
              <a:gd name="connsiteY0" fmla="*/ 336717 h 336717"/>
              <a:gd name="connsiteX1" fmla="*/ 540690 w 1701630"/>
              <a:gd name="connsiteY1" fmla="*/ 0 h 336717"/>
              <a:gd name="connsiteX2" fmla="*/ 1701630 w 1701630"/>
              <a:gd name="connsiteY2" fmla="*/ 24851 h 336717"/>
              <a:gd name="connsiteX3" fmla="*/ 1196809 w 1701630"/>
              <a:gd name="connsiteY3" fmla="*/ 331504 h 336717"/>
              <a:gd name="connsiteX4" fmla="*/ 0 w 1701630"/>
              <a:gd name="connsiteY4" fmla="*/ 336717 h 336717"/>
              <a:gd name="connsiteX0" fmla="*/ 0 w 1701630"/>
              <a:gd name="connsiteY0" fmla="*/ 311866 h 311866"/>
              <a:gd name="connsiteX1" fmla="*/ 551082 w 1701630"/>
              <a:gd name="connsiteY1" fmla="*/ 4954 h 311866"/>
              <a:gd name="connsiteX2" fmla="*/ 1701630 w 1701630"/>
              <a:gd name="connsiteY2" fmla="*/ 0 h 311866"/>
              <a:gd name="connsiteX3" fmla="*/ 1196809 w 1701630"/>
              <a:gd name="connsiteY3" fmla="*/ 306653 h 311866"/>
              <a:gd name="connsiteX4" fmla="*/ 0 w 1701630"/>
              <a:gd name="connsiteY4" fmla="*/ 311866 h 311866"/>
              <a:gd name="connsiteX0" fmla="*/ 0 w 1671571"/>
              <a:gd name="connsiteY0" fmla="*/ 323654 h 323654"/>
              <a:gd name="connsiteX1" fmla="*/ 551082 w 1671571"/>
              <a:gd name="connsiteY1" fmla="*/ 16742 h 323654"/>
              <a:gd name="connsiteX2" fmla="*/ 1671571 w 1671571"/>
              <a:gd name="connsiteY2" fmla="*/ 0 h 323654"/>
              <a:gd name="connsiteX3" fmla="*/ 1196809 w 1671571"/>
              <a:gd name="connsiteY3" fmla="*/ 318441 h 323654"/>
              <a:gd name="connsiteX4" fmla="*/ 0 w 1671571"/>
              <a:gd name="connsiteY4" fmla="*/ 323654 h 323654"/>
              <a:gd name="connsiteX0" fmla="*/ 0 w 1723029"/>
              <a:gd name="connsiteY0" fmla="*/ 324915 h 324915"/>
              <a:gd name="connsiteX1" fmla="*/ 551082 w 1723029"/>
              <a:gd name="connsiteY1" fmla="*/ 18003 h 324915"/>
              <a:gd name="connsiteX2" fmla="*/ 1723029 w 1723029"/>
              <a:gd name="connsiteY2" fmla="*/ 0 h 324915"/>
              <a:gd name="connsiteX3" fmla="*/ 1196809 w 1723029"/>
              <a:gd name="connsiteY3" fmla="*/ 319702 h 324915"/>
              <a:gd name="connsiteX4" fmla="*/ 0 w 1723029"/>
              <a:gd name="connsiteY4" fmla="*/ 324915 h 324915"/>
              <a:gd name="connsiteX0" fmla="*/ 0 w 1798252"/>
              <a:gd name="connsiteY0" fmla="*/ 306912 h 306912"/>
              <a:gd name="connsiteX1" fmla="*/ 551082 w 1798252"/>
              <a:gd name="connsiteY1" fmla="*/ 0 h 306912"/>
              <a:gd name="connsiteX2" fmla="*/ 1798252 w 1798252"/>
              <a:gd name="connsiteY2" fmla="*/ 247352 h 306912"/>
              <a:gd name="connsiteX3" fmla="*/ 1196809 w 1798252"/>
              <a:gd name="connsiteY3" fmla="*/ 301699 h 306912"/>
              <a:gd name="connsiteX4" fmla="*/ 0 w 1798252"/>
              <a:gd name="connsiteY4" fmla="*/ 306912 h 306912"/>
              <a:gd name="connsiteX0" fmla="*/ 0 w 1798252"/>
              <a:gd name="connsiteY0" fmla="*/ 59560 h 59560"/>
              <a:gd name="connsiteX1" fmla="*/ 706091 w 1798252"/>
              <a:gd name="connsiteY1" fmla="*/ 23562 h 59560"/>
              <a:gd name="connsiteX2" fmla="*/ 1798252 w 1798252"/>
              <a:gd name="connsiteY2" fmla="*/ 0 h 59560"/>
              <a:gd name="connsiteX3" fmla="*/ 1196809 w 1798252"/>
              <a:gd name="connsiteY3" fmla="*/ 54347 h 59560"/>
              <a:gd name="connsiteX4" fmla="*/ 0 w 1798252"/>
              <a:gd name="connsiteY4" fmla="*/ 59560 h 59560"/>
              <a:gd name="connsiteX0" fmla="*/ 0 w 1795636"/>
              <a:gd name="connsiteY0" fmla="*/ 67063 h 67063"/>
              <a:gd name="connsiteX1" fmla="*/ 703475 w 1795636"/>
              <a:gd name="connsiteY1" fmla="*/ 23562 h 67063"/>
              <a:gd name="connsiteX2" fmla="*/ 1795636 w 1795636"/>
              <a:gd name="connsiteY2" fmla="*/ 0 h 67063"/>
              <a:gd name="connsiteX3" fmla="*/ 1194193 w 1795636"/>
              <a:gd name="connsiteY3" fmla="*/ 54347 h 67063"/>
              <a:gd name="connsiteX4" fmla="*/ 0 w 1795636"/>
              <a:gd name="connsiteY4" fmla="*/ 67063 h 67063"/>
              <a:gd name="connsiteX0" fmla="*/ 0 w 1795636"/>
              <a:gd name="connsiteY0" fmla="*/ 67063 h 67063"/>
              <a:gd name="connsiteX1" fmla="*/ 703475 w 1795636"/>
              <a:gd name="connsiteY1" fmla="*/ 23562 h 67063"/>
              <a:gd name="connsiteX2" fmla="*/ 1795636 w 1795636"/>
              <a:gd name="connsiteY2" fmla="*/ 0 h 67063"/>
              <a:gd name="connsiteX3" fmla="*/ 1194193 w 1795636"/>
              <a:gd name="connsiteY3" fmla="*/ 54347 h 67063"/>
              <a:gd name="connsiteX4" fmla="*/ 0 w 1795636"/>
              <a:gd name="connsiteY4" fmla="*/ 67063 h 67063"/>
              <a:gd name="connsiteX0" fmla="*/ 0 w 1794469"/>
              <a:gd name="connsiteY0" fmla="*/ 61043 h 61043"/>
              <a:gd name="connsiteX1" fmla="*/ 703475 w 1794469"/>
              <a:gd name="connsiteY1" fmla="*/ 17542 h 61043"/>
              <a:gd name="connsiteX2" fmla="*/ 1794469 w 1794469"/>
              <a:gd name="connsiteY2" fmla="*/ 0 h 61043"/>
              <a:gd name="connsiteX3" fmla="*/ 1194193 w 1794469"/>
              <a:gd name="connsiteY3" fmla="*/ 48327 h 61043"/>
              <a:gd name="connsiteX4" fmla="*/ 0 w 1794469"/>
              <a:gd name="connsiteY4" fmla="*/ 61043 h 61043"/>
              <a:gd name="connsiteX0" fmla="*/ 0 w 1794469"/>
              <a:gd name="connsiteY0" fmla="*/ 61043 h 72078"/>
              <a:gd name="connsiteX1" fmla="*/ 703475 w 1794469"/>
              <a:gd name="connsiteY1" fmla="*/ 17542 h 72078"/>
              <a:gd name="connsiteX2" fmla="*/ 1794469 w 1794469"/>
              <a:gd name="connsiteY2" fmla="*/ 0 h 72078"/>
              <a:gd name="connsiteX3" fmla="*/ 1202474 w 1794469"/>
              <a:gd name="connsiteY3" fmla="*/ 72078 h 72078"/>
              <a:gd name="connsiteX4" fmla="*/ 0 w 1794469"/>
              <a:gd name="connsiteY4" fmla="*/ 61043 h 72078"/>
              <a:gd name="connsiteX0" fmla="*/ 0 w 1875890"/>
              <a:gd name="connsiteY0" fmla="*/ 43501 h 188065"/>
              <a:gd name="connsiteX1" fmla="*/ 703475 w 1875890"/>
              <a:gd name="connsiteY1" fmla="*/ 0 h 188065"/>
              <a:gd name="connsiteX2" fmla="*/ 1875890 w 1875890"/>
              <a:gd name="connsiteY2" fmla="*/ 188065 h 188065"/>
              <a:gd name="connsiteX3" fmla="*/ 1202474 w 1875890"/>
              <a:gd name="connsiteY3" fmla="*/ 54536 h 188065"/>
              <a:gd name="connsiteX4" fmla="*/ 0 w 1875890"/>
              <a:gd name="connsiteY4" fmla="*/ 43501 h 188065"/>
              <a:gd name="connsiteX0" fmla="*/ 0 w 1875890"/>
              <a:gd name="connsiteY0" fmla="*/ 0 h 165276"/>
              <a:gd name="connsiteX1" fmla="*/ 511431 w 1875890"/>
              <a:gd name="connsiteY1" fmla="*/ 165276 h 165276"/>
              <a:gd name="connsiteX2" fmla="*/ 1875890 w 1875890"/>
              <a:gd name="connsiteY2" fmla="*/ 144564 h 165276"/>
              <a:gd name="connsiteX3" fmla="*/ 1202474 w 1875890"/>
              <a:gd name="connsiteY3" fmla="*/ 11035 h 165276"/>
              <a:gd name="connsiteX4" fmla="*/ 0 w 1875890"/>
              <a:gd name="connsiteY4" fmla="*/ 0 h 165276"/>
              <a:gd name="connsiteX0" fmla="*/ 0 w 1880126"/>
              <a:gd name="connsiteY0" fmla="*/ 0 h 155641"/>
              <a:gd name="connsiteX1" fmla="*/ 515667 w 1880126"/>
              <a:gd name="connsiteY1" fmla="*/ 155641 h 155641"/>
              <a:gd name="connsiteX2" fmla="*/ 1880126 w 1880126"/>
              <a:gd name="connsiteY2" fmla="*/ 134929 h 155641"/>
              <a:gd name="connsiteX3" fmla="*/ 1206710 w 1880126"/>
              <a:gd name="connsiteY3" fmla="*/ 1400 h 155641"/>
              <a:gd name="connsiteX4" fmla="*/ 0 w 1880126"/>
              <a:gd name="connsiteY4" fmla="*/ 0 h 15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126" h="155641">
                <a:moveTo>
                  <a:pt x="0" y="0"/>
                </a:moveTo>
                <a:lnTo>
                  <a:pt x="515667" y="155641"/>
                </a:lnTo>
                <a:lnTo>
                  <a:pt x="1880126" y="134929"/>
                </a:lnTo>
                <a:lnTo>
                  <a:pt x="1206710" y="14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ссылка на другую страницу 8"/>
          <p:cNvSpPr/>
          <p:nvPr/>
        </p:nvSpPr>
        <p:spPr>
          <a:xfrm rot="10800000">
            <a:off x="5065298" y="3232982"/>
            <a:ext cx="1767302" cy="15140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04 w 10000"/>
              <a:gd name="connsiteY2" fmla="*/ 6714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04 w 10000"/>
              <a:gd name="connsiteY2" fmla="*/ 6714 h 10000"/>
              <a:gd name="connsiteX3" fmla="*/ 5000 w 10000"/>
              <a:gd name="connsiteY3" fmla="*/ 10000 h 10000"/>
              <a:gd name="connsiteX4" fmla="*/ 0 w 10000"/>
              <a:gd name="connsiteY4" fmla="*/ 665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856 w 10000"/>
              <a:gd name="connsiteY2" fmla="*/ 6099 h 10000"/>
              <a:gd name="connsiteX3" fmla="*/ 5000 w 10000"/>
              <a:gd name="connsiteY3" fmla="*/ 10000 h 10000"/>
              <a:gd name="connsiteX4" fmla="*/ 0 w 10000"/>
              <a:gd name="connsiteY4" fmla="*/ 665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856 w 10000"/>
              <a:gd name="connsiteY2" fmla="*/ 6099 h 10000"/>
              <a:gd name="connsiteX3" fmla="*/ 5000 w 10000"/>
              <a:gd name="connsiteY3" fmla="*/ 10000 h 10000"/>
              <a:gd name="connsiteX4" fmla="*/ 0 w 10000"/>
              <a:gd name="connsiteY4" fmla="*/ 6267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856 w 10000"/>
              <a:gd name="connsiteY2" fmla="*/ 6267 h 10000"/>
              <a:gd name="connsiteX3" fmla="*/ 5000 w 10000"/>
              <a:gd name="connsiteY3" fmla="*/ 10000 h 10000"/>
              <a:gd name="connsiteX4" fmla="*/ 0 w 10000"/>
              <a:gd name="connsiteY4" fmla="*/ 6267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856 w 10000"/>
              <a:gd name="connsiteY2" fmla="*/ 6267 h 10000"/>
              <a:gd name="connsiteX3" fmla="*/ 5000 w 10000"/>
              <a:gd name="connsiteY3" fmla="*/ 10000 h 10000"/>
              <a:gd name="connsiteX4" fmla="*/ 0 w 10000"/>
              <a:gd name="connsiteY4" fmla="*/ 6267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856" y="6267"/>
                </a:lnTo>
                <a:lnTo>
                  <a:pt x="5000" y="10000"/>
                </a:lnTo>
                <a:lnTo>
                  <a:pt x="0" y="62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isometricRightUp">
              <a:rot lat="1020000" lon="188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6"/>
          <p:cNvSpPr/>
          <p:nvPr/>
        </p:nvSpPr>
        <p:spPr>
          <a:xfrm rot="708273">
            <a:off x="4218888" y="3073147"/>
            <a:ext cx="1672055" cy="873232"/>
          </a:xfrm>
          <a:custGeom>
            <a:avLst/>
            <a:gdLst>
              <a:gd name="connsiteX0" fmla="*/ 0 w 1331515"/>
              <a:gd name="connsiteY0" fmla="*/ 532046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0 w 1331515"/>
              <a:gd name="connsiteY4" fmla="*/ 532046 h 532046"/>
              <a:gd name="connsiteX0" fmla="*/ 99451 w 1331515"/>
              <a:gd name="connsiteY0" fmla="*/ 511262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99451 w 1331515"/>
              <a:gd name="connsiteY4" fmla="*/ 511262 h 532046"/>
              <a:gd name="connsiteX0" fmla="*/ 99451 w 1331515"/>
              <a:gd name="connsiteY0" fmla="*/ 512862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99451 w 1331515"/>
              <a:gd name="connsiteY4" fmla="*/ 512862 h 533646"/>
              <a:gd name="connsiteX0" fmla="*/ 124314 w 1331515"/>
              <a:gd name="connsiteY0" fmla="*/ 507666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24314 w 1331515"/>
              <a:gd name="connsiteY4" fmla="*/ 507666 h 533646"/>
              <a:gd name="connsiteX0" fmla="*/ 107739 w 1331515"/>
              <a:gd name="connsiteY0" fmla="*/ 511130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07739 w 1331515"/>
              <a:gd name="connsiteY4" fmla="*/ 511130 h 533646"/>
              <a:gd name="connsiteX0" fmla="*/ 107739 w 1331515"/>
              <a:gd name="connsiteY0" fmla="*/ 526719 h 549235"/>
              <a:gd name="connsiteX1" fmla="*/ 0 w 1331515"/>
              <a:gd name="connsiteY1" fmla="*/ 17189 h 549235"/>
              <a:gd name="connsiteX2" fmla="*/ 1206828 w 1331515"/>
              <a:gd name="connsiteY2" fmla="*/ 0 h 549235"/>
              <a:gd name="connsiteX3" fmla="*/ 1331515 w 1331515"/>
              <a:gd name="connsiteY3" fmla="*/ 549235 h 549235"/>
              <a:gd name="connsiteX4" fmla="*/ 107739 w 1331515"/>
              <a:gd name="connsiteY4" fmla="*/ 526719 h 549235"/>
              <a:gd name="connsiteX0" fmla="*/ 165752 w 1389528"/>
              <a:gd name="connsiteY0" fmla="*/ 526719 h 549235"/>
              <a:gd name="connsiteX1" fmla="*/ 0 w 1389528"/>
              <a:gd name="connsiteY1" fmla="*/ 24456 h 549235"/>
              <a:gd name="connsiteX2" fmla="*/ 1264841 w 1389528"/>
              <a:gd name="connsiteY2" fmla="*/ 0 h 549235"/>
              <a:gd name="connsiteX3" fmla="*/ 1389528 w 1389528"/>
              <a:gd name="connsiteY3" fmla="*/ 549235 h 549235"/>
              <a:gd name="connsiteX4" fmla="*/ 165752 w 1389528"/>
              <a:gd name="connsiteY4" fmla="*/ 526719 h 549235"/>
              <a:gd name="connsiteX0" fmla="*/ 165752 w 1389528"/>
              <a:gd name="connsiteY0" fmla="*/ 516337 h 538853"/>
              <a:gd name="connsiteX1" fmla="*/ 0 w 1389528"/>
              <a:gd name="connsiteY1" fmla="*/ 14074 h 538853"/>
              <a:gd name="connsiteX2" fmla="*/ 1181966 w 1389528"/>
              <a:gd name="connsiteY2" fmla="*/ 0 h 538853"/>
              <a:gd name="connsiteX3" fmla="*/ 1389528 w 1389528"/>
              <a:gd name="connsiteY3" fmla="*/ 538853 h 538853"/>
              <a:gd name="connsiteX4" fmla="*/ 165752 w 1389528"/>
              <a:gd name="connsiteY4" fmla="*/ 516337 h 538853"/>
              <a:gd name="connsiteX0" fmla="*/ 165752 w 1894349"/>
              <a:gd name="connsiteY0" fmla="*/ 502263 h 524779"/>
              <a:gd name="connsiteX1" fmla="*/ 0 w 1894349"/>
              <a:gd name="connsiteY1" fmla="*/ 0 h 524779"/>
              <a:gd name="connsiteX2" fmla="*/ 1894349 w 1894349"/>
              <a:gd name="connsiteY2" fmla="*/ 218126 h 524779"/>
              <a:gd name="connsiteX3" fmla="*/ 1389528 w 1894349"/>
              <a:gd name="connsiteY3" fmla="*/ 524779 h 524779"/>
              <a:gd name="connsiteX4" fmla="*/ 165752 w 1894349"/>
              <a:gd name="connsiteY4" fmla="*/ 502263 h 524779"/>
              <a:gd name="connsiteX0" fmla="*/ 192719 w 1894349"/>
              <a:gd name="connsiteY0" fmla="*/ 529992 h 529992"/>
              <a:gd name="connsiteX1" fmla="*/ 0 w 1894349"/>
              <a:gd name="connsiteY1" fmla="*/ 0 h 529992"/>
              <a:gd name="connsiteX2" fmla="*/ 1894349 w 1894349"/>
              <a:gd name="connsiteY2" fmla="*/ 218126 h 529992"/>
              <a:gd name="connsiteX3" fmla="*/ 1389528 w 1894349"/>
              <a:gd name="connsiteY3" fmla="*/ 524779 h 529992"/>
              <a:gd name="connsiteX4" fmla="*/ 192719 w 1894349"/>
              <a:gd name="connsiteY4" fmla="*/ 529992 h 529992"/>
              <a:gd name="connsiteX0" fmla="*/ 0 w 1701630"/>
              <a:gd name="connsiteY0" fmla="*/ 336717 h 336717"/>
              <a:gd name="connsiteX1" fmla="*/ 540690 w 1701630"/>
              <a:gd name="connsiteY1" fmla="*/ 0 h 336717"/>
              <a:gd name="connsiteX2" fmla="*/ 1701630 w 1701630"/>
              <a:gd name="connsiteY2" fmla="*/ 24851 h 336717"/>
              <a:gd name="connsiteX3" fmla="*/ 1196809 w 1701630"/>
              <a:gd name="connsiteY3" fmla="*/ 331504 h 336717"/>
              <a:gd name="connsiteX4" fmla="*/ 0 w 1701630"/>
              <a:gd name="connsiteY4" fmla="*/ 336717 h 336717"/>
              <a:gd name="connsiteX0" fmla="*/ 0 w 1701630"/>
              <a:gd name="connsiteY0" fmla="*/ 311866 h 311866"/>
              <a:gd name="connsiteX1" fmla="*/ 551082 w 1701630"/>
              <a:gd name="connsiteY1" fmla="*/ 4954 h 311866"/>
              <a:gd name="connsiteX2" fmla="*/ 1701630 w 1701630"/>
              <a:gd name="connsiteY2" fmla="*/ 0 h 311866"/>
              <a:gd name="connsiteX3" fmla="*/ 1196809 w 1701630"/>
              <a:gd name="connsiteY3" fmla="*/ 306653 h 311866"/>
              <a:gd name="connsiteX4" fmla="*/ 0 w 1701630"/>
              <a:gd name="connsiteY4" fmla="*/ 311866 h 311866"/>
              <a:gd name="connsiteX0" fmla="*/ 0 w 1671571"/>
              <a:gd name="connsiteY0" fmla="*/ 323654 h 323654"/>
              <a:gd name="connsiteX1" fmla="*/ 551082 w 1671571"/>
              <a:gd name="connsiteY1" fmla="*/ 16742 h 323654"/>
              <a:gd name="connsiteX2" fmla="*/ 1671571 w 1671571"/>
              <a:gd name="connsiteY2" fmla="*/ 0 h 323654"/>
              <a:gd name="connsiteX3" fmla="*/ 1196809 w 1671571"/>
              <a:gd name="connsiteY3" fmla="*/ 318441 h 323654"/>
              <a:gd name="connsiteX4" fmla="*/ 0 w 1671571"/>
              <a:gd name="connsiteY4" fmla="*/ 323654 h 323654"/>
              <a:gd name="connsiteX0" fmla="*/ 0 w 1723029"/>
              <a:gd name="connsiteY0" fmla="*/ 324915 h 324915"/>
              <a:gd name="connsiteX1" fmla="*/ 551082 w 1723029"/>
              <a:gd name="connsiteY1" fmla="*/ 18003 h 324915"/>
              <a:gd name="connsiteX2" fmla="*/ 1723029 w 1723029"/>
              <a:gd name="connsiteY2" fmla="*/ 0 h 324915"/>
              <a:gd name="connsiteX3" fmla="*/ 1196809 w 1723029"/>
              <a:gd name="connsiteY3" fmla="*/ 319702 h 324915"/>
              <a:gd name="connsiteX4" fmla="*/ 0 w 1723029"/>
              <a:gd name="connsiteY4" fmla="*/ 324915 h 324915"/>
              <a:gd name="connsiteX0" fmla="*/ 0 w 1635439"/>
              <a:gd name="connsiteY0" fmla="*/ 526508 h 526508"/>
              <a:gd name="connsiteX1" fmla="*/ 463492 w 1635439"/>
              <a:gd name="connsiteY1" fmla="*/ 18003 h 526508"/>
              <a:gd name="connsiteX2" fmla="*/ 1635439 w 1635439"/>
              <a:gd name="connsiteY2" fmla="*/ 0 h 526508"/>
              <a:gd name="connsiteX3" fmla="*/ 1109219 w 1635439"/>
              <a:gd name="connsiteY3" fmla="*/ 319702 h 526508"/>
              <a:gd name="connsiteX4" fmla="*/ 0 w 1635439"/>
              <a:gd name="connsiteY4" fmla="*/ 526508 h 526508"/>
              <a:gd name="connsiteX0" fmla="*/ 0 w 1635439"/>
              <a:gd name="connsiteY0" fmla="*/ 526508 h 526508"/>
              <a:gd name="connsiteX1" fmla="*/ 463492 w 1635439"/>
              <a:gd name="connsiteY1" fmla="*/ 18003 h 526508"/>
              <a:gd name="connsiteX2" fmla="*/ 1635439 w 1635439"/>
              <a:gd name="connsiteY2" fmla="*/ 0 h 526508"/>
              <a:gd name="connsiteX3" fmla="*/ 1196808 w 1635439"/>
              <a:gd name="connsiteY3" fmla="*/ 521295 h 526508"/>
              <a:gd name="connsiteX4" fmla="*/ 0 w 1635439"/>
              <a:gd name="connsiteY4" fmla="*/ 526508 h 526508"/>
              <a:gd name="connsiteX0" fmla="*/ 0 w 1647564"/>
              <a:gd name="connsiteY0" fmla="*/ 508505 h 508505"/>
              <a:gd name="connsiteX1" fmla="*/ 463492 w 1647564"/>
              <a:gd name="connsiteY1" fmla="*/ 0 h 508505"/>
              <a:gd name="connsiteX2" fmla="*/ 1647564 w 1647564"/>
              <a:gd name="connsiteY2" fmla="*/ 16769 h 508505"/>
              <a:gd name="connsiteX3" fmla="*/ 1196808 w 1647564"/>
              <a:gd name="connsiteY3" fmla="*/ 503292 h 508505"/>
              <a:gd name="connsiteX4" fmla="*/ 0 w 1647564"/>
              <a:gd name="connsiteY4" fmla="*/ 508505 h 508505"/>
              <a:gd name="connsiteX0" fmla="*/ 0 w 1642368"/>
              <a:gd name="connsiteY0" fmla="*/ 523408 h 523408"/>
              <a:gd name="connsiteX1" fmla="*/ 458296 w 1642368"/>
              <a:gd name="connsiteY1" fmla="*/ 0 h 523408"/>
              <a:gd name="connsiteX2" fmla="*/ 1642368 w 1642368"/>
              <a:gd name="connsiteY2" fmla="*/ 16769 h 523408"/>
              <a:gd name="connsiteX3" fmla="*/ 1191612 w 1642368"/>
              <a:gd name="connsiteY3" fmla="*/ 503292 h 523408"/>
              <a:gd name="connsiteX4" fmla="*/ 0 w 1642368"/>
              <a:gd name="connsiteY4" fmla="*/ 523408 h 523408"/>
              <a:gd name="connsiteX0" fmla="*/ 0 w 1672055"/>
              <a:gd name="connsiteY0" fmla="*/ 523408 h 523408"/>
              <a:gd name="connsiteX1" fmla="*/ 458296 w 1672055"/>
              <a:gd name="connsiteY1" fmla="*/ 0 h 523408"/>
              <a:gd name="connsiteX2" fmla="*/ 1672055 w 1672055"/>
              <a:gd name="connsiteY2" fmla="*/ 2681 h 523408"/>
              <a:gd name="connsiteX3" fmla="*/ 1191612 w 1672055"/>
              <a:gd name="connsiteY3" fmla="*/ 503292 h 523408"/>
              <a:gd name="connsiteX4" fmla="*/ 0 w 1672055"/>
              <a:gd name="connsiteY4" fmla="*/ 523408 h 523408"/>
              <a:gd name="connsiteX0" fmla="*/ 0 w 1672055"/>
              <a:gd name="connsiteY0" fmla="*/ 523408 h 523408"/>
              <a:gd name="connsiteX1" fmla="*/ 458296 w 1672055"/>
              <a:gd name="connsiteY1" fmla="*/ 0 h 523408"/>
              <a:gd name="connsiteX2" fmla="*/ 1672055 w 1672055"/>
              <a:gd name="connsiteY2" fmla="*/ 2681 h 523408"/>
              <a:gd name="connsiteX3" fmla="*/ 1210747 w 1672055"/>
              <a:gd name="connsiteY3" fmla="*/ 502353 h 523408"/>
              <a:gd name="connsiteX4" fmla="*/ 0 w 1672055"/>
              <a:gd name="connsiteY4" fmla="*/ 523408 h 52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55" h="523408">
                <a:moveTo>
                  <a:pt x="0" y="523408"/>
                </a:moveTo>
                <a:lnTo>
                  <a:pt x="458296" y="0"/>
                </a:lnTo>
                <a:lnTo>
                  <a:pt x="1672055" y="2681"/>
                </a:lnTo>
                <a:lnTo>
                  <a:pt x="1210747" y="502353"/>
                </a:lnTo>
                <a:lnTo>
                  <a:pt x="0" y="523408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 smtClean="0"/>
              <a:t> </a:t>
            </a:r>
            <a:endParaRPr lang="ru-RU" sz="4400" dirty="0"/>
          </a:p>
        </p:txBody>
      </p:sp>
      <p:sp>
        <p:nvSpPr>
          <p:cNvPr id="12" name="Параллелограмм 11"/>
          <p:cNvSpPr/>
          <p:nvPr/>
        </p:nvSpPr>
        <p:spPr>
          <a:xfrm rot="560566">
            <a:off x="5076746" y="569663"/>
            <a:ext cx="3446391" cy="9432268"/>
          </a:xfrm>
          <a:prstGeom prst="parallelogram">
            <a:avLst>
              <a:gd name="adj" fmla="val 30351"/>
            </a:avLst>
          </a:prstGeom>
          <a:scene3d>
            <a:camera prst="isometricOffAxis2Top">
              <a:rot lat="18075715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6"/>
          <p:cNvSpPr/>
          <p:nvPr/>
        </p:nvSpPr>
        <p:spPr>
          <a:xfrm rot="708273">
            <a:off x="6036497" y="3714624"/>
            <a:ext cx="474519" cy="277525"/>
          </a:xfrm>
          <a:custGeom>
            <a:avLst/>
            <a:gdLst>
              <a:gd name="connsiteX0" fmla="*/ 0 w 1331515"/>
              <a:gd name="connsiteY0" fmla="*/ 532046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0 w 1331515"/>
              <a:gd name="connsiteY4" fmla="*/ 532046 h 532046"/>
              <a:gd name="connsiteX0" fmla="*/ 99451 w 1331515"/>
              <a:gd name="connsiteY0" fmla="*/ 511262 h 532046"/>
              <a:gd name="connsiteX1" fmla="*/ 0 w 1331515"/>
              <a:gd name="connsiteY1" fmla="*/ 0 h 532046"/>
              <a:gd name="connsiteX2" fmla="*/ 1331515 w 1331515"/>
              <a:gd name="connsiteY2" fmla="*/ 0 h 532046"/>
              <a:gd name="connsiteX3" fmla="*/ 1331515 w 1331515"/>
              <a:gd name="connsiteY3" fmla="*/ 532046 h 532046"/>
              <a:gd name="connsiteX4" fmla="*/ 99451 w 1331515"/>
              <a:gd name="connsiteY4" fmla="*/ 511262 h 532046"/>
              <a:gd name="connsiteX0" fmla="*/ 99451 w 1331515"/>
              <a:gd name="connsiteY0" fmla="*/ 512862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99451 w 1331515"/>
              <a:gd name="connsiteY4" fmla="*/ 512862 h 533646"/>
              <a:gd name="connsiteX0" fmla="*/ 124314 w 1331515"/>
              <a:gd name="connsiteY0" fmla="*/ 507666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24314 w 1331515"/>
              <a:gd name="connsiteY4" fmla="*/ 507666 h 533646"/>
              <a:gd name="connsiteX0" fmla="*/ 107739 w 1331515"/>
              <a:gd name="connsiteY0" fmla="*/ 511130 h 533646"/>
              <a:gd name="connsiteX1" fmla="*/ 0 w 1331515"/>
              <a:gd name="connsiteY1" fmla="*/ 1600 h 533646"/>
              <a:gd name="connsiteX2" fmla="*/ 1132240 w 1331515"/>
              <a:gd name="connsiteY2" fmla="*/ 0 h 533646"/>
              <a:gd name="connsiteX3" fmla="*/ 1331515 w 1331515"/>
              <a:gd name="connsiteY3" fmla="*/ 533646 h 533646"/>
              <a:gd name="connsiteX4" fmla="*/ 107739 w 1331515"/>
              <a:gd name="connsiteY4" fmla="*/ 511130 h 533646"/>
              <a:gd name="connsiteX0" fmla="*/ 107739 w 1331515"/>
              <a:gd name="connsiteY0" fmla="*/ 526719 h 549235"/>
              <a:gd name="connsiteX1" fmla="*/ 0 w 1331515"/>
              <a:gd name="connsiteY1" fmla="*/ 17189 h 549235"/>
              <a:gd name="connsiteX2" fmla="*/ 1206828 w 1331515"/>
              <a:gd name="connsiteY2" fmla="*/ 0 h 549235"/>
              <a:gd name="connsiteX3" fmla="*/ 1331515 w 1331515"/>
              <a:gd name="connsiteY3" fmla="*/ 549235 h 549235"/>
              <a:gd name="connsiteX4" fmla="*/ 107739 w 1331515"/>
              <a:gd name="connsiteY4" fmla="*/ 526719 h 549235"/>
              <a:gd name="connsiteX0" fmla="*/ 165752 w 1389528"/>
              <a:gd name="connsiteY0" fmla="*/ 526719 h 549235"/>
              <a:gd name="connsiteX1" fmla="*/ 0 w 1389528"/>
              <a:gd name="connsiteY1" fmla="*/ 24456 h 549235"/>
              <a:gd name="connsiteX2" fmla="*/ 1264841 w 1389528"/>
              <a:gd name="connsiteY2" fmla="*/ 0 h 549235"/>
              <a:gd name="connsiteX3" fmla="*/ 1389528 w 1389528"/>
              <a:gd name="connsiteY3" fmla="*/ 549235 h 549235"/>
              <a:gd name="connsiteX4" fmla="*/ 165752 w 1389528"/>
              <a:gd name="connsiteY4" fmla="*/ 526719 h 549235"/>
              <a:gd name="connsiteX0" fmla="*/ 165752 w 1389528"/>
              <a:gd name="connsiteY0" fmla="*/ 516337 h 538853"/>
              <a:gd name="connsiteX1" fmla="*/ 0 w 1389528"/>
              <a:gd name="connsiteY1" fmla="*/ 14074 h 538853"/>
              <a:gd name="connsiteX2" fmla="*/ 1181966 w 1389528"/>
              <a:gd name="connsiteY2" fmla="*/ 0 h 538853"/>
              <a:gd name="connsiteX3" fmla="*/ 1389528 w 1389528"/>
              <a:gd name="connsiteY3" fmla="*/ 538853 h 538853"/>
              <a:gd name="connsiteX4" fmla="*/ 165752 w 1389528"/>
              <a:gd name="connsiteY4" fmla="*/ 516337 h 538853"/>
              <a:gd name="connsiteX0" fmla="*/ 165752 w 1389528"/>
              <a:gd name="connsiteY0" fmla="*/ 523381 h 545897"/>
              <a:gd name="connsiteX1" fmla="*/ 0 w 1389528"/>
              <a:gd name="connsiteY1" fmla="*/ 21118 h 545897"/>
              <a:gd name="connsiteX2" fmla="*/ 1196810 w 1389528"/>
              <a:gd name="connsiteY2" fmla="*/ 0 h 545897"/>
              <a:gd name="connsiteX3" fmla="*/ 1389528 w 1389528"/>
              <a:gd name="connsiteY3" fmla="*/ 545897 h 545897"/>
              <a:gd name="connsiteX4" fmla="*/ 165752 w 1389528"/>
              <a:gd name="connsiteY4" fmla="*/ 523381 h 545897"/>
              <a:gd name="connsiteX0" fmla="*/ 165752 w 1290242"/>
              <a:gd name="connsiteY0" fmla="*/ 523381 h 523381"/>
              <a:gd name="connsiteX1" fmla="*/ 0 w 1290242"/>
              <a:gd name="connsiteY1" fmla="*/ 21118 h 523381"/>
              <a:gd name="connsiteX2" fmla="*/ 1196810 w 1290242"/>
              <a:gd name="connsiteY2" fmla="*/ 0 h 523381"/>
              <a:gd name="connsiteX3" fmla="*/ 1290242 w 1290242"/>
              <a:gd name="connsiteY3" fmla="*/ 223934 h 523381"/>
              <a:gd name="connsiteX4" fmla="*/ 165752 w 1290242"/>
              <a:gd name="connsiteY4" fmla="*/ 523381 h 523381"/>
              <a:gd name="connsiteX0" fmla="*/ 41422 w 1165912"/>
              <a:gd name="connsiteY0" fmla="*/ 523381 h 523381"/>
              <a:gd name="connsiteX1" fmla="*/ 0 w 1165912"/>
              <a:gd name="connsiteY1" fmla="*/ 266065 h 523381"/>
              <a:gd name="connsiteX2" fmla="*/ 1072480 w 1165912"/>
              <a:gd name="connsiteY2" fmla="*/ 0 h 523381"/>
              <a:gd name="connsiteX3" fmla="*/ 1165912 w 1165912"/>
              <a:gd name="connsiteY3" fmla="*/ 223934 h 523381"/>
              <a:gd name="connsiteX4" fmla="*/ 41422 w 1165912"/>
              <a:gd name="connsiteY4" fmla="*/ 523381 h 523381"/>
              <a:gd name="connsiteX0" fmla="*/ 41422 w 1165912"/>
              <a:gd name="connsiteY0" fmla="*/ 402603 h 402603"/>
              <a:gd name="connsiteX1" fmla="*/ 0 w 1165912"/>
              <a:gd name="connsiteY1" fmla="*/ 145287 h 402603"/>
              <a:gd name="connsiteX2" fmla="*/ 1101620 w 1165912"/>
              <a:gd name="connsiteY2" fmla="*/ 0 h 402603"/>
              <a:gd name="connsiteX3" fmla="*/ 1165912 w 1165912"/>
              <a:gd name="connsiteY3" fmla="*/ 103156 h 402603"/>
              <a:gd name="connsiteX4" fmla="*/ 41422 w 1165912"/>
              <a:gd name="connsiteY4" fmla="*/ 402603 h 402603"/>
              <a:gd name="connsiteX0" fmla="*/ 9965 w 1134455"/>
              <a:gd name="connsiteY0" fmla="*/ 402603 h 402603"/>
              <a:gd name="connsiteX1" fmla="*/ 0 w 1134455"/>
              <a:gd name="connsiteY1" fmla="*/ 254110 h 402603"/>
              <a:gd name="connsiteX2" fmla="*/ 1070163 w 1134455"/>
              <a:gd name="connsiteY2" fmla="*/ 0 h 402603"/>
              <a:gd name="connsiteX3" fmla="*/ 1134455 w 1134455"/>
              <a:gd name="connsiteY3" fmla="*/ 103156 h 402603"/>
              <a:gd name="connsiteX4" fmla="*/ 9965 w 1134455"/>
              <a:gd name="connsiteY4" fmla="*/ 402603 h 402603"/>
              <a:gd name="connsiteX0" fmla="*/ 44842 w 1134455"/>
              <a:gd name="connsiteY0" fmla="*/ 316578 h 316578"/>
              <a:gd name="connsiteX1" fmla="*/ 0 w 1134455"/>
              <a:gd name="connsiteY1" fmla="*/ 254110 h 316578"/>
              <a:gd name="connsiteX2" fmla="*/ 1070163 w 1134455"/>
              <a:gd name="connsiteY2" fmla="*/ 0 h 316578"/>
              <a:gd name="connsiteX3" fmla="*/ 1134455 w 1134455"/>
              <a:gd name="connsiteY3" fmla="*/ 103156 h 316578"/>
              <a:gd name="connsiteX4" fmla="*/ 44842 w 1134455"/>
              <a:gd name="connsiteY4" fmla="*/ 316578 h 316578"/>
              <a:gd name="connsiteX0" fmla="*/ 44842 w 1134455"/>
              <a:gd name="connsiteY0" fmla="*/ 213422 h 213422"/>
              <a:gd name="connsiteX1" fmla="*/ 0 w 1134455"/>
              <a:gd name="connsiteY1" fmla="*/ 150954 h 213422"/>
              <a:gd name="connsiteX2" fmla="*/ 492941 w 1134455"/>
              <a:gd name="connsiteY2" fmla="*/ 27478 h 213422"/>
              <a:gd name="connsiteX3" fmla="*/ 1134455 w 1134455"/>
              <a:gd name="connsiteY3" fmla="*/ 0 h 213422"/>
              <a:gd name="connsiteX4" fmla="*/ 44842 w 1134455"/>
              <a:gd name="connsiteY4" fmla="*/ 213422 h 213422"/>
              <a:gd name="connsiteX0" fmla="*/ 44842 w 515762"/>
              <a:gd name="connsiteY0" fmla="*/ 185944 h 185944"/>
              <a:gd name="connsiteX1" fmla="*/ 0 w 515762"/>
              <a:gd name="connsiteY1" fmla="*/ 123476 h 185944"/>
              <a:gd name="connsiteX2" fmla="*/ 492941 w 515762"/>
              <a:gd name="connsiteY2" fmla="*/ 0 h 185944"/>
              <a:gd name="connsiteX3" fmla="*/ 515762 w 515762"/>
              <a:gd name="connsiteY3" fmla="*/ 77244 h 185944"/>
              <a:gd name="connsiteX4" fmla="*/ 44842 w 515762"/>
              <a:gd name="connsiteY4" fmla="*/ 185944 h 185944"/>
              <a:gd name="connsiteX0" fmla="*/ 44842 w 504346"/>
              <a:gd name="connsiteY0" fmla="*/ 185944 h 185944"/>
              <a:gd name="connsiteX1" fmla="*/ 0 w 504346"/>
              <a:gd name="connsiteY1" fmla="*/ 123476 h 185944"/>
              <a:gd name="connsiteX2" fmla="*/ 492941 w 504346"/>
              <a:gd name="connsiteY2" fmla="*/ 0 h 185944"/>
              <a:gd name="connsiteX3" fmla="*/ 504346 w 504346"/>
              <a:gd name="connsiteY3" fmla="*/ 54241 h 185944"/>
              <a:gd name="connsiteX4" fmla="*/ 44842 w 504346"/>
              <a:gd name="connsiteY4" fmla="*/ 185944 h 185944"/>
              <a:gd name="connsiteX0" fmla="*/ 44842 w 504346"/>
              <a:gd name="connsiteY0" fmla="*/ 185944 h 185944"/>
              <a:gd name="connsiteX1" fmla="*/ 0 w 504346"/>
              <a:gd name="connsiteY1" fmla="*/ 123476 h 185944"/>
              <a:gd name="connsiteX2" fmla="*/ 492941 w 504346"/>
              <a:gd name="connsiteY2" fmla="*/ 0 h 185944"/>
              <a:gd name="connsiteX3" fmla="*/ 504346 w 504346"/>
              <a:gd name="connsiteY3" fmla="*/ 54241 h 185944"/>
              <a:gd name="connsiteX4" fmla="*/ 44842 w 504346"/>
              <a:gd name="connsiteY4" fmla="*/ 185944 h 185944"/>
              <a:gd name="connsiteX0" fmla="*/ 44842 w 517365"/>
              <a:gd name="connsiteY0" fmla="*/ 185944 h 185944"/>
              <a:gd name="connsiteX1" fmla="*/ 0 w 517365"/>
              <a:gd name="connsiteY1" fmla="*/ 123476 h 185944"/>
              <a:gd name="connsiteX2" fmla="*/ 492941 w 517365"/>
              <a:gd name="connsiteY2" fmla="*/ 0 h 185944"/>
              <a:gd name="connsiteX3" fmla="*/ 517365 w 517365"/>
              <a:gd name="connsiteY3" fmla="*/ 52610 h 185944"/>
              <a:gd name="connsiteX4" fmla="*/ 44842 w 517365"/>
              <a:gd name="connsiteY4" fmla="*/ 185944 h 185944"/>
              <a:gd name="connsiteX0" fmla="*/ 44842 w 510855"/>
              <a:gd name="connsiteY0" fmla="*/ 185944 h 185944"/>
              <a:gd name="connsiteX1" fmla="*/ 0 w 510855"/>
              <a:gd name="connsiteY1" fmla="*/ 123476 h 185944"/>
              <a:gd name="connsiteX2" fmla="*/ 492941 w 510855"/>
              <a:gd name="connsiteY2" fmla="*/ 0 h 185944"/>
              <a:gd name="connsiteX3" fmla="*/ 510855 w 510855"/>
              <a:gd name="connsiteY3" fmla="*/ 53425 h 185944"/>
              <a:gd name="connsiteX4" fmla="*/ 44842 w 510855"/>
              <a:gd name="connsiteY4" fmla="*/ 185944 h 185944"/>
              <a:gd name="connsiteX0" fmla="*/ 20164 w 486177"/>
              <a:gd name="connsiteY0" fmla="*/ 185944 h 185944"/>
              <a:gd name="connsiteX1" fmla="*/ 0 w 486177"/>
              <a:gd name="connsiteY1" fmla="*/ 116312 h 185944"/>
              <a:gd name="connsiteX2" fmla="*/ 468263 w 486177"/>
              <a:gd name="connsiteY2" fmla="*/ 0 h 185944"/>
              <a:gd name="connsiteX3" fmla="*/ 486177 w 486177"/>
              <a:gd name="connsiteY3" fmla="*/ 53425 h 185944"/>
              <a:gd name="connsiteX4" fmla="*/ 20164 w 486177"/>
              <a:gd name="connsiteY4" fmla="*/ 185944 h 185944"/>
              <a:gd name="connsiteX0" fmla="*/ 30316 w 486177"/>
              <a:gd name="connsiteY0" fmla="*/ 166347 h 166347"/>
              <a:gd name="connsiteX1" fmla="*/ 0 w 486177"/>
              <a:gd name="connsiteY1" fmla="*/ 116312 h 166347"/>
              <a:gd name="connsiteX2" fmla="*/ 468263 w 486177"/>
              <a:gd name="connsiteY2" fmla="*/ 0 h 166347"/>
              <a:gd name="connsiteX3" fmla="*/ 486177 w 486177"/>
              <a:gd name="connsiteY3" fmla="*/ 53425 h 166347"/>
              <a:gd name="connsiteX4" fmla="*/ 30316 w 486177"/>
              <a:gd name="connsiteY4" fmla="*/ 166347 h 166347"/>
              <a:gd name="connsiteX0" fmla="*/ 8213 w 464074"/>
              <a:gd name="connsiteY0" fmla="*/ 166347 h 166347"/>
              <a:gd name="connsiteX1" fmla="*/ 0 w 464074"/>
              <a:gd name="connsiteY1" fmla="*/ 111507 h 166347"/>
              <a:gd name="connsiteX2" fmla="*/ 446160 w 464074"/>
              <a:gd name="connsiteY2" fmla="*/ 0 h 166347"/>
              <a:gd name="connsiteX3" fmla="*/ 464074 w 464074"/>
              <a:gd name="connsiteY3" fmla="*/ 53425 h 166347"/>
              <a:gd name="connsiteX4" fmla="*/ 8213 w 464074"/>
              <a:gd name="connsiteY4" fmla="*/ 166347 h 166347"/>
              <a:gd name="connsiteX0" fmla="*/ 18658 w 474519"/>
              <a:gd name="connsiteY0" fmla="*/ 166347 h 166347"/>
              <a:gd name="connsiteX1" fmla="*/ 0 w 474519"/>
              <a:gd name="connsiteY1" fmla="*/ 110779 h 166347"/>
              <a:gd name="connsiteX2" fmla="*/ 456605 w 474519"/>
              <a:gd name="connsiteY2" fmla="*/ 0 h 166347"/>
              <a:gd name="connsiteX3" fmla="*/ 474519 w 474519"/>
              <a:gd name="connsiteY3" fmla="*/ 53425 h 166347"/>
              <a:gd name="connsiteX4" fmla="*/ 18658 w 474519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19" h="166347">
                <a:moveTo>
                  <a:pt x="18658" y="166347"/>
                </a:moveTo>
                <a:lnTo>
                  <a:pt x="0" y="110779"/>
                </a:lnTo>
                <a:lnTo>
                  <a:pt x="456605" y="0"/>
                </a:lnTo>
                <a:lnTo>
                  <a:pt x="474519" y="53425"/>
                </a:lnTo>
                <a:lnTo>
                  <a:pt x="18658" y="16634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2 15"/>
          <p:cNvSpPr/>
          <p:nvPr/>
        </p:nvSpPr>
        <p:spPr>
          <a:xfrm flipV="1">
            <a:off x="7055835" y="3853386"/>
            <a:ext cx="1276420" cy="190092"/>
          </a:xfrm>
          <a:prstGeom prst="borderCallout2">
            <a:avLst>
              <a:gd name="adj1" fmla="val 18243"/>
              <a:gd name="adj2" fmla="val 229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61" y="3809920"/>
            <a:ext cx="1276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50" dirty="0" smtClean="0"/>
              <a:t>домен(адрес)</a:t>
            </a:r>
            <a:endParaRPr lang="ru-RU" sz="1050" dirty="0"/>
          </a:p>
        </p:txBody>
      </p:sp>
      <p:sp>
        <p:nvSpPr>
          <p:cNvPr id="18" name="Выноска 2 17"/>
          <p:cNvSpPr/>
          <p:nvPr/>
        </p:nvSpPr>
        <p:spPr>
          <a:xfrm rot="10800000" flipV="1">
            <a:off x="2950009" y="3043464"/>
            <a:ext cx="1276420" cy="190092"/>
          </a:xfrm>
          <a:prstGeom prst="borderCallout2">
            <a:avLst>
              <a:gd name="adj1" fmla="val 18243"/>
              <a:gd name="adj2" fmla="val 229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03787" y="3007705"/>
            <a:ext cx="127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веб-сайт(</a:t>
            </a:r>
            <a:r>
              <a:rPr lang="uk-UA" sz="1100" dirty="0" err="1" smtClean="0"/>
              <a:t>дом</a:t>
            </a:r>
            <a:r>
              <a:rPr lang="uk-UA" sz="1100" dirty="0" smtClean="0"/>
              <a:t>)</a:t>
            </a:r>
            <a:endParaRPr lang="ru-RU" sz="1100" dirty="0"/>
          </a:p>
        </p:txBody>
      </p:sp>
      <p:sp>
        <p:nvSpPr>
          <p:cNvPr id="20" name="Выноска 2 19"/>
          <p:cNvSpPr/>
          <p:nvPr/>
        </p:nvSpPr>
        <p:spPr>
          <a:xfrm rot="10800000" flipV="1">
            <a:off x="2077850" y="4309424"/>
            <a:ext cx="1276420" cy="190092"/>
          </a:xfrm>
          <a:prstGeom prst="borderCallout2">
            <a:avLst>
              <a:gd name="adj1" fmla="val 18243"/>
              <a:gd name="adj2" fmla="val 229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096771" y="4273665"/>
            <a:ext cx="1276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err="1"/>
              <a:t>х</a:t>
            </a:r>
            <a:r>
              <a:rPr lang="uk-UA" sz="1100" dirty="0" err="1" smtClean="0"/>
              <a:t>остинг</a:t>
            </a:r>
            <a:r>
              <a:rPr lang="uk-UA" sz="1100" dirty="0" smtClean="0"/>
              <a:t>(земля)</a:t>
            </a:r>
            <a:endParaRPr lang="ru-RU" sz="1100" dirty="0"/>
          </a:p>
        </p:txBody>
      </p:sp>
      <p:sp>
        <p:nvSpPr>
          <p:cNvPr id="22" name="Выноска 2 21"/>
          <p:cNvSpPr/>
          <p:nvPr/>
        </p:nvSpPr>
        <p:spPr>
          <a:xfrm flipV="1">
            <a:off x="8567437" y="5444863"/>
            <a:ext cx="1276420" cy="190092"/>
          </a:xfrm>
          <a:prstGeom prst="borderCallout2">
            <a:avLst>
              <a:gd name="adj1" fmla="val 18243"/>
              <a:gd name="adj2" fmla="val 229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554215" y="5409104"/>
            <a:ext cx="1423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err="1"/>
              <a:t>и</a:t>
            </a:r>
            <a:r>
              <a:rPr lang="uk-UA" sz="1100" dirty="0" err="1" smtClean="0"/>
              <a:t>нтернет</a:t>
            </a:r>
            <a:r>
              <a:rPr lang="uk-UA" sz="1100" dirty="0" smtClean="0"/>
              <a:t>(</a:t>
            </a:r>
            <a:r>
              <a:rPr lang="uk-UA" sz="1100" dirty="0" err="1" smtClean="0"/>
              <a:t>улица</a:t>
            </a:r>
            <a:r>
              <a:rPr lang="uk-UA" sz="1100" dirty="0" smtClean="0"/>
              <a:t>)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2857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ÑÑÐ¾Ð½ÑÐµÐ½Ð´ Ð±ÑÐºÐµÐ½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9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ÐÐ°ÑÑÐ¸Ð½ÐºÐ¸ Ð¿Ð¾ Ð·Ð°Ð¿ÑÐ¾ÑÑ ÑÑÐ¾Ð½ÑÐµÐ½Ð´ Ð±ÑÐºÐµÐ½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290" y="-16796"/>
            <a:ext cx="15277321" cy="68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9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zametkinapolyah.ru/wp-content/uploads/2016/06/dom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30" y="1147241"/>
            <a:ext cx="4651650" cy="54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ÐÐ°ÑÑÐ¸Ð½ÐºÐ¸ Ð¿Ð¾ Ð·Ð°Ð¿ÑÐ¾ÑÑ html ÐºÐ¾Ð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4" y="4024378"/>
            <a:ext cx="4354452" cy="254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68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err="1" smtClean="0"/>
              <a:t>Как</a:t>
            </a:r>
            <a:r>
              <a:rPr lang="uk-UA" sz="3200" dirty="0" smtClean="0"/>
              <a:t> </a:t>
            </a:r>
            <a:r>
              <a:rPr lang="uk-UA" sz="3200" dirty="0" err="1" smtClean="0"/>
              <a:t>выглядит</a:t>
            </a:r>
            <a:r>
              <a:rPr lang="uk-UA" sz="3200" dirty="0" smtClean="0"/>
              <a:t> веб </a:t>
            </a:r>
            <a:r>
              <a:rPr lang="uk-UA" sz="3200" dirty="0" err="1" smtClean="0"/>
              <a:t>страница</a:t>
            </a:r>
            <a:r>
              <a:rPr lang="uk-UA" sz="3200" dirty="0" smtClean="0"/>
              <a:t> и </a:t>
            </a:r>
            <a:r>
              <a:rPr lang="uk-UA" sz="3200" dirty="0" err="1" smtClean="0"/>
              <a:t>из</a:t>
            </a:r>
            <a:r>
              <a:rPr lang="uk-UA" sz="3200" dirty="0" smtClean="0"/>
              <a:t> </a:t>
            </a:r>
            <a:r>
              <a:rPr lang="uk-UA" sz="3200" dirty="0" err="1" smtClean="0"/>
              <a:t>чего</a:t>
            </a:r>
            <a:r>
              <a:rPr lang="uk-UA" sz="3200" dirty="0" smtClean="0"/>
              <a:t> </a:t>
            </a:r>
            <a:r>
              <a:rPr lang="uk-UA" sz="3200" dirty="0" err="1" smtClean="0"/>
              <a:t>она</a:t>
            </a:r>
            <a:r>
              <a:rPr lang="uk-UA" sz="3200" dirty="0" smtClean="0"/>
              <a:t> </a:t>
            </a:r>
            <a:r>
              <a:rPr lang="uk-UA" sz="3200" dirty="0" err="1" smtClean="0"/>
              <a:t>состоит</a:t>
            </a:r>
            <a:r>
              <a:rPr lang="uk-UA" sz="3200" dirty="0" smtClean="0"/>
              <a:t>?</a:t>
            </a:r>
            <a:endParaRPr lang="ru-RU" sz="3200" dirty="0"/>
          </a:p>
        </p:txBody>
      </p:sp>
      <p:pic>
        <p:nvPicPr>
          <p:cNvPr id="2060" name="Picture 12" descr="ÐÐ°ÑÑÐ¸Ð½ÐºÐ¸ Ð¿Ð¾ Ð·Ð°Ð¿ÑÐ¾ÑÑ Ð¾ÑÐ½Ð¾Ð²Ð½ÑÐµ ÑÐµÐ³Ð¸ ht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4" y="1147240"/>
            <a:ext cx="4354452" cy="273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err="1" smtClean="0"/>
              <a:t>Основн</a:t>
            </a:r>
            <a:r>
              <a:rPr lang="ru-RU" sz="3200" dirty="0" err="1" smtClean="0"/>
              <a:t>ые</a:t>
            </a:r>
            <a:r>
              <a:rPr lang="ru-RU" sz="3200" dirty="0" smtClean="0"/>
              <a:t> теги </a:t>
            </a:r>
            <a:r>
              <a:rPr lang="en-US" sz="3200" dirty="0" smtClean="0"/>
              <a:t>html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68841" y="3874065"/>
            <a:ext cx="3136676" cy="2611901"/>
            <a:chOff x="570230" y="1220512"/>
            <a:chExt cx="2879314" cy="3006001"/>
          </a:xfrm>
        </p:grpSpPr>
        <p:sp>
          <p:nvSpPr>
            <p:cNvPr id="6" name="Полилиния 5"/>
            <p:cNvSpPr/>
            <p:nvPr/>
          </p:nvSpPr>
          <p:spPr>
            <a:xfrm>
              <a:off x="570230" y="1220512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&lt;h1&gt;&lt;/h1&gt;..&lt;h6&gt;&lt;/h6&gt;</a:t>
              </a:r>
              <a:endParaRPr lang="ru-RU" sz="2000" kern="1200" dirty="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570230" y="2354511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&lt;a&gt;</a:t>
              </a:r>
              <a:r>
                <a:rPr lang="en-US" sz="2000" dirty="0" smtClean="0"/>
                <a:t>&lt;/a&gt;</a:t>
              </a:r>
              <a:endParaRPr lang="ru-RU" sz="2000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70230" y="3488513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&lt;p&gt;&lt;/p&gt;</a:t>
              </a:r>
              <a:endParaRPr lang="ru-RU" sz="2000" kern="12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68841" y="1050183"/>
            <a:ext cx="3136676" cy="2611901"/>
            <a:chOff x="570230" y="1220512"/>
            <a:chExt cx="2879314" cy="3006001"/>
          </a:xfrm>
        </p:grpSpPr>
        <p:sp>
          <p:nvSpPr>
            <p:cNvPr id="14" name="Полилиния 13"/>
            <p:cNvSpPr/>
            <p:nvPr/>
          </p:nvSpPr>
          <p:spPr>
            <a:xfrm>
              <a:off x="570230" y="1220512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&lt;html&gt;&lt;/html&gt;</a:t>
              </a:r>
              <a:endParaRPr lang="ru-RU" sz="2000" kern="12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570230" y="2354512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&lt;head&gt;&lt;/head&gt;</a:t>
              </a:r>
              <a:endParaRPr lang="ru-RU" sz="20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570230" y="3488513"/>
              <a:ext cx="2879314" cy="738000"/>
            </a:xfrm>
            <a:custGeom>
              <a:avLst/>
              <a:gdLst>
                <a:gd name="connsiteX0" fmla="*/ 0 w 2879314"/>
                <a:gd name="connsiteY0" fmla="*/ 123002 h 738000"/>
                <a:gd name="connsiteX1" fmla="*/ 123002 w 2879314"/>
                <a:gd name="connsiteY1" fmla="*/ 0 h 738000"/>
                <a:gd name="connsiteX2" fmla="*/ 2756312 w 2879314"/>
                <a:gd name="connsiteY2" fmla="*/ 0 h 738000"/>
                <a:gd name="connsiteX3" fmla="*/ 2879314 w 2879314"/>
                <a:gd name="connsiteY3" fmla="*/ 123002 h 738000"/>
                <a:gd name="connsiteX4" fmla="*/ 2879314 w 2879314"/>
                <a:gd name="connsiteY4" fmla="*/ 614998 h 738000"/>
                <a:gd name="connsiteX5" fmla="*/ 2756312 w 2879314"/>
                <a:gd name="connsiteY5" fmla="*/ 738000 h 738000"/>
                <a:gd name="connsiteX6" fmla="*/ 123002 w 2879314"/>
                <a:gd name="connsiteY6" fmla="*/ 738000 h 738000"/>
                <a:gd name="connsiteX7" fmla="*/ 0 w 2879314"/>
                <a:gd name="connsiteY7" fmla="*/ 614998 h 738000"/>
                <a:gd name="connsiteX8" fmla="*/ 0 w 2879314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9314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2756312" y="0"/>
                  </a:lnTo>
                  <a:cubicBezTo>
                    <a:pt x="2824244" y="0"/>
                    <a:pt x="2879314" y="55070"/>
                    <a:pt x="2879314" y="123002"/>
                  </a:cubicBezTo>
                  <a:lnTo>
                    <a:pt x="2879314" y="614998"/>
                  </a:lnTo>
                  <a:cubicBezTo>
                    <a:pt x="2879314" y="682930"/>
                    <a:pt x="2824244" y="738000"/>
                    <a:pt x="2756312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57" tIns="36026" rIns="144857" bIns="36026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&lt;body&gt;&lt;/body&gt;</a:t>
              </a:r>
              <a:endParaRPr lang="ru-RU" sz="20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34118" y="1138924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Обозначает</a:t>
            </a:r>
            <a:r>
              <a:rPr lang="uk-UA" dirty="0" smtClean="0"/>
              <a:t> начало и </a:t>
            </a:r>
            <a:r>
              <a:rPr lang="uk-UA" dirty="0" err="1" smtClean="0"/>
              <a:t>конец</a:t>
            </a:r>
            <a:r>
              <a:rPr lang="uk-UA" dirty="0" smtClean="0"/>
              <a:t> </a:t>
            </a:r>
            <a:r>
              <a:rPr lang="uk-UA" dirty="0" err="1" smtClean="0"/>
              <a:t>докумета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41694" y="401002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Создает</a:t>
            </a:r>
            <a:r>
              <a:rPr lang="uk-UA" dirty="0" smtClean="0"/>
              <a:t> заголовки, </a:t>
            </a:r>
            <a:r>
              <a:rPr lang="uk-UA" dirty="0" err="1" smtClean="0"/>
              <a:t>имеет</a:t>
            </a:r>
            <a:r>
              <a:rPr lang="uk-UA" dirty="0" smtClean="0"/>
              <a:t> 6 </a:t>
            </a:r>
            <a:r>
              <a:rPr lang="uk-UA" dirty="0" err="1" smtClean="0"/>
              <a:t>уровней</a:t>
            </a:r>
            <a:r>
              <a:rPr lang="uk-UA" dirty="0" smtClean="0"/>
              <a:t> </a:t>
            </a:r>
            <a:r>
              <a:rPr lang="uk-UA" dirty="0" err="1" smtClean="0"/>
              <a:t>подзаголовков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41693" y="4995348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Используется</a:t>
            </a:r>
            <a:r>
              <a:rPr lang="uk-UA" dirty="0" smtClean="0"/>
              <a:t> для </a:t>
            </a:r>
            <a:r>
              <a:rPr lang="uk-UA" dirty="0" err="1" smtClean="0"/>
              <a:t>создания</a:t>
            </a:r>
            <a:r>
              <a:rPr lang="uk-UA" dirty="0" smtClean="0"/>
              <a:t> с</a:t>
            </a:r>
            <a:r>
              <a:rPr lang="ru-RU" dirty="0" err="1" smtClean="0"/>
              <a:t>сылок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1693" y="5980675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Необходим</a:t>
            </a:r>
            <a:r>
              <a:rPr lang="uk-UA" dirty="0" smtClean="0"/>
              <a:t> для </a:t>
            </a:r>
            <a:r>
              <a:rPr lang="uk-UA" dirty="0" err="1" smtClean="0"/>
              <a:t>создания</a:t>
            </a:r>
            <a:r>
              <a:rPr lang="uk-UA" dirty="0" smtClean="0"/>
              <a:t> </a:t>
            </a:r>
            <a:r>
              <a:rPr lang="uk-UA" dirty="0" err="1" smtClean="0"/>
              <a:t>параграфов</a:t>
            </a:r>
            <a:r>
              <a:rPr lang="uk-UA" dirty="0" smtClean="0"/>
              <a:t>(</a:t>
            </a:r>
            <a:r>
              <a:rPr lang="uk-UA" dirty="0" err="1" smtClean="0"/>
              <a:t>абзацев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141694" y="3156795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Содержит</a:t>
            </a:r>
            <a:r>
              <a:rPr lang="uk-UA" dirty="0" smtClean="0"/>
              <a:t> все </a:t>
            </a:r>
            <a:r>
              <a:rPr lang="uk-UA" dirty="0" err="1" smtClean="0"/>
              <a:t>материалы</a:t>
            </a:r>
            <a:r>
              <a:rPr lang="uk-UA" dirty="0" smtClean="0"/>
              <a:t> и </a:t>
            </a:r>
            <a:r>
              <a:rPr lang="uk-UA" dirty="0" err="1" smtClean="0"/>
              <a:t>данные</a:t>
            </a:r>
            <a:r>
              <a:rPr lang="uk-UA" dirty="0" smtClean="0"/>
              <a:t> веб-</a:t>
            </a:r>
            <a:r>
              <a:rPr lang="uk-UA" dirty="0" err="1" smtClean="0"/>
              <a:t>страницы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141693" y="2009360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Содержит</a:t>
            </a:r>
            <a:r>
              <a:rPr lang="uk-UA" dirty="0" smtClean="0"/>
              <a:t> </a:t>
            </a:r>
            <a:r>
              <a:rPr lang="uk-UA" dirty="0" err="1" smtClean="0"/>
              <a:t>техническую</a:t>
            </a:r>
            <a:r>
              <a:rPr lang="uk-UA" dirty="0" smtClean="0"/>
              <a:t> </a:t>
            </a:r>
            <a:r>
              <a:rPr lang="uk-UA" dirty="0" err="1" smtClean="0"/>
              <a:t>информацию</a:t>
            </a:r>
            <a:r>
              <a:rPr lang="uk-UA" dirty="0" smtClean="0"/>
              <a:t>(</a:t>
            </a:r>
            <a:r>
              <a:rPr lang="uk-UA" dirty="0" err="1" smtClean="0"/>
              <a:t>ключевые</a:t>
            </a:r>
            <a:r>
              <a:rPr lang="uk-UA" dirty="0" smtClean="0"/>
              <a:t> слова,</a:t>
            </a:r>
          </a:p>
          <a:p>
            <a:r>
              <a:rPr lang="uk-UA" dirty="0" err="1" smtClean="0"/>
              <a:t>Название</a:t>
            </a:r>
            <a:r>
              <a:rPr lang="uk-UA" dirty="0" smtClean="0"/>
              <a:t> </a:t>
            </a:r>
            <a:r>
              <a:rPr lang="uk-UA" dirty="0" err="1" smtClean="0"/>
              <a:t>страницы</a:t>
            </a:r>
            <a:r>
              <a:rPr lang="uk-UA" dirty="0" smtClean="0"/>
              <a:t> </a:t>
            </a:r>
            <a:r>
              <a:rPr lang="uk-UA" dirty="0" err="1" smtClean="0"/>
              <a:t>идр</a:t>
            </a:r>
            <a:r>
              <a:rPr lang="uk-UA" dirty="0" smtClean="0"/>
              <a:t>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64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ÑÑ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0" t="23824" r="41805" b="12295"/>
          <a:stretch/>
        </p:blipFill>
        <p:spPr bwMode="auto">
          <a:xfrm>
            <a:off x="0" y="2394554"/>
            <a:ext cx="5889811" cy="44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ÑÑÑ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t="35629" r="49941" b="12479"/>
          <a:stretch/>
        </p:blipFill>
        <p:spPr bwMode="auto">
          <a:xfrm>
            <a:off x="5889812" y="2394554"/>
            <a:ext cx="6320118" cy="44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68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Основы </a:t>
            </a:r>
            <a:r>
              <a:rPr lang="ru-RU" sz="3200" dirty="0" err="1" smtClean="0"/>
              <a:t>цсс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03612"/>
            <a:ext cx="5889811" cy="591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Синтаксис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9811" y="2003612"/>
            <a:ext cx="6320119" cy="591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Основные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70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67</TotalTime>
  <Words>107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Введение в WEB-разработку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WEB-разработку</dc:title>
  <dc:creator>Сергей Юрков</dc:creator>
  <cp:lastModifiedBy>Сергей Юрков</cp:lastModifiedBy>
  <cp:revision>10</cp:revision>
  <dcterms:created xsi:type="dcterms:W3CDTF">2019-09-02T19:40:31Z</dcterms:created>
  <dcterms:modified xsi:type="dcterms:W3CDTF">2019-09-02T20:48:28Z</dcterms:modified>
</cp:coreProperties>
</file>