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8046" autoAdjust="0"/>
  </p:normalViewPr>
  <p:slideViewPr>
    <p:cSldViewPr>
      <p:cViewPr varScale="1">
        <p:scale>
          <a:sx n="81" d="100"/>
          <a:sy n="81" d="100"/>
        </p:scale>
        <p:origin x="14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7.jpeg"/><Relationship Id="rId18" Type="http://schemas.openxmlformats.org/officeDocument/2006/relationships/image" Target="../media/image12.jpeg"/><Relationship Id="rId3" Type="http://schemas.openxmlformats.org/officeDocument/2006/relationships/tags" Target="../tags/tag3.xml"/><Relationship Id="rId7" Type="http://schemas.openxmlformats.org/officeDocument/2006/relationships/image" Target="../media/image1.jpeg"/><Relationship Id="rId12" Type="http://schemas.openxmlformats.org/officeDocument/2006/relationships/image" Target="../media/image6.jpeg"/><Relationship Id="rId17" Type="http://schemas.openxmlformats.org/officeDocument/2006/relationships/image" Target="../media/image11.jpeg"/><Relationship Id="rId2" Type="http://schemas.openxmlformats.org/officeDocument/2006/relationships/tags" Target="../tags/tag2.xml"/><Relationship Id="rId16" Type="http://schemas.openxmlformats.org/officeDocument/2006/relationships/image" Target="../media/image10.jpeg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11" Type="http://schemas.openxmlformats.org/officeDocument/2006/relationships/image" Target="../media/image5.jpeg"/><Relationship Id="rId5" Type="http://schemas.openxmlformats.org/officeDocument/2006/relationships/tags" Target="../tags/tag5.xml"/><Relationship Id="rId15" Type="http://schemas.openxmlformats.org/officeDocument/2006/relationships/image" Target="../media/image9.jpeg"/><Relationship Id="rId10" Type="http://schemas.openxmlformats.org/officeDocument/2006/relationships/image" Target="../media/image4.jpeg"/><Relationship Id="rId4" Type="http://schemas.openxmlformats.org/officeDocument/2006/relationships/tags" Target="../tags/tag4.xml"/><Relationship Id="rId9" Type="http://schemas.openxmlformats.org/officeDocument/2006/relationships/image" Target="../media/image3.jpeg"/><Relationship Id="rId14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Jumbotron Example"/>
          <p:cNvGrpSpPr/>
          <p:nvPr userDrawn="1"/>
        </p:nvGrpSpPr>
        <p:grpSpPr>
          <a:xfrm>
            <a:off x="0" y="29600"/>
            <a:ext cx="9144000" cy="6705573"/>
            <a:chOff x="1476372" y="363604"/>
            <a:chExt cx="9239256" cy="6061883"/>
          </a:xfrm>
        </p:grpSpPr>
        <p:sp>
          <p:nvSpPr>
            <p:cNvPr id="60" name="Navbar Shape"/>
            <p:cNvSpPr/>
            <p:nvPr userDrawn="1"/>
          </p:nvSpPr>
          <p:spPr>
            <a:xfrm>
              <a:off x="1476372" y="363604"/>
              <a:ext cx="9239256" cy="4953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8016" tIns="45720" rIns="128016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H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NYOUTRITION.ORG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Input"/>
            <p:cNvSpPr/>
            <p:nvPr userDrawn="1"/>
          </p:nvSpPr>
          <p:spPr>
            <a:xfrm>
              <a:off x="8166790" y="457391"/>
              <a:ext cx="1733041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Password</a:t>
              </a:r>
            </a:p>
          </p:txBody>
        </p:sp>
        <p:sp>
          <p:nvSpPr>
            <p:cNvPr id="62" name="Button"/>
            <p:cNvSpPr/>
            <p:nvPr userDrawn="1"/>
          </p:nvSpPr>
          <p:spPr>
            <a:xfrm>
              <a:off x="9965402" y="455985"/>
              <a:ext cx="607351" cy="310539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Sign in</a:t>
              </a:r>
            </a:p>
          </p:txBody>
        </p:sp>
        <p:sp>
          <p:nvSpPr>
            <p:cNvPr id="63" name="Input"/>
            <p:cNvSpPr/>
            <p:nvPr userDrawn="1"/>
          </p:nvSpPr>
          <p:spPr>
            <a:xfrm>
              <a:off x="6368177" y="457391"/>
              <a:ext cx="1733041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Email</a:t>
              </a:r>
            </a:p>
          </p:txBody>
        </p:sp>
        <p:grpSp>
          <p:nvGrpSpPr>
            <p:cNvPr id="64" name="Jumbotron"/>
            <p:cNvGrpSpPr/>
            <p:nvPr userDrawn="1"/>
          </p:nvGrpSpPr>
          <p:grpSpPr>
            <a:xfrm>
              <a:off x="1619247" y="1327998"/>
              <a:ext cx="8953505" cy="1799644"/>
              <a:chOff x="1355349" y="1437138"/>
              <a:chExt cx="8953505" cy="1799644"/>
            </a:xfrm>
          </p:grpSpPr>
          <p:sp>
            <p:nvSpPr>
              <p:cNvPr id="78" name="Jumbotron"/>
              <p:cNvSpPr/>
              <p:nvPr userDrawn="1"/>
            </p:nvSpPr>
            <p:spPr>
              <a:xfrm>
                <a:off x="1355349" y="1437138"/>
                <a:ext cx="8953505" cy="1799644"/>
              </a:xfrm>
              <a:prstGeom prst="roundRect">
                <a:avLst>
                  <a:gd name="adj" fmla="val 2079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548640" tIns="274320" rIns="548640" bIns="2743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200"/>
                  </a:spcAft>
                </a:pPr>
                <a:r>
                  <a:rPr lang="en-US" sz="44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Start eating</a:t>
                </a:r>
                <a:r>
                  <a:rPr lang="en-US" sz="4400" baseline="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healthy</a:t>
                </a:r>
                <a:r>
                  <a:rPr lang="en-US" sz="44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4400" baseline="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today</a:t>
                </a:r>
                <a:r>
                  <a:rPr lang="en-US" sz="44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!</a:t>
                </a:r>
                <a:endParaRPr lang="en-US" sz="4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fr-CH" sz="1600" b="1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  </a:t>
                </a:r>
                <a:r>
                  <a:rPr lang="fr-CH" sz="1600" b="1" baseline="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  <a:r>
                  <a:rPr lang="fr-CH" sz="1600" b="1" dirty="0" err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Eating</a:t>
                </a:r>
                <a:r>
                  <a:rPr lang="fr-CH" sz="1600" b="1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CH" sz="1600" b="1" dirty="0" err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healthy</a:t>
                </a:r>
                <a:r>
                  <a:rPr lang="fr-CH" sz="1600" b="1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CH" sz="1600" b="1" dirty="0" err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is</a:t>
                </a:r>
                <a:r>
                  <a:rPr lang="fr-CH" sz="1600" b="1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a progressive </a:t>
                </a:r>
                <a:r>
                  <a:rPr lang="fr-CH" sz="1600" b="1" dirty="0" err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journey</a:t>
                </a:r>
                <a:r>
                  <a:rPr lang="fr-CH" sz="1600" b="1" baseline="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 </a:t>
                </a:r>
                <a:r>
                  <a:rPr lang="fr-CH" sz="1600" b="1" baseline="0" dirty="0" err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</a:t>
                </a:r>
                <a:r>
                  <a:rPr lang="fr-CH" sz="1600" b="1" baseline="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are </a:t>
                </a:r>
                <a:r>
                  <a:rPr lang="fr-CH" sz="1600" b="1" baseline="0" dirty="0" err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like</a:t>
                </a:r>
                <a:r>
                  <a:rPr lang="fr-CH" sz="1600" b="1" baseline="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CH" sz="1600" b="1" baseline="0" dirty="0" err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you</a:t>
                </a:r>
                <a:r>
                  <a:rPr lang="fr-CH" sz="1600" b="1" baseline="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; </a:t>
                </a:r>
                <a:r>
                  <a:rPr lang="fr-CH" sz="1600" b="1" baseline="0" dirty="0" err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</a:t>
                </a:r>
                <a:r>
                  <a:rPr lang="fr-CH" sz="1600" b="1" baseline="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CH" sz="1600" b="1" baseline="0" dirty="0" err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</a:t>
                </a:r>
                <a:r>
                  <a:rPr lang="fr-CH" sz="1600" b="1" baseline="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help.</a:t>
                </a:r>
                <a:endParaRPr lang="en-US" sz="160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Button"/>
              <p:cNvSpPr/>
              <p:nvPr userDrawn="1"/>
            </p:nvSpPr>
            <p:spPr>
              <a:xfrm>
                <a:off x="5216152" y="2788086"/>
                <a:ext cx="4507221" cy="378762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8016" tIns="91440" rIns="128016" bIns="9144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50" b="1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CALCULATE YOUR BMI (BODY MASS INDEX)</a:t>
                </a:r>
                <a:r>
                  <a:rPr lang="en-US" sz="1350" b="1" baseline="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NOW</a:t>
                </a:r>
                <a:endParaRPr lang="en-US" sz="135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5" name="h2"/>
            <p:cNvSpPr txBox="1"/>
            <p:nvPr userDrawn="1"/>
          </p:nvSpPr>
          <p:spPr>
            <a:xfrm>
              <a:off x="1615609" y="3201197"/>
              <a:ext cx="2961788" cy="306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H" sz="2200" dirty="0" smtClean="0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FIND</a:t>
              </a:r>
              <a:r>
                <a:rPr lang="fr-CH" sz="2200" baseline="0" dirty="0" smtClean="0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fr-CH" sz="2200" baseline="0" dirty="0" err="1" smtClean="0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resources</a:t>
              </a:r>
              <a:r>
                <a:rPr lang="fr-CH" sz="2200" baseline="0" dirty="0" smtClean="0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for </a:t>
              </a:r>
              <a:r>
                <a:rPr lang="fr-CH" sz="2200" baseline="0" dirty="0" err="1" smtClean="0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you</a:t>
              </a:r>
              <a:endParaRPr lang="en-US" sz="2200" dirty="0" smtClean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6" name="Body Copy"/>
            <p:cNvSpPr txBox="1"/>
            <p:nvPr userDrawn="1"/>
          </p:nvSpPr>
          <p:spPr>
            <a:xfrm>
              <a:off x="1624987" y="3601460"/>
              <a:ext cx="2788262" cy="25301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25000"/>
                </a:lnSpc>
                <a:spcAft>
                  <a:spcPts val="500"/>
                </a:spcAft>
                <a:buFontTx/>
                <a:buChar char="-"/>
              </a:pPr>
              <a:r>
                <a:rPr lang="en-US" sz="12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Children</a:t>
              </a:r>
            </a:p>
            <a:p>
              <a:pPr marL="171450" indent="-171450">
                <a:lnSpc>
                  <a:spcPct val="125000"/>
                </a:lnSpc>
                <a:spcAft>
                  <a:spcPts val="500"/>
                </a:spcAft>
                <a:buFontTx/>
                <a:buChar char="-"/>
              </a:pPr>
              <a:r>
                <a:rPr lang="fr-CH" sz="12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Students</a:t>
              </a:r>
              <a:endParaRPr lang="en-US" sz="12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>
                <a:lnSpc>
                  <a:spcPct val="125000"/>
                </a:lnSpc>
                <a:spcAft>
                  <a:spcPts val="500"/>
                </a:spcAft>
                <a:buFontTx/>
                <a:buChar char="-"/>
              </a:pPr>
              <a:r>
                <a:rPr lang="fr-CH" sz="1200" b="1" baseline="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Adults</a:t>
              </a:r>
            </a:p>
            <a:p>
              <a:pPr marL="171450" indent="-171450">
                <a:lnSpc>
                  <a:spcPct val="125000"/>
                </a:lnSpc>
                <a:spcAft>
                  <a:spcPts val="500"/>
                </a:spcAft>
                <a:buFontTx/>
                <a:buChar char="-"/>
              </a:pPr>
              <a:r>
                <a:rPr lang="en-US" sz="12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Professionals</a:t>
              </a:r>
            </a:p>
            <a:p>
              <a:pPr marL="171450" indent="-171450">
                <a:lnSpc>
                  <a:spcPct val="125000"/>
                </a:lnSpc>
                <a:spcAft>
                  <a:spcPts val="500"/>
                </a:spcAft>
                <a:buFontTx/>
                <a:buChar char="-"/>
              </a:pPr>
              <a:r>
                <a:rPr lang="fr-CH" sz="12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People with</a:t>
              </a:r>
              <a:r>
                <a:rPr lang="fr-CH" sz="1200" b="1" baseline="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disability</a:t>
              </a:r>
              <a:endParaRPr lang="en-US" sz="1200" b="1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>
                <a:lnSpc>
                  <a:spcPct val="125000"/>
                </a:lnSpc>
                <a:spcAft>
                  <a:spcPts val="500"/>
                </a:spcAft>
                <a:buFontTx/>
                <a:buChar char="-"/>
              </a:pPr>
              <a:r>
                <a:rPr lang="en-US" sz="12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Non english natives</a:t>
              </a:r>
            </a:p>
            <a:p>
              <a:pPr marL="171450" indent="-171450">
                <a:lnSpc>
                  <a:spcPct val="125000"/>
                </a:lnSpc>
                <a:spcAft>
                  <a:spcPts val="500"/>
                </a:spcAft>
                <a:buFontTx/>
                <a:buChar char="-"/>
              </a:pPr>
              <a:r>
                <a:rPr lang="fr-CH" sz="12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Others</a:t>
              </a:r>
              <a:endParaRPr lang="en-US" sz="1200" b="1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>
                <a:lnSpc>
                  <a:spcPct val="125000"/>
                </a:lnSpc>
                <a:spcAft>
                  <a:spcPts val="500"/>
                </a:spcAft>
                <a:buFontTx/>
                <a:buNone/>
              </a:pPr>
              <a:endParaRPr lang="fr-CH" sz="1050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>
                <a:lnSpc>
                  <a:spcPct val="125000"/>
                </a:lnSpc>
                <a:spcAft>
                  <a:spcPts val="500"/>
                </a:spcAft>
                <a:buFontTx/>
                <a:buNone/>
              </a:pPr>
              <a:endParaRPr lang="fr-CH" sz="1050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>
                <a:lnSpc>
                  <a:spcPct val="125000"/>
                </a:lnSpc>
                <a:spcAft>
                  <a:spcPts val="500"/>
                </a:spcAft>
                <a:buFontTx/>
                <a:buChar char="-"/>
              </a:pPr>
              <a:endParaRPr lang="fr-CH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Button"/>
            <p:cNvSpPr/>
            <p:nvPr userDrawn="1"/>
          </p:nvSpPr>
          <p:spPr>
            <a:xfrm>
              <a:off x="1694860" y="5461117"/>
              <a:ext cx="1013413" cy="310539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View details »</a:t>
              </a:r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h2"/>
            <p:cNvSpPr txBox="1"/>
            <p:nvPr userDrawn="1"/>
          </p:nvSpPr>
          <p:spPr>
            <a:xfrm>
              <a:off x="4698998" y="3201197"/>
              <a:ext cx="2765933" cy="306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H" sz="2200" dirty="0" smtClean="0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EXPLORE</a:t>
              </a:r>
              <a:r>
                <a:rPr lang="fr-CH" sz="2200" baseline="0" dirty="0" smtClean="0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online </a:t>
              </a:r>
              <a:r>
                <a:rPr lang="fr-CH" sz="2200" baseline="0" dirty="0" err="1" smtClean="0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tools</a:t>
              </a:r>
              <a:endParaRPr lang="en-US" sz="2200" dirty="0" smtClean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1" name="h2"/>
            <p:cNvSpPr txBox="1"/>
            <p:nvPr userDrawn="1"/>
          </p:nvSpPr>
          <p:spPr>
            <a:xfrm>
              <a:off x="7782387" y="3201197"/>
              <a:ext cx="2425018" cy="306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dirty="0" smtClean="0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MY.nyoutrition.org</a:t>
              </a:r>
            </a:p>
          </p:txBody>
        </p:sp>
        <p:cxnSp>
          <p:nvCxnSpPr>
            <p:cNvPr id="74" name="Line"/>
            <p:cNvCxnSpPr/>
            <p:nvPr userDrawn="1"/>
          </p:nvCxnSpPr>
          <p:spPr>
            <a:xfrm>
              <a:off x="1476372" y="858904"/>
              <a:ext cx="9239256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Footer"/>
            <p:cNvGrpSpPr/>
            <p:nvPr userDrawn="1"/>
          </p:nvGrpSpPr>
          <p:grpSpPr>
            <a:xfrm>
              <a:off x="1476372" y="6239350"/>
              <a:ext cx="9239256" cy="186137"/>
              <a:chOff x="1476372" y="6239350"/>
              <a:chExt cx="9239256" cy="186137"/>
            </a:xfrm>
          </p:grpSpPr>
          <p:cxnSp>
            <p:nvCxnSpPr>
              <p:cNvPr id="76" name="Line"/>
              <p:cNvCxnSpPr/>
              <p:nvPr userDrawn="1"/>
            </p:nvCxnSpPr>
            <p:spPr>
              <a:xfrm>
                <a:off x="1476372" y="6239350"/>
                <a:ext cx="9239256" cy="0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Copyright"/>
              <p:cNvSpPr txBox="1"/>
              <p:nvPr userDrawn="1"/>
            </p:nvSpPr>
            <p:spPr>
              <a:xfrm>
                <a:off x="1624987" y="6260982"/>
                <a:ext cx="1054426" cy="1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© </a:t>
                </a:r>
                <a:r>
                  <a:rPr lang="en-US" sz="105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nyoutrition.org</a:t>
                </a:r>
              </a:p>
            </p:txBody>
          </p:sp>
        </p:grpSp>
      </p:grpSp>
      <p:sp>
        <p:nvSpPr>
          <p:cNvPr id="82" name="Body Copy"/>
          <p:cNvSpPr txBox="1"/>
          <p:nvPr userDrawn="1"/>
        </p:nvSpPr>
        <p:spPr>
          <a:xfrm>
            <a:off x="3192242" y="3581400"/>
            <a:ext cx="2759515" cy="27988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r>
              <a:rPr lang="en-US" sz="12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</a:t>
            </a:r>
            <a:r>
              <a:rPr lang="en-US" sz="1200" b="1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BMI</a:t>
            </a:r>
            <a:r>
              <a:rPr lang="en-US" sz="1200" b="1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calculator</a:t>
            </a:r>
            <a:endParaRPr lang="en-US" sz="1200" b="1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r>
              <a:rPr lang="fr-CH" sz="12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Interactive</a:t>
            </a:r>
            <a:r>
              <a:rPr lang="fr-CH" sz="1200" b="1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checklists</a:t>
            </a:r>
            <a:endParaRPr lang="en-US" sz="1200" b="1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r>
              <a:rPr lang="fr-CH" sz="12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monitoring</a:t>
            </a:r>
            <a:r>
              <a:rPr lang="fr-CH" sz="1200" b="1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tool</a:t>
            </a:r>
            <a:endParaRPr lang="en-US" sz="1200" b="1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r>
              <a:rPr lang="fr-CH" sz="12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monitoring</a:t>
            </a:r>
            <a:r>
              <a:rPr lang="fr-CH" sz="1200" b="1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tool</a:t>
            </a:r>
            <a:endParaRPr lang="en-US" sz="1200" b="1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r>
              <a:rPr lang="en-US" sz="12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Portion distortion</a:t>
            </a:r>
          </a:p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r>
              <a:rPr lang="fr-CH" sz="12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BMI benchmarking</a:t>
            </a:r>
            <a:r>
              <a:rPr lang="fr-CH" sz="1200" b="1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tool</a:t>
            </a:r>
            <a:endParaRPr lang="en-US" sz="1200" b="1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r>
              <a:rPr lang="fr-CH" sz="1200" b="1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Calories intake benchmarking tool</a:t>
            </a:r>
            <a:endParaRPr lang="en-US" sz="1200" b="1" baseline="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5000"/>
              </a:lnSpc>
              <a:spcAft>
                <a:spcPts val="500"/>
              </a:spcAft>
              <a:buFontTx/>
              <a:buNone/>
            </a:pPr>
            <a:endParaRPr lang="fr-CH" sz="1050" baseline="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5000"/>
              </a:lnSpc>
              <a:spcAft>
                <a:spcPts val="500"/>
              </a:spcAft>
              <a:buFontTx/>
              <a:buNone/>
            </a:pPr>
            <a:endParaRPr lang="fr-CH" sz="1050" baseline="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endParaRPr lang="fr-CH" sz="105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Button"/>
          <p:cNvSpPr/>
          <p:nvPr userDrawn="1"/>
        </p:nvSpPr>
        <p:spPr>
          <a:xfrm>
            <a:off x="3224899" y="5638800"/>
            <a:ext cx="1002965" cy="343514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 details »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Body Copy"/>
          <p:cNvSpPr txBox="1"/>
          <p:nvPr userDrawn="1"/>
        </p:nvSpPr>
        <p:spPr>
          <a:xfrm>
            <a:off x="6384485" y="3581400"/>
            <a:ext cx="2759515" cy="27988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r>
              <a:rPr lang="fr-CH" sz="12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My.nyoutrition</a:t>
            </a:r>
            <a:endParaRPr lang="en-US" sz="1200" b="1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r>
              <a:rPr lang="fr-CH" sz="12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Fruits</a:t>
            </a:r>
            <a:endParaRPr lang="en-US" sz="1200" b="1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r>
              <a:rPr lang="fr-CH" sz="1200" b="1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Vegetables</a:t>
            </a:r>
          </a:p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r>
              <a:rPr lang="en-US" sz="12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Grains</a:t>
            </a:r>
          </a:p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r>
              <a:rPr lang="fr-CH" sz="12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Protein Foods</a:t>
            </a:r>
            <a:endParaRPr lang="en-US" sz="1200" b="1" baseline="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r>
              <a:rPr lang="en-US" sz="12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Dairy</a:t>
            </a:r>
          </a:p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r>
              <a:rPr lang="fr-CH" sz="12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Oils</a:t>
            </a:r>
            <a:endParaRPr lang="en-US" sz="1200" b="1" baseline="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5000"/>
              </a:lnSpc>
              <a:spcAft>
                <a:spcPts val="500"/>
              </a:spcAft>
              <a:buFontTx/>
              <a:buNone/>
            </a:pPr>
            <a:endParaRPr lang="fr-CH" sz="1050" baseline="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5000"/>
              </a:lnSpc>
              <a:spcAft>
                <a:spcPts val="500"/>
              </a:spcAft>
              <a:buFontTx/>
              <a:buNone/>
            </a:pPr>
            <a:endParaRPr lang="fr-CH" sz="1050" baseline="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endParaRPr lang="fr-CH" sz="105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Button"/>
          <p:cNvSpPr/>
          <p:nvPr userDrawn="1"/>
        </p:nvSpPr>
        <p:spPr>
          <a:xfrm>
            <a:off x="6417142" y="5638800"/>
            <a:ext cx="1002965" cy="343514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 details »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Copyright"/>
          <p:cNvSpPr txBox="1"/>
          <p:nvPr userDrawn="1"/>
        </p:nvSpPr>
        <p:spPr>
          <a:xfrm>
            <a:off x="1343038" y="6553200"/>
            <a:ext cx="519373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sp>
        <p:nvSpPr>
          <p:cNvPr id="88" name="Copyright"/>
          <p:cNvSpPr txBox="1"/>
          <p:nvPr userDrawn="1"/>
        </p:nvSpPr>
        <p:spPr>
          <a:xfrm>
            <a:off x="2071427" y="6553200"/>
            <a:ext cx="795089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policies </a:t>
            </a:r>
          </a:p>
        </p:txBody>
      </p:sp>
      <p:sp>
        <p:nvSpPr>
          <p:cNvPr id="89" name="Copyright"/>
          <p:cNvSpPr txBox="1"/>
          <p:nvPr userDrawn="1"/>
        </p:nvSpPr>
        <p:spPr>
          <a:xfrm>
            <a:off x="3048000" y="6553200"/>
            <a:ext cx="801501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Privacy policy</a:t>
            </a:r>
          </a:p>
        </p:txBody>
      </p:sp>
      <p:sp>
        <p:nvSpPr>
          <p:cNvPr id="90" name="Copyright"/>
          <p:cNvSpPr txBox="1"/>
          <p:nvPr userDrawn="1"/>
        </p:nvSpPr>
        <p:spPr>
          <a:xfrm>
            <a:off x="4018105" y="6553200"/>
            <a:ext cx="1346522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Accessibility</a:t>
            </a:r>
            <a:r>
              <a:rPr lang="en-US" sz="1050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statement</a:t>
            </a:r>
            <a:endParaRPr lang="en-US" sz="105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Copyright"/>
          <p:cNvSpPr txBox="1"/>
          <p:nvPr userDrawn="1"/>
        </p:nvSpPr>
        <p:spPr>
          <a:xfrm>
            <a:off x="5586439" y="6553200"/>
            <a:ext cx="985847" cy="2019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of conduct</a:t>
            </a:r>
          </a:p>
        </p:txBody>
      </p:sp>
      <p:sp>
        <p:nvSpPr>
          <p:cNvPr id="92" name="Copyright"/>
          <p:cNvSpPr txBox="1"/>
          <p:nvPr userDrawn="1"/>
        </p:nvSpPr>
        <p:spPr>
          <a:xfrm>
            <a:off x="6705600" y="6553200"/>
            <a:ext cx="1131720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 quality</a:t>
            </a:r>
          </a:p>
        </p:txBody>
      </p:sp>
      <p:sp>
        <p:nvSpPr>
          <p:cNvPr id="93" name="Copyright"/>
          <p:cNvSpPr txBox="1"/>
          <p:nvPr userDrawn="1"/>
        </p:nvSpPr>
        <p:spPr>
          <a:xfrm>
            <a:off x="8016630" y="6553200"/>
            <a:ext cx="517770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Contacts</a:t>
            </a:r>
          </a:p>
        </p:txBody>
      </p:sp>
      <p:pic>
        <p:nvPicPr>
          <p:cNvPr id="94" name="Placeholder User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78" y="1098718"/>
            <a:ext cx="501482" cy="501482"/>
          </a:xfrm>
          <a:prstGeom prst="ellipse">
            <a:avLst/>
          </a:prstGeom>
        </p:spPr>
      </p:pic>
      <p:pic>
        <p:nvPicPr>
          <p:cNvPr id="95" name="Placeholder User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081630"/>
            <a:ext cx="512019" cy="512019"/>
          </a:xfrm>
          <a:prstGeom prst="ellipse">
            <a:avLst/>
          </a:prstGeom>
        </p:spPr>
      </p:pic>
      <p:pic>
        <p:nvPicPr>
          <p:cNvPr id="96" name="Placeholder User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2" y="1098718"/>
            <a:ext cx="519373" cy="519373"/>
          </a:xfrm>
          <a:prstGeom prst="ellipse">
            <a:avLst/>
          </a:prstGeom>
        </p:spPr>
      </p:pic>
      <p:pic>
        <p:nvPicPr>
          <p:cNvPr id="97" name="Placeholder User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18" y="1645746"/>
            <a:ext cx="501482" cy="501482"/>
          </a:xfrm>
          <a:prstGeom prst="ellipse">
            <a:avLst/>
          </a:prstGeom>
        </p:spPr>
      </p:pic>
      <p:pic>
        <p:nvPicPr>
          <p:cNvPr id="98" name="Placeholder User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645745"/>
            <a:ext cx="510131" cy="510131"/>
          </a:xfrm>
          <a:prstGeom prst="ellipse">
            <a:avLst/>
          </a:prstGeom>
        </p:spPr>
      </p:pic>
      <p:pic>
        <p:nvPicPr>
          <p:cNvPr id="99" name="Placeholder User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51" y="1645746"/>
            <a:ext cx="510131" cy="510131"/>
          </a:xfrm>
          <a:prstGeom prst="ellipse">
            <a:avLst/>
          </a:prstGeom>
        </p:spPr>
      </p:pic>
      <p:pic>
        <p:nvPicPr>
          <p:cNvPr id="100" name="Placeholder User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3" y="2133600"/>
            <a:ext cx="486187" cy="486187"/>
          </a:xfrm>
          <a:prstGeom prst="ellipse">
            <a:avLst/>
          </a:prstGeom>
        </p:spPr>
      </p:pic>
      <p:pic>
        <p:nvPicPr>
          <p:cNvPr id="101" name="Placeholder User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3600"/>
            <a:ext cx="504486" cy="504486"/>
          </a:xfrm>
          <a:prstGeom prst="ellipse">
            <a:avLst/>
          </a:prstGeom>
        </p:spPr>
      </p:pic>
      <p:pic>
        <p:nvPicPr>
          <p:cNvPr id="102" name="Placeholder User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45" y="2133600"/>
            <a:ext cx="527185" cy="527185"/>
          </a:xfrm>
          <a:prstGeom prst="ellipse">
            <a:avLst/>
          </a:prstGeom>
        </p:spPr>
      </p:pic>
      <p:pic>
        <p:nvPicPr>
          <p:cNvPr id="103" name="Placeholder User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15" y="2590799"/>
            <a:ext cx="487959" cy="487959"/>
          </a:xfrm>
          <a:prstGeom prst="ellipse">
            <a:avLst/>
          </a:prstGeom>
        </p:spPr>
      </p:pic>
      <p:pic>
        <p:nvPicPr>
          <p:cNvPr id="104" name="Placeholder User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5" y="2602041"/>
            <a:ext cx="485101" cy="485101"/>
          </a:xfrm>
          <a:prstGeom prst="ellipse">
            <a:avLst/>
          </a:prstGeom>
        </p:spPr>
      </p:pic>
      <p:pic>
        <p:nvPicPr>
          <p:cNvPr id="105" name="Placeholder User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2590800"/>
            <a:ext cx="506771" cy="506771"/>
          </a:xfrm>
          <a:prstGeom prst="ellipse">
            <a:avLst/>
          </a:prstGeom>
        </p:spPr>
      </p:pic>
      <p:sp>
        <p:nvSpPr>
          <p:cNvPr id="106" name="Share"/>
          <p:cNvSpPr>
            <a:spLocks noChangeAspect="1" noEditPoints="1"/>
          </p:cNvSpPr>
          <p:nvPr userDrawn="1"/>
        </p:nvSpPr>
        <p:spPr bwMode="auto">
          <a:xfrm>
            <a:off x="4242593" y="109538"/>
            <a:ext cx="367782" cy="364210"/>
          </a:xfrm>
          <a:custGeom>
            <a:avLst/>
            <a:gdLst>
              <a:gd name="T0" fmla="*/ 533 w 666"/>
              <a:gd name="T1" fmla="*/ 0 h 667"/>
              <a:gd name="T2" fmla="*/ 400 w 666"/>
              <a:gd name="T3" fmla="*/ 132 h 667"/>
              <a:gd name="T4" fmla="*/ 212 w 666"/>
              <a:gd name="T5" fmla="*/ 226 h 667"/>
              <a:gd name="T6" fmla="*/ 133 w 666"/>
              <a:gd name="T7" fmla="*/ 200 h 667"/>
              <a:gd name="T8" fmla="*/ 0 w 666"/>
              <a:gd name="T9" fmla="*/ 333 h 667"/>
              <a:gd name="T10" fmla="*/ 133 w 666"/>
              <a:gd name="T11" fmla="*/ 467 h 667"/>
              <a:gd name="T12" fmla="*/ 212 w 666"/>
              <a:gd name="T13" fmla="*/ 441 h 667"/>
              <a:gd name="T14" fmla="*/ 400 w 666"/>
              <a:gd name="T15" fmla="*/ 535 h 667"/>
              <a:gd name="T16" fmla="*/ 533 w 666"/>
              <a:gd name="T17" fmla="*/ 667 h 667"/>
              <a:gd name="T18" fmla="*/ 666 w 666"/>
              <a:gd name="T19" fmla="*/ 533 h 667"/>
              <a:gd name="T20" fmla="*/ 533 w 666"/>
              <a:gd name="T21" fmla="*/ 400 h 667"/>
              <a:gd name="T22" fmla="*/ 457 w 666"/>
              <a:gd name="T23" fmla="*/ 424 h 667"/>
              <a:gd name="T24" fmla="*/ 275 w 666"/>
              <a:gd name="T25" fmla="*/ 333 h 667"/>
              <a:gd name="T26" fmla="*/ 457 w 666"/>
              <a:gd name="T27" fmla="*/ 242 h 667"/>
              <a:gd name="T28" fmla="*/ 533 w 666"/>
              <a:gd name="T29" fmla="*/ 267 h 667"/>
              <a:gd name="T30" fmla="*/ 666 w 666"/>
              <a:gd name="T31" fmla="*/ 133 h 667"/>
              <a:gd name="T32" fmla="*/ 533 w 666"/>
              <a:gd name="T33" fmla="*/ 0 h 667"/>
              <a:gd name="T34" fmla="*/ 533 w 666"/>
              <a:gd name="T35" fmla="*/ 27 h 667"/>
              <a:gd name="T36" fmla="*/ 640 w 666"/>
              <a:gd name="T37" fmla="*/ 133 h 667"/>
              <a:gd name="T38" fmla="*/ 533 w 666"/>
              <a:gd name="T39" fmla="*/ 240 h 667"/>
              <a:gd name="T40" fmla="*/ 472 w 666"/>
              <a:gd name="T41" fmla="*/ 221 h 667"/>
              <a:gd name="T42" fmla="*/ 426 w 666"/>
              <a:gd name="T43" fmla="*/ 133 h 667"/>
              <a:gd name="T44" fmla="*/ 533 w 666"/>
              <a:gd name="T45" fmla="*/ 27 h 667"/>
              <a:gd name="T46" fmla="*/ 403 w 666"/>
              <a:gd name="T47" fmla="*/ 160 h 667"/>
              <a:gd name="T48" fmla="*/ 435 w 666"/>
              <a:gd name="T49" fmla="*/ 223 h 667"/>
              <a:gd name="T50" fmla="*/ 264 w 666"/>
              <a:gd name="T51" fmla="*/ 309 h 667"/>
              <a:gd name="T52" fmla="*/ 233 w 666"/>
              <a:gd name="T53" fmla="*/ 245 h 667"/>
              <a:gd name="T54" fmla="*/ 403 w 666"/>
              <a:gd name="T55" fmla="*/ 160 h 667"/>
              <a:gd name="T56" fmla="*/ 133 w 666"/>
              <a:gd name="T57" fmla="*/ 227 h 667"/>
              <a:gd name="T58" fmla="*/ 198 w 666"/>
              <a:gd name="T59" fmla="*/ 249 h 667"/>
              <a:gd name="T60" fmla="*/ 239 w 666"/>
              <a:gd name="T61" fmla="*/ 325 h 667"/>
              <a:gd name="T62" fmla="*/ 200 w 666"/>
              <a:gd name="T63" fmla="*/ 416 h 667"/>
              <a:gd name="T64" fmla="*/ 133 w 666"/>
              <a:gd name="T65" fmla="*/ 440 h 667"/>
              <a:gd name="T66" fmla="*/ 26 w 666"/>
              <a:gd name="T67" fmla="*/ 333 h 667"/>
              <a:gd name="T68" fmla="*/ 133 w 666"/>
              <a:gd name="T69" fmla="*/ 227 h 667"/>
              <a:gd name="T70" fmla="*/ 264 w 666"/>
              <a:gd name="T71" fmla="*/ 357 h 667"/>
              <a:gd name="T72" fmla="*/ 435 w 666"/>
              <a:gd name="T73" fmla="*/ 443 h 667"/>
              <a:gd name="T74" fmla="*/ 403 w 666"/>
              <a:gd name="T75" fmla="*/ 507 h 667"/>
              <a:gd name="T76" fmla="*/ 233 w 666"/>
              <a:gd name="T77" fmla="*/ 422 h 667"/>
              <a:gd name="T78" fmla="*/ 264 w 666"/>
              <a:gd name="T79" fmla="*/ 357 h 667"/>
              <a:gd name="T80" fmla="*/ 533 w 666"/>
              <a:gd name="T81" fmla="*/ 427 h 667"/>
              <a:gd name="T82" fmla="*/ 640 w 666"/>
              <a:gd name="T83" fmla="*/ 533 h 667"/>
              <a:gd name="T84" fmla="*/ 533 w 666"/>
              <a:gd name="T85" fmla="*/ 640 h 667"/>
              <a:gd name="T86" fmla="*/ 426 w 666"/>
              <a:gd name="T87" fmla="*/ 533 h 667"/>
              <a:gd name="T88" fmla="*/ 469 w 666"/>
              <a:gd name="T89" fmla="*/ 448 h 667"/>
              <a:gd name="T90" fmla="*/ 533 w 666"/>
              <a:gd name="T91" fmla="*/ 4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6" h="667">
                <a:moveTo>
                  <a:pt x="533" y="0"/>
                </a:moveTo>
                <a:cubicBezTo>
                  <a:pt x="460" y="0"/>
                  <a:pt x="400" y="59"/>
                  <a:pt x="400" y="132"/>
                </a:cubicBezTo>
                <a:lnTo>
                  <a:pt x="212" y="226"/>
                </a:lnTo>
                <a:cubicBezTo>
                  <a:pt x="190" y="210"/>
                  <a:pt x="162" y="200"/>
                  <a:pt x="133" y="200"/>
                </a:cubicBezTo>
                <a:cubicBezTo>
                  <a:pt x="59" y="200"/>
                  <a:pt x="0" y="260"/>
                  <a:pt x="0" y="333"/>
                </a:cubicBezTo>
                <a:cubicBezTo>
                  <a:pt x="0" y="407"/>
                  <a:pt x="59" y="467"/>
                  <a:pt x="133" y="467"/>
                </a:cubicBezTo>
                <a:cubicBezTo>
                  <a:pt x="162" y="467"/>
                  <a:pt x="190" y="457"/>
                  <a:pt x="212" y="441"/>
                </a:cubicBezTo>
                <a:lnTo>
                  <a:pt x="400" y="535"/>
                </a:lnTo>
                <a:cubicBezTo>
                  <a:pt x="400" y="608"/>
                  <a:pt x="460" y="667"/>
                  <a:pt x="533" y="667"/>
                </a:cubicBezTo>
                <a:cubicBezTo>
                  <a:pt x="606" y="667"/>
                  <a:pt x="666" y="607"/>
                  <a:pt x="666" y="533"/>
                </a:cubicBezTo>
                <a:cubicBezTo>
                  <a:pt x="666" y="460"/>
                  <a:pt x="606" y="400"/>
                  <a:pt x="533" y="400"/>
                </a:cubicBezTo>
                <a:cubicBezTo>
                  <a:pt x="505" y="400"/>
                  <a:pt x="478" y="409"/>
                  <a:pt x="457" y="424"/>
                </a:cubicBezTo>
                <a:lnTo>
                  <a:pt x="275" y="333"/>
                </a:lnTo>
                <a:lnTo>
                  <a:pt x="457" y="242"/>
                </a:lnTo>
                <a:cubicBezTo>
                  <a:pt x="478" y="258"/>
                  <a:pt x="505" y="267"/>
                  <a:pt x="533" y="267"/>
                </a:cubicBezTo>
                <a:cubicBezTo>
                  <a:pt x="606" y="267"/>
                  <a:pt x="666" y="207"/>
                  <a:pt x="666" y="133"/>
                </a:cubicBezTo>
                <a:cubicBezTo>
                  <a:pt x="666" y="60"/>
                  <a:pt x="606" y="0"/>
                  <a:pt x="533" y="0"/>
                </a:cubicBezTo>
                <a:close/>
                <a:moveTo>
                  <a:pt x="533" y="27"/>
                </a:moveTo>
                <a:cubicBezTo>
                  <a:pt x="592" y="27"/>
                  <a:pt x="640" y="74"/>
                  <a:pt x="640" y="133"/>
                </a:cubicBezTo>
                <a:cubicBezTo>
                  <a:pt x="640" y="192"/>
                  <a:pt x="592" y="240"/>
                  <a:pt x="533" y="240"/>
                </a:cubicBezTo>
                <a:cubicBezTo>
                  <a:pt x="510" y="240"/>
                  <a:pt x="489" y="233"/>
                  <a:pt x="472" y="221"/>
                </a:cubicBezTo>
                <a:cubicBezTo>
                  <a:pt x="442" y="198"/>
                  <a:pt x="428" y="163"/>
                  <a:pt x="426" y="133"/>
                </a:cubicBezTo>
                <a:cubicBezTo>
                  <a:pt x="426" y="74"/>
                  <a:pt x="474" y="27"/>
                  <a:pt x="533" y="27"/>
                </a:cubicBezTo>
                <a:close/>
                <a:moveTo>
                  <a:pt x="403" y="160"/>
                </a:moveTo>
                <a:cubicBezTo>
                  <a:pt x="407" y="184"/>
                  <a:pt x="419" y="206"/>
                  <a:pt x="435" y="223"/>
                </a:cubicBezTo>
                <a:lnTo>
                  <a:pt x="264" y="309"/>
                </a:lnTo>
                <a:cubicBezTo>
                  <a:pt x="259" y="285"/>
                  <a:pt x="248" y="263"/>
                  <a:pt x="233" y="245"/>
                </a:cubicBezTo>
                <a:lnTo>
                  <a:pt x="403" y="160"/>
                </a:lnTo>
                <a:close/>
                <a:moveTo>
                  <a:pt x="133" y="227"/>
                </a:moveTo>
                <a:cubicBezTo>
                  <a:pt x="158" y="227"/>
                  <a:pt x="180" y="235"/>
                  <a:pt x="198" y="249"/>
                </a:cubicBezTo>
                <a:cubicBezTo>
                  <a:pt x="225" y="268"/>
                  <a:pt x="237" y="300"/>
                  <a:pt x="239" y="325"/>
                </a:cubicBezTo>
                <a:cubicBezTo>
                  <a:pt x="238" y="361"/>
                  <a:pt x="239" y="379"/>
                  <a:pt x="200" y="416"/>
                </a:cubicBezTo>
                <a:cubicBezTo>
                  <a:pt x="182" y="431"/>
                  <a:pt x="158" y="440"/>
                  <a:pt x="133" y="440"/>
                </a:cubicBezTo>
                <a:cubicBezTo>
                  <a:pt x="74" y="440"/>
                  <a:pt x="26" y="392"/>
                  <a:pt x="26" y="333"/>
                </a:cubicBezTo>
                <a:cubicBezTo>
                  <a:pt x="26" y="274"/>
                  <a:pt x="74" y="227"/>
                  <a:pt x="133" y="227"/>
                </a:cubicBezTo>
                <a:close/>
                <a:moveTo>
                  <a:pt x="264" y="357"/>
                </a:moveTo>
                <a:lnTo>
                  <a:pt x="435" y="443"/>
                </a:lnTo>
                <a:cubicBezTo>
                  <a:pt x="419" y="461"/>
                  <a:pt x="407" y="482"/>
                  <a:pt x="403" y="507"/>
                </a:cubicBezTo>
                <a:lnTo>
                  <a:pt x="233" y="422"/>
                </a:lnTo>
                <a:cubicBezTo>
                  <a:pt x="248" y="404"/>
                  <a:pt x="259" y="382"/>
                  <a:pt x="264" y="357"/>
                </a:cubicBezTo>
                <a:close/>
                <a:moveTo>
                  <a:pt x="533" y="427"/>
                </a:moveTo>
                <a:cubicBezTo>
                  <a:pt x="592" y="427"/>
                  <a:pt x="640" y="474"/>
                  <a:pt x="640" y="533"/>
                </a:cubicBezTo>
                <a:cubicBezTo>
                  <a:pt x="640" y="592"/>
                  <a:pt x="592" y="640"/>
                  <a:pt x="533" y="640"/>
                </a:cubicBezTo>
                <a:cubicBezTo>
                  <a:pt x="474" y="640"/>
                  <a:pt x="426" y="592"/>
                  <a:pt x="426" y="533"/>
                </a:cubicBezTo>
                <a:cubicBezTo>
                  <a:pt x="430" y="495"/>
                  <a:pt x="442" y="468"/>
                  <a:pt x="469" y="448"/>
                </a:cubicBezTo>
                <a:cubicBezTo>
                  <a:pt x="487" y="435"/>
                  <a:pt x="509" y="427"/>
                  <a:pt x="533" y="4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LinkedIn"/>
          <p:cNvSpPr>
            <a:spLocks noChangeAspect="1" noEditPoints="1"/>
          </p:cNvSpPr>
          <p:nvPr userDrawn="1"/>
        </p:nvSpPr>
        <p:spPr bwMode="auto">
          <a:xfrm>
            <a:off x="3814763" y="108744"/>
            <a:ext cx="361459" cy="365004"/>
          </a:xfrm>
          <a:custGeom>
            <a:avLst/>
            <a:gdLst>
              <a:gd name="T0" fmla="*/ 0 w 667"/>
              <a:gd name="T1" fmla="*/ 133 h 666"/>
              <a:gd name="T2" fmla="*/ 133 w 667"/>
              <a:gd name="T3" fmla="*/ 666 h 666"/>
              <a:gd name="T4" fmla="*/ 667 w 667"/>
              <a:gd name="T5" fmla="*/ 533 h 666"/>
              <a:gd name="T6" fmla="*/ 533 w 667"/>
              <a:gd name="T7" fmla="*/ 0 h 666"/>
              <a:gd name="T8" fmla="*/ 133 w 667"/>
              <a:gd name="T9" fmla="*/ 26 h 666"/>
              <a:gd name="T10" fmla="*/ 640 w 667"/>
              <a:gd name="T11" fmla="*/ 133 h 666"/>
              <a:gd name="T12" fmla="*/ 533 w 667"/>
              <a:gd name="T13" fmla="*/ 640 h 666"/>
              <a:gd name="T14" fmla="*/ 27 w 667"/>
              <a:gd name="T15" fmla="*/ 533 h 666"/>
              <a:gd name="T16" fmla="*/ 133 w 667"/>
              <a:gd name="T17" fmla="*/ 26 h 666"/>
              <a:gd name="T18" fmla="*/ 93 w 667"/>
              <a:gd name="T19" fmla="*/ 169 h 666"/>
              <a:gd name="T20" fmla="*/ 164 w 667"/>
              <a:gd name="T21" fmla="*/ 232 h 666"/>
              <a:gd name="T22" fmla="*/ 226 w 667"/>
              <a:gd name="T23" fmla="*/ 168 h 666"/>
              <a:gd name="T24" fmla="*/ 160 w 667"/>
              <a:gd name="T25" fmla="*/ 133 h 666"/>
              <a:gd name="T26" fmla="*/ 160 w 667"/>
              <a:gd name="T27" fmla="*/ 206 h 666"/>
              <a:gd name="T28" fmla="*/ 160 w 667"/>
              <a:gd name="T29" fmla="*/ 133 h 666"/>
              <a:gd name="T30" fmla="*/ 93 w 667"/>
              <a:gd name="T31" fmla="*/ 253 h 666"/>
              <a:gd name="T32" fmla="*/ 107 w 667"/>
              <a:gd name="T33" fmla="*/ 573 h 666"/>
              <a:gd name="T34" fmla="*/ 227 w 667"/>
              <a:gd name="T35" fmla="*/ 560 h 666"/>
              <a:gd name="T36" fmla="*/ 227 w 667"/>
              <a:gd name="T37" fmla="*/ 253 h 666"/>
              <a:gd name="T38" fmla="*/ 107 w 667"/>
              <a:gd name="T39" fmla="*/ 240 h 666"/>
              <a:gd name="T40" fmla="*/ 240 w 667"/>
              <a:gd name="T41" fmla="*/ 253 h 666"/>
              <a:gd name="T42" fmla="*/ 253 w 667"/>
              <a:gd name="T43" fmla="*/ 573 h 666"/>
              <a:gd name="T44" fmla="*/ 373 w 667"/>
              <a:gd name="T45" fmla="*/ 560 h 666"/>
              <a:gd name="T46" fmla="*/ 380 w 667"/>
              <a:gd name="T47" fmla="*/ 361 h 666"/>
              <a:gd name="T48" fmla="*/ 435 w 667"/>
              <a:gd name="T49" fmla="*/ 361 h 666"/>
              <a:gd name="T50" fmla="*/ 440 w 667"/>
              <a:gd name="T51" fmla="*/ 560 h 666"/>
              <a:gd name="T52" fmla="*/ 560 w 667"/>
              <a:gd name="T53" fmla="*/ 573 h 666"/>
              <a:gd name="T54" fmla="*/ 573 w 667"/>
              <a:gd name="T55" fmla="*/ 386 h 666"/>
              <a:gd name="T56" fmla="*/ 444 w 667"/>
              <a:gd name="T57" fmla="*/ 240 h 666"/>
              <a:gd name="T58" fmla="*/ 373 w 667"/>
              <a:gd name="T59" fmla="*/ 253 h 666"/>
              <a:gd name="T60" fmla="*/ 253 w 667"/>
              <a:gd name="T61" fmla="*/ 240 h 666"/>
              <a:gd name="T62" fmla="*/ 200 w 667"/>
              <a:gd name="T63" fmla="*/ 266 h 666"/>
              <a:gd name="T64" fmla="*/ 200 w 667"/>
              <a:gd name="T65" fmla="*/ 546 h 666"/>
              <a:gd name="T66" fmla="*/ 120 w 667"/>
              <a:gd name="T67" fmla="*/ 266 h 666"/>
              <a:gd name="T68" fmla="*/ 347 w 667"/>
              <a:gd name="T69" fmla="*/ 266 h 666"/>
              <a:gd name="T70" fmla="*/ 372 w 667"/>
              <a:gd name="T71" fmla="*/ 300 h 666"/>
              <a:gd name="T72" fmla="*/ 444 w 667"/>
              <a:gd name="T73" fmla="*/ 266 h 666"/>
              <a:gd name="T74" fmla="*/ 547 w 667"/>
              <a:gd name="T75" fmla="*/ 386 h 666"/>
              <a:gd name="T76" fmla="*/ 467 w 667"/>
              <a:gd name="T77" fmla="*/ 546 h 666"/>
              <a:gd name="T78" fmla="*/ 459 w 667"/>
              <a:gd name="T79" fmla="*/ 349 h 666"/>
              <a:gd name="T80" fmla="*/ 357 w 667"/>
              <a:gd name="T81" fmla="*/ 347 h 666"/>
              <a:gd name="T82" fmla="*/ 347 w 667"/>
              <a:gd name="T83" fmla="*/ 546 h 666"/>
              <a:gd name="T84" fmla="*/ 267 w 667"/>
              <a:gd name="T85" fmla="*/ 26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7" h="666">
                <a:moveTo>
                  <a:pt x="133" y="0"/>
                </a:moveTo>
                <a:cubicBezTo>
                  <a:pt x="60" y="0"/>
                  <a:pt x="0" y="59"/>
                  <a:pt x="0" y="133"/>
                </a:cubicBezTo>
                <a:lnTo>
                  <a:pt x="0" y="533"/>
                </a:lnTo>
                <a:cubicBezTo>
                  <a:pt x="0" y="607"/>
                  <a:pt x="60" y="666"/>
                  <a:pt x="133" y="666"/>
                </a:cubicBezTo>
                <a:lnTo>
                  <a:pt x="533" y="666"/>
                </a:lnTo>
                <a:cubicBezTo>
                  <a:pt x="607" y="666"/>
                  <a:pt x="667" y="607"/>
                  <a:pt x="667" y="533"/>
                </a:cubicBezTo>
                <a:lnTo>
                  <a:pt x="667" y="133"/>
                </a:lnTo>
                <a:cubicBezTo>
                  <a:pt x="667" y="59"/>
                  <a:pt x="607" y="0"/>
                  <a:pt x="533" y="0"/>
                </a:cubicBezTo>
                <a:lnTo>
                  <a:pt x="133" y="0"/>
                </a:lnTo>
                <a:close/>
                <a:moveTo>
                  <a:pt x="133" y="26"/>
                </a:moveTo>
                <a:lnTo>
                  <a:pt x="533" y="26"/>
                </a:lnTo>
                <a:cubicBezTo>
                  <a:pt x="593" y="26"/>
                  <a:pt x="640" y="73"/>
                  <a:pt x="640" y="133"/>
                </a:cubicBezTo>
                <a:lnTo>
                  <a:pt x="640" y="533"/>
                </a:lnTo>
                <a:cubicBezTo>
                  <a:pt x="640" y="593"/>
                  <a:pt x="593" y="640"/>
                  <a:pt x="533" y="640"/>
                </a:cubicBezTo>
                <a:lnTo>
                  <a:pt x="133" y="640"/>
                </a:lnTo>
                <a:cubicBezTo>
                  <a:pt x="74" y="640"/>
                  <a:pt x="27" y="593"/>
                  <a:pt x="27" y="533"/>
                </a:cubicBezTo>
                <a:lnTo>
                  <a:pt x="27" y="133"/>
                </a:lnTo>
                <a:cubicBezTo>
                  <a:pt x="27" y="73"/>
                  <a:pt x="74" y="26"/>
                  <a:pt x="133" y="26"/>
                </a:cubicBezTo>
                <a:close/>
                <a:moveTo>
                  <a:pt x="160" y="106"/>
                </a:moveTo>
                <a:cubicBezTo>
                  <a:pt x="122" y="106"/>
                  <a:pt x="93" y="134"/>
                  <a:pt x="93" y="169"/>
                </a:cubicBezTo>
                <a:cubicBezTo>
                  <a:pt x="93" y="202"/>
                  <a:pt x="120" y="229"/>
                  <a:pt x="156" y="232"/>
                </a:cubicBezTo>
                <a:cubicBezTo>
                  <a:pt x="159" y="232"/>
                  <a:pt x="161" y="232"/>
                  <a:pt x="164" y="232"/>
                </a:cubicBezTo>
                <a:cubicBezTo>
                  <a:pt x="201" y="229"/>
                  <a:pt x="226" y="202"/>
                  <a:pt x="226" y="169"/>
                </a:cubicBezTo>
                <a:cubicBezTo>
                  <a:pt x="226" y="169"/>
                  <a:pt x="226" y="169"/>
                  <a:pt x="226" y="168"/>
                </a:cubicBezTo>
                <a:cubicBezTo>
                  <a:pt x="225" y="134"/>
                  <a:pt x="198" y="106"/>
                  <a:pt x="160" y="106"/>
                </a:cubicBezTo>
                <a:close/>
                <a:moveTo>
                  <a:pt x="160" y="133"/>
                </a:moveTo>
                <a:cubicBezTo>
                  <a:pt x="186" y="133"/>
                  <a:pt x="199" y="147"/>
                  <a:pt x="200" y="169"/>
                </a:cubicBezTo>
                <a:cubicBezTo>
                  <a:pt x="200" y="191"/>
                  <a:pt x="187" y="206"/>
                  <a:pt x="160" y="206"/>
                </a:cubicBezTo>
                <a:cubicBezTo>
                  <a:pt x="134" y="206"/>
                  <a:pt x="120" y="190"/>
                  <a:pt x="120" y="169"/>
                </a:cubicBezTo>
                <a:cubicBezTo>
                  <a:pt x="120" y="148"/>
                  <a:pt x="134" y="133"/>
                  <a:pt x="160" y="133"/>
                </a:cubicBezTo>
                <a:close/>
                <a:moveTo>
                  <a:pt x="107" y="240"/>
                </a:moveTo>
                <a:cubicBezTo>
                  <a:pt x="99" y="240"/>
                  <a:pt x="93" y="246"/>
                  <a:pt x="93" y="253"/>
                </a:cubicBezTo>
                <a:lnTo>
                  <a:pt x="93" y="560"/>
                </a:lnTo>
                <a:cubicBezTo>
                  <a:pt x="93" y="567"/>
                  <a:pt x="99" y="573"/>
                  <a:pt x="107" y="573"/>
                </a:cubicBezTo>
                <a:lnTo>
                  <a:pt x="213" y="573"/>
                </a:lnTo>
                <a:cubicBezTo>
                  <a:pt x="221" y="573"/>
                  <a:pt x="227" y="567"/>
                  <a:pt x="227" y="560"/>
                </a:cubicBezTo>
                <a:lnTo>
                  <a:pt x="227" y="465"/>
                </a:lnTo>
                <a:lnTo>
                  <a:pt x="227" y="253"/>
                </a:lnTo>
                <a:cubicBezTo>
                  <a:pt x="227" y="246"/>
                  <a:pt x="221" y="240"/>
                  <a:pt x="213" y="240"/>
                </a:cubicBezTo>
                <a:lnTo>
                  <a:pt x="107" y="240"/>
                </a:lnTo>
                <a:close/>
                <a:moveTo>
                  <a:pt x="253" y="240"/>
                </a:moveTo>
                <a:cubicBezTo>
                  <a:pt x="246" y="240"/>
                  <a:pt x="240" y="246"/>
                  <a:pt x="240" y="253"/>
                </a:cubicBezTo>
                <a:lnTo>
                  <a:pt x="240" y="560"/>
                </a:lnTo>
                <a:cubicBezTo>
                  <a:pt x="240" y="567"/>
                  <a:pt x="246" y="573"/>
                  <a:pt x="253" y="573"/>
                </a:cubicBezTo>
                <a:lnTo>
                  <a:pt x="360" y="573"/>
                </a:lnTo>
                <a:cubicBezTo>
                  <a:pt x="367" y="573"/>
                  <a:pt x="373" y="567"/>
                  <a:pt x="373" y="560"/>
                </a:cubicBezTo>
                <a:lnTo>
                  <a:pt x="373" y="386"/>
                </a:lnTo>
                <a:cubicBezTo>
                  <a:pt x="373" y="381"/>
                  <a:pt x="375" y="369"/>
                  <a:pt x="380" y="361"/>
                </a:cubicBezTo>
                <a:cubicBezTo>
                  <a:pt x="385" y="352"/>
                  <a:pt x="391" y="346"/>
                  <a:pt x="407" y="346"/>
                </a:cubicBezTo>
                <a:cubicBezTo>
                  <a:pt x="425" y="346"/>
                  <a:pt x="431" y="353"/>
                  <a:pt x="435" y="361"/>
                </a:cubicBezTo>
                <a:cubicBezTo>
                  <a:pt x="439" y="370"/>
                  <a:pt x="440" y="381"/>
                  <a:pt x="440" y="386"/>
                </a:cubicBezTo>
                <a:lnTo>
                  <a:pt x="440" y="560"/>
                </a:lnTo>
                <a:cubicBezTo>
                  <a:pt x="440" y="567"/>
                  <a:pt x="446" y="573"/>
                  <a:pt x="453" y="573"/>
                </a:cubicBezTo>
                <a:lnTo>
                  <a:pt x="560" y="573"/>
                </a:lnTo>
                <a:cubicBezTo>
                  <a:pt x="567" y="573"/>
                  <a:pt x="573" y="567"/>
                  <a:pt x="573" y="560"/>
                </a:cubicBezTo>
                <a:lnTo>
                  <a:pt x="573" y="386"/>
                </a:lnTo>
                <a:cubicBezTo>
                  <a:pt x="573" y="339"/>
                  <a:pt x="559" y="302"/>
                  <a:pt x="536" y="277"/>
                </a:cubicBezTo>
                <a:cubicBezTo>
                  <a:pt x="512" y="252"/>
                  <a:pt x="479" y="240"/>
                  <a:pt x="444" y="240"/>
                </a:cubicBezTo>
                <a:cubicBezTo>
                  <a:pt x="411" y="240"/>
                  <a:pt x="389" y="250"/>
                  <a:pt x="373" y="261"/>
                </a:cubicBezTo>
                <a:lnTo>
                  <a:pt x="373" y="253"/>
                </a:lnTo>
                <a:cubicBezTo>
                  <a:pt x="373" y="246"/>
                  <a:pt x="367" y="240"/>
                  <a:pt x="360" y="240"/>
                </a:cubicBezTo>
                <a:lnTo>
                  <a:pt x="253" y="240"/>
                </a:lnTo>
                <a:close/>
                <a:moveTo>
                  <a:pt x="120" y="266"/>
                </a:moveTo>
                <a:lnTo>
                  <a:pt x="200" y="266"/>
                </a:lnTo>
                <a:lnTo>
                  <a:pt x="200" y="465"/>
                </a:lnTo>
                <a:lnTo>
                  <a:pt x="200" y="546"/>
                </a:lnTo>
                <a:lnTo>
                  <a:pt x="120" y="546"/>
                </a:lnTo>
                <a:lnTo>
                  <a:pt x="120" y="266"/>
                </a:lnTo>
                <a:close/>
                <a:moveTo>
                  <a:pt x="267" y="266"/>
                </a:moveTo>
                <a:lnTo>
                  <a:pt x="347" y="266"/>
                </a:lnTo>
                <a:lnTo>
                  <a:pt x="347" y="294"/>
                </a:lnTo>
                <a:cubicBezTo>
                  <a:pt x="347" y="308"/>
                  <a:pt x="365" y="313"/>
                  <a:pt x="372" y="300"/>
                </a:cubicBezTo>
                <a:cubicBezTo>
                  <a:pt x="372" y="300"/>
                  <a:pt x="376" y="293"/>
                  <a:pt x="387" y="284"/>
                </a:cubicBezTo>
                <a:cubicBezTo>
                  <a:pt x="398" y="275"/>
                  <a:pt x="416" y="266"/>
                  <a:pt x="444" y="266"/>
                </a:cubicBezTo>
                <a:cubicBezTo>
                  <a:pt x="473" y="266"/>
                  <a:pt x="498" y="276"/>
                  <a:pt x="516" y="295"/>
                </a:cubicBezTo>
                <a:cubicBezTo>
                  <a:pt x="535" y="315"/>
                  <a:pt x="547" y="344"/>
                  <a:pt x="547" y="386"/>
                </a:cubicBezTo>
                <a:lnTo>
                  <a:pt x="547" y="546"/>
                </a:lnTo>
                <a:lnTo>
                  <a:pt x="467" y="546"/>
                </a:lnTo>
                <a:lnTo>
                  <a:pt x="467" y="386"/>
                </a:lnTo>
                <a:cubicBezTo>
                  <a:pt x="467" y="380"/>
                  <a:pt x="467" y="364"/>
                  <a:pt x="459" y="349"/>
                </a:cubicBezTo>
                <a:cubicBezTo>
                  <a:pt x="451" y="334"/>
                  <a:pt x="433" y="320"/>
                  <a:pt x="407" y="320"/>
                </a:cubicBezTo>
                <a:cubicBezTo>
                  <a:pt x="382" y="320"/>
                  <a:pt x="365" y="333"/>
                  <a:pt x="357" y="347"/>
                </a:cubicBezTo>
                <a:cubicBezTo>
                  <a:pt x="348" y="362"/>
                  <a:pt x="347" y="377"/>
                  <a:pt x="347" y="386"/>
                </a:cubicBezTo>
                <a:lnTo>
                  <a:pt x="347" y="546"/>
                </a:lnTo>
                <a:lnTo>
                  <a:pt x="267" y="546"/>
                </a:lnTo>
                <a:lnTo>
                  <a:pt x="267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Rectangle 107"/>
          <p:cNvSpPr/>
          <p:nvPr userDrawn="1"/>
        </p:nvSpPr>
        <p:spPr>
          <a:xfrm>
            <a:off x="1905000" y="25908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H" sz="18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</a:t>
            </a:r>
            <a:r>
              <a:rPr lang="fr-CH" sz="1800" b="1" baseline="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RIGHT NOW:</a:t>
            </a:r>
            <a:endParaRPr lang="en-US" sz="18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" name="Search Field"/>
          <p:cNvGrpSpPr/>
          <p:nvPr userDrawn="1"/>
        </p:nvGrpSpPr>
        <p:grpSpPr>
          <a:xfrm>
            <a:off x="6705600" y="688975"/>
            <a:ext cx="2286000" cy="355600"/>
            <a:chOff x="1298575" y="2298700"/>
            <a:chExt cx="2286000" cy="355600"/>
          </a:xfrm>
        </p:grpSpPr>
        <p:sp>
          <p:nvSpPr>
            <p:cNvPr id="110" name="Text"/>
            <p:cNvSpPr>
              <a:spLocks noChangeArrowheads="1"/>
            </p:cNvSpPr>
            <p:nvPr userDrawn="1"/>
          </p:nvSpPr>
          <p:spPr bwMode="auto">
            <a:xfrm>
              <a:off x="1298575" y="2298700"/>
              <a:ext cx="2286000" cy="3556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508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38912" tIns="45720" rIns="10795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000000">
                      <a:alpha val="53725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 people &amp; places</a:t>
              </a:r>
              <a:endParaRPr lang="en-US" sz="800" dirty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Find"/>
            <p:cNvSpPr>
              <a:spLocks noChangeAspect="1" noEditPoints="1"/>
            </p:cNvSpPr>
            <p:nvPr userDrawn="1"/>
          </p:nvSpPr>
          <p:spPr bwMode="auto">
            <a:xfrm>
              <a:off x="1419021" y="2418755"/>
              <a:ext cx="114498" cy="115490"/>
            </a:xfrm>
            <a:custGeom>
              <a:avLst/>
              <a:gdLst>
                <a:gd name="T0" fmla="*/ 378 w 1016"/>
                <a:gd name="T1" fmla="*/ 639 h 1016"/>
                <a:gd name="T2" fmla="*/ 117 w 1016"/>
                <a:gd name="T3" fmla="*/ 377 h 1016"/>
                <a:gd name="T4" fmla="*/ 378 w 1016"/>
                <a:gd name="T5" fmla="*/ 116 h 1016"/>
                <a:gd name="T6" fmla="*/ 639 w 1016"/>
                <a:gd name="T7" fmla="*/ 377 h 1016"/>
                <a:gd name="T8" fmla="*/ 378 w 1016"/>
                <a:gd name="T9" fmla="*/ 639 h 1016"/>
                <a:gd name="T10" fmla="*/ 727 w 1016"/>
                <a:gd name="T11" fmla="*/ 639 h 1016"/>
                <a:gd name="T12" fmla="*/ 681 w 1016"/>
                <a:gd name="T13" fmla="*/ 639 h 1016"/>
                <a:gd name="T14" fmla="*/ 665 w 1016"/>
                <a:gd name="T15" fmla="*/ 623 h 1016"/>
                <a:gd name="T16" fmla="*/ 756 w 1016"/>
                <a:gd name="T17" fmla="*/ 377 h 1016"/>
                <a:gd name="T18" fmla="*/ 378 w 1016"/>
                <a:gd name="T19" fmla="*/ 0 h 1016"/>
                <a:gd name="T20" fmla="*/ 0 w 1016"/>
                <a:gd name="T21" fmla="*/ 377 h 1016"/>
                <a:gd name="T22" fmla="*/ 378 w 1016"/>
                <a:gd name="T23" fmla="*/ 755 h 1016"/>
                <a:gd name="T24" fmla="*/ 623 w 1016"/>
                <a:gd name="T25" fmla="*/ 664 h 1016"/>
                <a:gd name="T26" fmla="*/ 639 w 1016"/>
                <a:gd name="T27" fmla="*/ 680 h 1016"/>
                <a:gd name="T28" fmla="*/ 639 w 1016"/>
                <a:gd name="T29" fmla="*/ 726 h 1016"/>
                <a:gd name="T30" fmla="*/ 930 w 1016"/>
                <a:gd name="T31" fmla="*/ 1016 h 1016"/>
                <a:gd name="T32" fmla="*/ 1016 w 1016"/>
                <a:gd name="T33" fmla="*/ 929 h 1016"/>
                <a:gd name="T34" fmla="*/ 727 w 1016"/>
                <a:gd name="T35" fmla="*/ 639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6" h="1016">
                  <a:moveTo>
                    <a:pt x="378" y="639"/>
                  </a:moveTo>
                  <a:cubicBezTo>
                    <a:pt x="234" y="639"/>
                    <a:pt x="117" y="521"/>
                    <a:pt x="117" y="377"/>
                  </a:cubicBezTo>
                  <a:cubicBezTo>
                    <a:pt x="117" y="233"/>
                    <a:pt x="234" y="116"/>
                    <a:pt x="378" y="116"/>
                  </a:cubicBezTo>
                  <a:cubicBezTo>
                    <a:pt x="522" y="116"/>
                    <a:pt x="639" y="233"/>
                    <a:pt x="639" y="377"/>
                  </a:cubicBezTo>
                  <a:cubicBezTo>
                    <a:pt x="639" y="521"/>
                    <a:pt x="522" y="639"/>
                    <a:pt x="378" y="639"/>
                  </a:cubicBezTo>
                  <a:moveTo>
                    <a:pt x="727" y="639"/>
                  </a:moveTo>
                  <a:lnTo>
                    <a:pt x="681" y="639"/>
                  </a:lnTo>
                  <a:lnTo>
                    <a:pt x="665" y="623"/>
                  </a:lnTo>
                  <a:cubicBezTo>
                    <a:pt x="721" y="557"/>
                    <a:pt x="756" y="471"/>
                    <a:pt x="756" y="377"/>
                  </a:cubicBezTo>
                  <a:cubicBezTo>
                    <a:pt x="756" y="169"/>
                    <a:pt x="587" y="0"/>
                    <a:pt x="378" y="0"/>
                  </a:cubicBezTo>
                  <a:cubicBezTo>
                    <a:pt x="169" y="0"/>
                    <a:pt x="0" y="169"/>
                    <a:pt x="0" y="377"/>
                  </a:cubicBezTo>
                  <a:cubicBezTo>
                    <a:pt x="0" y="586"/>
                    <a:pt x="169" y="755"/>
                    <a:pt x="378" y="755"/>
                  </a:cubicBezTo>
                  <a:cubicBezTo>
                    <a:pt x="472" y="755"/>
                    <a:pt x="557" y="720"/>
                    <a:pt x="623" y="664"/>
                  </a:cubicBezTo>
                  <a:lnTo>
                    <a:pt x="639" y="680"/>
                  </a:lnTo>
                  <a:lnTo>
                    <a:pt x="639" y="726"/>
                  </a:lnTo>
                  <a:lnTo>
                    <a:pt x="930" y="1016"/>
                  </a:lnTo>
                  <a:lnTo>
                    <a:pt x="1016" y="929"/>
                  </a:lnTo>
                  <a:lnTo>
                    <a:pt x="727" y="639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Microphone"/>
            <p:cNvSpPr>
              <a:spLocks noChangeAspect="1" noEditPoints="1"/>
            </p:cNvSpPr>
            <p:nvPr userDrawn="1"/>
          </p:nvSpPr>
          <p:spPr bwMode="auto">
            <a:xfrm>
              <a:off x="3374910" y="2415781"/>
              <a:ext cx="89219" cy="121438"/>
            </a:xfrm>
            <a:custGeom>
              <a:avLst/>
              <a:gdLst>
                <a:gd name="T0" fmla="*/ 695 w 791"/>
                <a:gd name="T1" fmla="*/ 508 h 1073"/>
                <a:gd name="T2" fmla="*/ 395 w 791"/>
                <a:gd name="T3" fmla="*/ 796 h 1073"/>
                <a:gd name="T4" fmla="*/ 96 w 791"/>
                <a:gd name="T5" fmla="*/ 508 h 1073"/>
                <a:gd name="T6" fmla="*/ 0 w 791"/>
                <a:gd name="T7" fmla="*/ 508 h 1073"/>
                <a:gd name="T8" fmla="*/ 339 w 791"/>
                <a:gd name="T9" fmla="*/ 888 h 1073"/>
                <a:gd name="T10" fmla="*/ 339 w 791"/>
                <a:gd name="T11" fmla="*/ 1073 h 1073"/>
                <a:gd name="T12" fmla="*/ 452 w 791"/>
                <a:gd name="T13" fmla="*/ 1073 h 1073"/>
                <a:gd name="T14" fmla="*/ 452 w 791"/>
                <a:gd name="T15" fmla="*/ 888 h 1073"/>
                <a:gd name="T16" fmla="*/ 791 w 791"/>
                <a:gd name="T17" fmla="*/ 508 h 1073"/>
                <a:gd name="T18" fmla="*/ 695 w 791"/>
                <a:gd name="T19" fmla="*/ 508 h 1073"/>
                <a:gd name="T20" fmla="*/ 395 w 791"/>
                <a:gd name="T21" fmla="*/ 678 h 1073"/>
                <a:gd name="T22" fmla="*/ 564 w 791"/>
                <a:gd name="T23" fmla="*/ 508 h 1073"/>
                <a:gd name="T24" fmla="*/ 565 w 791"/>
                <a:gd name="T25" fmla="*/ 170 h 1073"/>
                <a:gd name="T26" fmla="*/ 395 w 791"/>
                <a:gd name="T27" fmla="*/ 0 h 1073"/>
                <a:gd name="T28" fmla="*/ 226 w 791"/>
                <a:gd name="T29" fmla="*/ 170 h 1073"/>
                <a:gd name="T30" fmla="*/ 226 w 791"/>
                <a:gd name="T31" fmla="*/ 508 h 1073"/>
                <a:gd name="T32" fmla="*/ 395 w 791"/>
                <a:gd name="T33" fmla="*/ 678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1" h="1073">
                  <a:moveTo>
                    <a:pt x="695" y="508"/>
                  </a:moveTo>
                  <a:cubicBezTo>
                    <a:pt x="695" y="678"/>
                    <a:pt x="551" y="796"/>
                    <a:pt x="395" y="796"/>
                  </a:cubicBezTo>
                  <a:cubicBezTo>
                    <a:pt x="240" y="796"/>
                    <a:pt x="96" y="678"/>
                    <a:pt x="96" y="508"/>
                  </a:cubicBezTo>
                  <a:lnTo>
                    <a:pt x="0" y="508"/>
                  </a:lnTo>
                  <a:cubicBezTo>
                    <a:pt x="0" y="701"/>
                    <a:pt x="154" y="860"/>
                    <a:pt x="339" y="888"/>
                  </a:cubicBezTo>
                  <a:lnTo>
                    <a:pt x="339" y="1073"/>
                  </a:lnTo>
                  <a:lnTo>
                    <a:pt x="452" y="1073"/>
                  </a:lnTo>
                  <a:lnTo>
                    <a:pt x="452" y="888"/>
                  </a:lnTo>
                  <a:cubicBezTo>
                    <a:pt x="637" y="860"/>
                    <a:pt x="791" y="701"/>
                    <a:pt x="791" y="508"/>
                  </a:cubicBezTo>
                  <a:lnTo>
                    <a:pt x="695" y="508"/>
                  </a:lnTo>
                  <a:close/>
                  <a:moveTo>
                    <a:pt x="395" y="678"/>
                  </a:moveTo>
                  <a:cubicBezTo>
                    <a:pt x="489" y="678"/>
                    <a:pt x="564" y="602"/>
                    <a:pt x="564" y="508"/>
                  </a:cubicBezTo>
                  <a:lnTo>
                    <a:pt x="565" y="170"/>
                  </a:lnTo>
                  <a:cubicBezTo>
                    <a:pt x="565" y="76"/>
                    <a:pt x="489" y="0"/>
                    <a:pt x="395" y="0"/>
                  </a:cubicBezTo>
                  <a:cubicBezTo>
                    <a:pt x="302" y="0"/>
                    <a:pt x="226" y="76"/>
                    <a:pt x="226" y="170"/>
                  </a:cubicBezTo>
                  <a:lnTo>
                    <a:pt x="226" y="508"/>
                  </a:lnTo>
                  <a:cubicBezTo>
                    <a:pt x="226" y="602"/>
                    <a:pt x="302" y="678"/>
                    <a:pt x="395" y="678"/>
                  </a:cubicBezTo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" name="Menu Bar"/>
          <p:cNvGrpSpPr/>
          <p:nvPr userDrawn="1">
            <p:custDataLst>
              <p:tags r:id="rId1"/>
            </p:custDataLst>
          </p:nvPr>
        </p:nvGrpSpPr>
        <p:grpSpPr>
          <a:xfrm>
            <a:off x="137801" y="685800"/>
            <a:ext cx="6483641" cy="345576"/>
            <a:chOff x="516930" y="1261239"/>
            <a:chExt cx="4087191" cy="240301"/>
          </a:xfrm>
          <a:solidFill>
            <a:srgbClr val="FFFFFF"/>
          </a:solidFill>
        </p:grpSpPr>
        <p:grpSp>
          <p:nvGrpSpPr>
            <p:cNvPr id="114" name="Menu Item"/>
            <p:cNvGrpSpPr/>
            <p:nvPr userDrawn="1"/>
          </p:nvGrpSpPr>
          <p:grpSpPr>
            <a:xfrm>
              <a:off x="516930" y="1261241"/>
              <a:ext cx="1080864" cy="240299"/>
              <a:chOff x="516930" y="1261241"/>
              <a:chExt cx="1080864" cy="240299"/>
            </a:xfrm>
            <a:grpFill/>
          </p:grpSpPr>
          <p:sp>
            <p:nvSpPr>
              <p:cNvPr id="124" name="Item"/>
              <p:cNvSpPr/>
              <p:nvPr userDrawn="1"/>
            </p:nvSpPr>
            <p:spPr>
              <a:xfrm>
                <a:off x="516930" y="1261241"/>
                <a:ext cx="1080864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H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AUDIENCE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Chevron"/>
              <p:cNvSpPr>
                <a:spLocks noChangeAspect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1473208" y="1363789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5" name="Menu Item"/>
            <p:cNvGrpSpPr/>
            <p:nvPr userDrawn="1"/>
          </p:nvGrpSpPr>
          <p:grpSpPr>
            <a:xfrm>
              <a:off x="1597794" y="1261241"/>
              <a:ext cx="1002108" cy="240299"/>
              <a:chOff x="1597794" y="1261241"/>
              <a:chExt cx="1002108" cy="240299"/>
            </a:xfrm>
            <a:grpFill/>
          </p:grpSpPr>
          <p:sp>
            <p:nvSpPr>
              <p:cNvPr id="122" name="Item"/>
              <p:cNvSpPr/>
              <p:nvPr userDrawn="1"/>
            </p:nvSpPr>
            <p:spPr>
              <a:xfrm>
                <a:off x="1597794" y="1261241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HEALTHY EATING</a:t>
                </a:r>
                <a:r>
                  <a:rPr lang="en-US" sz="900" baseline="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STYLE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3" name="Chevron"/>
              <p:cNvSpPr>
                <a:spLocks noChangeAspect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2475316" y="1363789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6" name="Menu Item"/>
            <p:cNvGrpSpPr/>
            <p:nvPr userDrawn="1"/>
          </p:nvGrpSpPr>
          <p:grpSpPr>
            <a:xfrm>
              <a:off x="2599902" y="1261241"/>
              <a:ext cx="1002108" cy="240299"/>
              <a:chOff x="2599902" y="1261241"/>
              <a:chExt cx="1002108" cy="240299"/>
            </a:xfrm>
            <a:grpFill/>
          </p:grpSpPr>
          <p:sp>
            <p:nvSpPr>
              <p:cNvPr id="120" name="Item"/>
              <p:cNvSpPr/>
              <p:nvPr userDrawn="1"/>
            </p:nvSpPr>
            <p:spPr>
              <a:xfrm>
                <a:off x="2599902" y="1261241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ONLINE TOOLS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Chevron"/>
              <p:cNvSpPr>
                <a:spLocks noChangeAspect="1"/>
              </p:cNvSpPr>
              <p:nvPr userDrawn="1">
                <p:custDataLst>
                  <p:tags r:id="rId3"/>
                </p:custDataLst>
              </p:nvPr>
            </p:nvSpPr>
            <p:spPr bwMode="auto">
              <a:xfrm>
                <a:off x="3477424" y="1363789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7" name="Menu Item"/>
            <p:cNvGrpSpPr/>
            <p:nvPr userDrawn="1"/>
          </p:nvGrpSpPr>
          <p:grpSpPr>
            <a:xfrm>
              <a:off x="3602012" y="1261239"/>
              <a:ext cx="1002109" cy="240299"/>
              <a:chOff x="3602012" y="1261239"/>
              <a:chExt cx="1002109" cy="240299"/>
            </a:xfrm>
            <a:grpFill/>
          </p:grpSpPr>
          <p:sp>
            <p:nvSpPr>
              <p:cNvPr id="118" name="Item"/>
              <p:cNvSpPr/>
              <p:nvPr userDrawn="1"/>
            </p:nvSpPr>
            <p:spPr>
              <a:xfrm>
                <a:off x="3602012" y="1261239"/>
                <a:ext cx="1002109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MY.NYOUTRITION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Chevron"/>
              <p:cNvSpPr>
                <a:spLocks noChangeAspect="1"/>
              </p:cNvSpPr>
              <p:nvPr userDrawn="1">
                <p:custDataLst>
                  <p:tags r:id="rId2"/>
                </p:custDataLst>
              </p:nvPr>
            </p:nvSpPr>
            <p:spPr bwMode="auto">
              <a:xfrm>
                <a:off x="4479532" y="1363788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7272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D348-0063-4393-89B0-56ADA717C98C}" type="datetimeFigureOut">
              <a:rPr lang="en-US" smtClean="0"/>
              <a:t>12-Jun-17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63E5-C06F-4971-9588-A3AD07243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5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D348-0063-4393-89B0-56ADA717C98C}" type="datetimeFigureOut">
              <a:rPr lang="en-US" smtClean="0"/>
              <a:t>12-Jun-17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63E5-C06F-4971-9588-A3AD07243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60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D348-0063-4393-89B0-56ADA717C98C}" type="datetimeFigureOut">
              <a:rPr lang="en-US" smtClean="0"/>
              <a:t>12-Jun-17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B63E5-C06F-4971-9588-A3AD07243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6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6.jpeg"/><Relationship Id="rId18" Type="http://schemas.openxmlformats.org/officeDocument/2006/relationships/image" Target="../media/image11.jpeg"/><Relationship Id="rId3" Type="http://schemas.openxmlformats.org/officeDocument/2006/relationships/tags" Target="../tags/tag8.xml"/><Relationship Id="rId7" Type="http://schemas.openxmlformats.org/officeDocument/2006/relationships/slide" Target="slide2.xml"/><Relationship Id="rId12" Type="http://schemas.openxmlformats.org/officeDocument/2006/relationships/image" Target="../media/image5.jpeg"/><Relationship Id="rId17" Type="http://schemas.openxmlformats.org/officeDocument/2006/relationships/image" Target="../media/image10.jpeg"/><Relationship Id="rId2" Type="http://schemas.openxmlformats.org/officeDocument/2006/relationships/tags" Target="../tags/tag7.xml"/><Relationship Id="rId16" Type="http://schemas.openxmlformats.org/officeDocument/2006/relationships/image" Target="../media/image9.jpeg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jpeg"/><Relationship Id="rId5" Type="http://schemas.openxmlformats.org/officeDocument/2006/relationships/tags" Target="../tags/tag10.xml"/><Relationship Id="rId15" Type="http://schemas.openxmlformats.org/officeDocument/2006/relationships/image" Target="../media/image8.jpeg"/><Relationship Id="rId10" Type="http://schemas.openxmlformats.org/officeDocument/2006/relationships/image" Target="../media/image3.jpeg"/><Relationship Id="rId19" Type="http://schemas.openxmlformats.org/officeDocument/2006/relationships/image" Target="../media/image12.jpeg"/><Relationship Id="rId4" Type="http://schemas.openxmlformats.org/officeDocument/2006/relationships/tags" Target="../tags/tag9.xml"/><Relationship Id="rId9" Type="http://schemas.openxmlformats.org/officeDocument/2006/relationships/image" Target="../media/image2.jpeg"/><Relationship Id="rId1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4.jpeg"/><Relationship Id="rId18" Type="http://schemas.openxmlformats.org/officeDocument/2006/relationships/image" Target="../media/image16.jp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5.jpeg"/><Relationship Id="rId2" Type="http://schemas.openxmlformats.org/officeDocument/2006/relationships/tags" Target="../tags/tag12.xml"/><Relationship Id="rId16" Type="http://schemas.openxmlformats.org/officeDocument/2006/relationships/slide" Target="slide3.xml"/><Relationship Id="rId20" Type="http://schemas.openxmlformats.org/officeDocument/2006/relationships/slide" Target="slide1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14.jpeg"/><Relationship Id="rId10" Type="http://schemas.openxmlformats.org/officeDocument/2006/relationships/tags" Target="../tags/tag20.xml"/><Relationship Id="rId19" Type="http://schemas.openxmlformats.org/officeDocument/2006/relationships/image" Target="../media/image17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image" Target="../media/image4.jpeg"/><Relationship Id="rId18" Type="http://schemas.openxmlformats.org/officeDocument/2006/relationships/slide" Target="slide4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8.png"/><Relationship Id="rId2" Type="http://schemas.openxmlformats.org/officeDocument/2006/relationships/tags" Target="../tags/tag23.xml"/><Relationship Id="rId16" Type="http://schemas.openxmlformats.org/officeDocument/2006/relationships/image" Target="../media/image15.jpeg"/><Relationship Id="rId20" Type="http://schemas.openxmlformats.org/officeDocument/2006/relationships/slide" Target="slide1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image" Target="../media/image14.jpeg"/><Relationship Id="rId10" Type="http://schemas.openxmlformats.org/officeDocument/2006/relationships/tags" Target="../tags/tag31.xml"/><Relationship Id="rId19" Type="http://schemas.openxmlformats.org/officeDocument/2006/relationships/image" Target="../media/image19.pn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image" Target="../media/image4.jpeg"/><Relationship Id="rId18" Type="http://schemas.openxmlformats.org/officeDocument/2006/relationships/image" Target="../media/image18.png"/><Relationship Id="rId3" Type="http://schemas.openxmlformats.org/officeDocument/2006/relationships/tags" Target="../tags/tag35.xml"/><Relationship Id="rId21" Type="http://schemas.openxmlformats.org/officeDocument/2006/relationships/slide" Target="slide1.xml"/><Relationship Id="rId7" Type="http://schemas.openxmlformats.org/officeDocument/2006/relationships/tags" Target="../tags/tag39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5.jpeg"/><Relationship Id="rId2" Type="http://schemas.openxmlformats.org/officeDocument/2006/relationships/tags" Target="../tags/tag34.xml"/><Relationship Id="rId16" Type="http://schemas.openxmlformats.org/officeDocument/2006/relationships/slide" Target="slide5.xml"/><Relationship Id="rId20" Type="http://schemas.openxmlformats.org/officeDocument/2006/relationships/image" Target="../media/image20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image" Target="../media/image14.jpeg"/><Relationship Id="rId10" Type="http://schemas.openxmlformats.org/officeDocument/2006/relationships/tags" Target="../tags/tag42.xml"/><Relationship Id="rId19" Type="http://schemas.openxmlformats.org/officeDocument/2006/relationships/image" Target="../media/image19.png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image" Target="../media/image4.jpeg"/><Relationship Id="rId18" Type="http://schemas.openxmlformats.org/officeDocument/2006/relationships/image" Target="../media/image19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1.png"/><Relationship Id="rId2" Type="http://schemas.openxmlformats.org/officeDocument/2006/relationships/tags" Target="../tags/tag45.xml"/><Relationship Id="rId16" Type="http://schemas.openxmlformats.org/officeDocument/2006/relationships/image" Target="../media/image15.jpeg"/><Relationship Id="rId20" Type="http://schemas.openxmlformats.org/officeDocument/2006/relationships/slide" Target="slide1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5" Type="http://schemas.openxmlformats.org/officeDocument/2006/relationships/image" Target="../media/image14.jpeg"/><Relationship Id="rId10" Type="http://schemas.openxmlformats.org/officeDocument/2006/relationships/tags" Target="../tags/tag53.xml"/><Relationship Id="rId19" Type="http://schemas.openxmlformats.org/officeDocument/2006/relationships/slide" Target="slide6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image" Target="../media/image13.png"/><Relationship Id="rId18" Type="http://schemas.openxmlformats.org/officeDocument/2006/relationships/slide" Target="slide1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4.jpeg"/><Relationship Id="rId17" Type="http://schemas.openxmlformats.org/officeDocument/2006/relationships/slide" Target="slide7.xml"/><Relationship Id="rId2" Type="http://schemas.openxmlformats.org/officeDocument/2006/relationships/tags" Target="../tags/tag56.xml"/><Relationship Id="rId16" Type="http://schemas.openxmlformats.org/officeDocument/2006/relationships/image" Target="../media/image22.JP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9.xml"/><Relationship Id="rId15" Type="http://schemas.openxmlformats.org/officeDocument/2006/relationships/image" Target="../media/image15.jpeg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image" Target="../media/image4.jpeg"/><Relationship Id="rId18" Type="http://schemas.openxmlformats.org/officeDocument/2006/relationships/slide" Target="slide4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3.jpg"/><Relationship Id="rId2" Type="http://schemas.openxmlformats.org/officeDocument/2006/relationships/tags" Target="../tags/tag66.xml"/><Relationship Id="rId16" Type="http://schemas.openxmlformats.org/officeDocument/2006/relationships/image" Target="../media/image15.jpeg"/><Relationship Id="rId20" Type="http://schemas.openxmlformats.org/officeDocument/2006/relationships/slide" Target="slide1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5" Type="http://schemas.openxmlformats.org/officeDocument/2006/relationships/image" Target="../media/image14.jpeg"/><Relationship Id="rId10" Type="http://schemas.openxmlformats.org/officeDocument/2006/relationships/tags" Target="../tags/tag74.xml"/><Relationship Id="rId19" Type="http://schemas.openxmlformats.org/officeDocument/2006/relationships/image" Target="../media/image19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Jumbotron Example"/>
          <p:cNvGrpSpPr/>
          <p:nvPr/>
        </p:nvGrpSpPr>
        <p:grpSpPr>
          <a:xfrm>
            <a:off x="0" y="29600"/>
            <a:ext cx="9144000" cy="6752200"/>
            <a:chOff x="1476372" y="363604"/>
            <a:chExt cx="9239256" cy="6104034"/>
          </a:xfrm>
        </p:grpSpPr>
        <p:sp>
          <p:nvSpPr>
            <p:cNvPr id="5" name="Navbar Shape"/>
            <p:cNvSpPr/>
            <p:nvPr userDrawn="1"/>
          </p:nvSpPr>
          <p:spPr>
            <a:xfrm>
              <a:off x="1476372" y="363604"/>
              <a:ext cx="9239256" cy="4953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8016" tIns="45720" rIns="128016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H" sz="140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nYOUtrition.org</a:t>
              </a:r>
              <a:endParaRPr lang="en-US" sz="14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Input"/>
            <p:cNvSpPr/>
            <p:nvPr userDrawn="1"/>
          </p:nvSpPr>
          <p:spPr>
            <a:xfrm>
              <a:off x="8166790" y="457391"/>
              <a:ext cx="1733041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Password</a:t>
              </a:r>
            </a:p>
          </p:txBody>
        </p:sp>
        <p:sp>
          <p:nvSpPr>
            <p:cNvPr id="7" name="Button">
              <a:hlinkClick r:id="rId7" action="ppaction://hlinksldjump"/>
            </p:cNvPr>
            <p:cNvSpPr/>
            <p:nvPr userDrawn="1"/>
          </p:nvSpPr>
          <p:spPr>
            <a:xfrm>
              <a:off x="9965402" y="470890"/>
              <a:ext cx="750226" cy="280729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Sign in</a:t>
              </a:r>
            </a:p>
          </p:txBody>
        </p:sp>
        <p:sp>
          <p:nvSpPr>
            <p:cNvPr id="8" name="Input"/>
            <p:cNvSpPr/>
            <p:nvPr userDrawn="1"/>
          </p:nvSpPr>
          <p:spPr>
            <a:xfrm>
              <a:off x="6368177" y="457391"/>
              <a:ext cx="1733041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Email</a:t>
              </a:r>
            </a:p>
          </p:txBody>
        </p:sp>
        <p:sp>
          <p:nvSpPr>
            <p:cNvPr id="10" name="h2"/>
            <p:cNvSpPr txBox="1"/>
            <p:nvPr userDrawn="1"/>
          </p:nvSpPr>
          <p:spPr>
            <a:xfrm>
              <a:off x="1615609" y="3537203"/>
              <a:ext cx="2961788" cy="306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H" sz="2200" dirty="0" smtClean="0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FIND</a:t>
              </a:r>
              <a:r>
                <a:rPr lang="fr-CH" sz="2200" baseline="0" dirty="0" smtClean="0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fr-CH" sz="2200" baseline="0" dirty="0" err="1" smtClean="0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resources</a:t>
              </a:r>
              <a:r>
                <a:rPr lang="fr-CH" sz="2200" baseline="0" dirty="0" smtClean="0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for </a:t>
              </a:r>
              <a:r>
                <a:rPr lang="fr-CH" sz="2200" baseline="0" dirty="0" err="1" smtClean="0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you</a:t>
              </a:r>
              <a:endParaRPr lang="en-US" sz="2200" dirty="0" smtClean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1" name="Body Copy"/>
            <p:cNvSpPr txBox="1"/>
            <p:nvPr userDrawn="1"/>
          </p:nvSpPr>
          <p:spPr>
            <a:xfrm>
              <a:off x="1624987" y="3937465"/>
              <a:ext cx="2788262" cy="25301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25000"/>
                </a:lnSpc>
                <a:spcAft>
                  <a:spcPts val="500"/>
                </a:spcAft>
                <a:buFontTx/>
                <a:buChar char="-"/>
              </a:pPr>
              <a:r>
                <a:rPr lang="en-US" sz="12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Children</a:t>
              </a:r>
            </a:p>
            <a:p>
              <a:pPr marL="171450" indent="-171450">
                <a:lnSpc>
                  <a:spcPct val="125000"/>
                </a:lnSpc>
                <a:spcAft>
                  <a:spcPts val="500"/>
                </a:spcAft>
                <a:buFontTx/>
                <a:buChar char="-"/>
              </a:pPr>
              <a:r>
                <a:rPr lang="fr-CH" sz="12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Students</a:t>
              </a:r>
              <a:endParaRPr lang="en-US" sz="12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>
                <a:lnSpc>
                  <a:spcPct val="125000"/>
                </a:lnSpc>
                <a:spcAft>
                  <a:spcPts val="500"/>
                </a:spcAft>
                <a:buFontTx/>
                <a:buChar char="-"/>
              </a:pPr>
              <a:r>
                <a:rPr lang="fr-CH" sz="1200" b="1" baseline="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Adults</a:t>
              </a:r>
            </a:p>
            <a:p>
              <a:pPr marL="171450" indent="-171450">
                <a:lnSpc>
                  <a:spcPct val="125000"/>
                </a:lnSpc>
                <a:spcAft>
                  <a:spcPts val="500"/>
                </a:spcAft>
                <a:buFontTx/>
                <a:buChar char="-"/>
              </a:pPr>
              <a:r>
                <a:rPr lang="en-US" sz="12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Professionals</a:t>
              </a:r>
            </a:p>
            <a:p>
              <a:pPr marL="171450" indent="-171450">
                <a:lnSpc>
                  <a:spcPct val="125000"/>
                </a:lnSpc>
                <a:spcAft>
                  <a:spcPts val="500"/>
                </a:spcAft>
                <a:buFontTx/>
                <a:buChar char="-"/>
              </a:pPr>
              <a:r>
                <a:rPr lang="fr-CH" sz="12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People with</a:t>
              </a:r>
              <a:r>
                <a:rPr lang="fr-CH" sz="1200" b="1" baseline="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disability</a:t>
              </a:r>
              <a:endParaRPr lang="en-US" sz="1200" b="1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>
                <a:lnSpc>
                  <a:spcPct val="125000"/>
                </a:lnSpc>
                <a:spcAft>
                  <a:spcPts val="500"/>
                </a:spcAft>
                <a:buFontTx/>
                <a:buChar char="-"/>
              </a:pPr>
              <a:r>
                <a:rPr lang="en-US" sz="12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Non english natives</a:t>
              </a:r>
            </a:p>
            <a:p>
              <a:pPr marL="171450" indent="-171450">
                <a:lnSpc>
                  <a:spcPct val="125000"/>
                </a:lnSpc>
                <a:spcAft>
                  <a:spcPts val="500"/>
                </a:spcAft>
                <a:buFontTx/>
                <a:buChar char="-"/>
              </a:pPr>
              <a:r>
                <a:rPr lang="fr-CH" sz="12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Special needs</a:t>
              </a:r>
              <a:endParaRPr lang="en-US" sz="1200" b="1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>
                <a:lnSpc>
                  <a:spcPct val="125000"/>
                </a:lnSpc>
                <a:spcAft>
                  <a:spcPts val="500"/>
                </a:spcAft>
                <a:buFontTx/>
                <a:buNone/>
              </a:pPr>
              <a:endParaRPr lang="fr-CH" sz="1050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>
                <a:lnSpc>
                  <a:spcPct val="125000"/>
                </a:lnSpc>
                <a:spcAft>
                  <a:spcPts val="500"/>
                </a:spcAft>
                <a:buFontTx/>
                <a:buNone/>
              </a:pPr>
              <a:endParaRPr lang="fr-CH" sz="1050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>
                <a:lnSpc>
                  <a:spcPct val="125000"/>
                </a:lnSpc>
                <a:spcAft>
                  <a:spcPts val="500"/>
                </a:spcAft>
                <a:buFontTx/>
                <a:buChar char="-"/>
              </a:pPr>
              <a:endParaRPr lang="fr-CH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Button"/>
            <p:cNvSpPr/>
            <p:nvPr userDrawn="1"/>
          </p:nvSpPr>
          <p:spPr>
            <a:xfrm>
              <a:off x="1916899" y="5812027"/>
              <a:ext cx="2023275" cy="280729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H" sz="105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FIND ONLINE RESOURCES </a:t>
              </a:r>
              <a:r>
                <a:rPr lang="en-US" sz="105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»</a:t>
              </a:r>
              <a:endParaRPr lang="en-US" sz="105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h2"/>
            <p:cNvSpPr txBox="1"/>
            <p:nvPr userDrawn="1"/>
          </p:nvSpPr>
          <p:spPr>
            <a:xfrm>
              <a:off x="4698998" y="3543941"/>
              <a:ext cx="2765933" cy="306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H" sz="2200" dirty="0" smtClean="0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EXPLORE</a:t>
              </a:r>
              <a:r>
                <a:rPr lang="fr-CH" sz="2200" baseline="0" dirty="0" smtClean="0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online </a:t>
              </a:r>
              <a:r>
                <a:rPr lang="fr-CH" sz="2200" baseline="0" dirty="0" err="1" smtClean="0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tools</a:t>
              </a:r>
              <a:endParaRPr lang="en-US" sz="2200" dirty="0" smtClean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4" name="h2"/>
            <p:cNvSpPr txBox="1"/>
            <p:nvPr userDrawn="1"/>
          </p:nvSpPr>
          <p:spPr>
            <a:xfrm>
              <a:off x="7782387" y="3543941"/>
              <a:ext cx="2425018" cy="306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dirty="0" smtClean="0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MY.nyoutrition.org</a:t>
              </a:r>
            </a:p>
          </p:txBody>
        </p:sp>
        <p:cxnSp>
          <p:nvCxnSpPr>
            <p:cNvPr id="15" name="Line"/>
            <p:cNvCxnSpPr/>
            <p:nvPr userDrawn="1"/>
          </p:nvCxnSpPr>
          <p:spPr>
            <a:xfrm>
              <a:off x="1476372" y="858904"/>
              <a:ext cx="9239256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Footer"/>
            <p:cNvGrpSpPr/>
            <p:nvPr userDrawn="1"/>
          </p:nvGrpSpPr>
          <p:grpSpPr>
            <a:xfrm>
              <a:off x="1476372" y="6239350"/>
              <a:ext cx="9239256" cy="186137"/>
              <a:chOff x="1476372" y="6239350"/>
              <a:chExt cx="9239256" cy="186137"/>
            </a:xfrm>
          </p:grpSpPr>
          <p:cxnSp>
            <p:nvCxnSpPr>
              <p:cNvPr id="17" name="Line"/>
              <p:cNvCxnSpPr/>
              <p:nvPr userDrawn="1"/>
            </p:nvCxnSpPr>
            <p:spPr>
              <a:xfrm>
                <a:off x="1476372" y="6239350"/>
                <a:ext cx="9239256" cy="0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opyright"/>
              <p:cNvSpPr txBox="1"/>
              <p:nvPr userDrawn="1"/>
            </p:nvSpPr>
            <p:spPr>
              <a:xfrm>
                <a:off x="1624987" y="6260982"/>
                <a:ext cx="1101397" cy="1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© </a:t>
                </a:r>
                <a:r>
                  <a:rPr lang="en-US" sz="105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nYOUtrition.org</a:t>
                </a:r>
              </a:p>
            </p:txBody>
          </p:sp>
        </p:grpSp>
      </p:grpSp>
      <p:sp>
        <p:nvSpPr>
          <p:cNvPr id="21" name="Body Copy"/>
          <p:cNvSpPr txBox="1"/>
          <p:nvPr/>
        </p:nvSpPr>
        <p:spPr>
          <a:xfrm>
            <a:off x="3192242" y="3982957"/>
            <a:ext cx="2759515" cy="27988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r>
              <a:rPr lang="en-US" sz="12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</a:t>
            </a:r>
            <a:r>
              <a:rPr lang="en-US" sz="1200" b="1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BMI</a:t>
            </a:r>
            <a:r>
              <a:rPr lang="en-US" sz="1200" b="1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calculator</a:t>
            </a:r>
            <a:endParaRPr lang="en-US" sz="1200" b="1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r>
              <a:rPr lang="fr-CH" sz="12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Interactive</a:t>
            </a:r>
            <a:r>
              <a:rPr lang="fr-CH" sz="1200" b="1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checklists</a:t>
            </a:r>
            <a:endParaRPr lang="en-US" sz="1200" b="1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r>
              <a:rPr lang="fr-CH" sz="12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monitoring</a:t>
            </a:r>
            <a:r>
              <a:rPr lang="fr-CH" sz="1200" b="1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tool</a:t>
            </a:r>
            <a:endParaRPr lang="en-US" sz="1200" b="1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r>
              <a:rPr lang="fr-CH" sz="12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monitoring</a:t>
            </a:r>
            <a:r>
              <a:rPr lang="fr-CH" sz="1200" b="1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tool</a:t>
            </a:r>
            <a:endParaRPr lang="en-US" sz="1200" b="1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r>
              <a:rPr lang="en-US" sz="12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Portion distortion</a:t>
            </a:r>
          </a:p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r>
              <a:rPr lang="fr-CH" sz="12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BMI benchmarking</a:t>
            </a:r>
            <a:r>
              <a:rPr lang="fr-CH" sz="1200" b="1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tool</a:t>
            </a:r>
            <a:endParaRPr lang="en-US" sz="1200" b="1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r>
              <a:rPr lang="fr-CH" sz="1200" b="1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DCI benchmarking tool</a:t>
            </a:r>
            <a:endParaRPr lang="en-US" sz="1200" b="1" baseline="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5000"/>
              </a:lnSpc>
              <a:spcAft>
                <a:spcPts val="500"/>
              </a:spcAft>
              <a:buFontTx/>
              <a:buNone/>
            </a:pPr>
            <a:endParaRPr lang="fr-CH" sz="1050" baseline="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5000"/>
              </a:lnSpc>
              <a:spcAft>
                <a:spcPts val="500"/>
              </a:spcAft>
              <a:buFontTx/>
              <a:buNone/>
            </a:pPr>
            <a:endParaRPr lang="fr-CH" sz="1050" baseline="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endParaRPr lang="fr-CH" sz="105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Button"/>
          <p:cNvSpPr/>
          <p:nvPr/>
        </p:nvSpPr>
        <p:spPr>
          <a:xfrm>
            <a:off x="3440024" y="6056845"/>
            <a:ext cx="1893976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EXPLORE ONLINE TOOLS »</a:t>
            </a:r>
          </a:p>
        </p:txBody>
      </p:sp>
      <p:sp>
        <p:nvSpPr>
          <p:cNvPr id="23" name="Body Copy"/>
          <p:cNvSpPr txBox="1"/>
          <p:nvPr/>
        </p:nvSpPr>
        <p:spPr>
          <a:xfrm>
            <a:off x="6384485" y="3982957"/>
            <a:ext cx="2759515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r>
              <a:rPr lang="fr-CH" sz="12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Fruits</a:t>
            </a:r>
            <a:endParaRPr lang="en-US" sz="1200" b="1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r>
              <a:rPr lang="fr-CH" sz="1200" b="1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Vegetables</a:t>
            </a:r>
          </a:p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r>
              <a:rPr lang="en-US" sz="12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Grains</a:t>
            </a:r>
          </a:p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r>
              <a:rPr lang="fr-CH" sz="12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Protein Foods</a:t>
            </a:r>
            <a:endParaRPr lang="en-US" sz="1200" b="1" baseline="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r>
              <a:rPr lang="en-US" sz="12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Dairy</a:t>
            </a:r>
          </a:p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r>
              <a:rPr lang="fr-CH" sz="12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Oils</a:t>
            </a:r>
            <a:endParaRPr lang="en-US" sz="1200" b="1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r>
              <a:rPr lang="fr-CH" sz="1050" b="1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fr-CH" sz="105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y.nYOUtrition</a:t>
            </a:r>
            <a:endParaRPr lang="en-US" sz="1050" b="1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5000"/>
              </a:lnSpc>
              <a:spcAft>
                <a:spcPts val="500"/>
              </a:spcAft>
              <a:buFontTx/>
              <a:buNone/>
            </a:pPr>
            <a:endParaRPr lang="fr-CH" sz="1050" baseline="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5000"/>
              </a:lnSpc>
              <a:spcAft>
                <a:spcPts val="500"/>
              </a:spcAft>
              <a:buFontTx/>
              <a:buNone/>
            </a:pPr>
            <a:endParaRPr lang="fr-CH" sz="1050" baseline="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25000"/>
              </a:lnSpc>
              <a:spcAft>
                <a:spcPts val="500"/>
              </a:spcAft>
              <a:buFontTx/>
              <a:buChar char="-"/>
            </a:pPr>
            <a:endParaRPr lang="fr-CH" sz="105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Button"/>
          <p:cNvSpPr/>
          <p:nvPr/>
        </p:nvSpPr>
        <p:spPr>
          <a:xfrm>
            <a:off x="5715000" y="6056845"/>
            <a:ext cx="3336170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REGISTER NOW FOR VALUDE-ADDED SERVISES </a:t>
            </a:r>
            <a:r>
              <a:rPr lang="en-US" sz="105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»</a:t>
            </a:r>
            <a:r>
              <a:rPr lang="en-US" sz="105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5" name="Copyright"/>
          <p:cNvSpPr txBox="1"/>
          <p:nvPr/>
        </p:nvSpPr>
        <p:spPr>
          <a:xfrm>
            <a:off x="1343038" y="6553200"/>
            <a:ext cx="519373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sp>
        <p:nvSpPr>
          <p:cNvPr id="26" name="Copyright"/>
          <p:cNvSpPr txBox="1"/>
          <p:nvPr/>
        </p:nvSpPr>
        <p:spPr>
          <a:xfrm>
            <a:off x="2071427" y="6553200"/>
            <a:ext cx="795089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policies </a:t>
            </a:r>
          </a:p>
        </p:txBody>
      </p:sp>
      <p:sp>
        <p:nvSpPr>
          <p:cNvPr id="27" name="Copyright"/>
          <p:cNvSpPr txBox="1"/>
          <p:nvPr/>
        </p:nvSpPr>
        <p:spPr>
          <a:xfrm>
            <a:off x="3048000" y="6553200"/>
            <a:ext cx="801501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Privacy policy</a:t>
            </a:r>
          </a:p>
        </p:txBody>
      </p:sp>
      <p:sp>
        <p:nvSpPr>
          <p:cNvPr id="28" name="Copyright"/>
          <p:cNvSpPr txBox="1"/>
          <p:nvPr/>
        </p:nvSpPr>
        <p:spPr>
          <a:xfrm>
            <a:off x="4018105" y="6553200"/>
            <a:ext cx="1346522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Accessibility</a:t>
            </a:r>
            <a:r>
              <a:rPr lang="en-US" sz="1050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statement</a:t>
            </a:r>
            <a:endParaRPr lang="en-US" sz="105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pyright"/>
          <p:cNvSpPr txBox="1"/>
          <p:nvPr/>
        </p:nvSpPr>
        <p:spPr>
          <a:xfrm>
            <a:off x="5586439" y="6553200"/>
            <a:ext cx="985847" cy="2019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of conduct</a:t>
            </a:r>
          </a:p>
        </p:txBody>
      </p:sp>
      <p:sp>
        <p:nvSpPr>
          <p:cNvPr id="30" name="Copyright"/>
          <p:cNvSpPr txBox="1"/>
          <p:nvPr/>
        </p:nvSpPr>
        <p:spPr>
          <a:xfrm>
            <a:off x="6705600" y="6553200"/>
            <a:ext cx="1131720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 quality</a:t>
            </a:r>
          </a:p>
        </p:txBody>
      </p:sp>
      <p:sp>
        <p:nvSpPr>
          <p:cNvPr id="31" name="Copyright"/>
          <p:cNvSpPr txBox="1"/>
          <p:nvPr/>
        </p:nvSpPr>
        <p:spPr>
          <a:xfrm>
            <a:off x="8016630" y="6553200"/>
            <a:ext cx="517770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Contacts</a:t>
            </a:r>
          </a:p>
        </p:txBody>
      </p:sp>
      <p:sp>
        <p:nvSpPr>
          <p:cNvPr id="44" name="Share"/>
          <p:cNvSpPr>
            <a:spLocks noChangeAspect="1" noEditPoints="1"/>
          </p:cNvSpPr>
          <p:nvPr/>
        </p:nvSpPr>
        <p:spPr bwMode="auto">
          <a:xfrm>
            <a:off x="4242593" y="109538"/>
            <a:ext cx="367782" cy="364210"/>
          </a:xfrm>
          <a:custGeom>
            <a:avLst/>
            <a:gdLst>
              <a:gd name="T0" fmla="*/ 533 w 666"/>
              <a:gd name="T1" fmla="*/ 0 h 667"/>
              <a:gd name="T2" fmla="*/ 400 w 666"/>
              <a:gd name="T3" fmla="*/ 132 h 667"/>
              <a:gd name="T4" fmla="*/ 212 w 666"/>
              <a:gd name="T5" fmla="*/ 226 h 667"/>
              <a:gd name="T6" fmla="*/ 133 w 666"/>
              <a:gd name="T7" fmla="*/ 200 h 667"/>
              <a:gd name="T8" fmla="*/ 0 w 666"/>
              <a:gd name="T9" fmla="*/ 333 h 667"/>
              <a:gd name="T10" fmla="*/ 133 w 666"/>
              <a:gd name="T11" fmla="*/ 467 h 667"/>
              <a:gd name="T12" fmla="*/ 212 w 666"/>
              <a:gd name="T13" fmla="*/ 441 h 667"/>
              <a:gd name="T14" fmla="*/ 400 w 666"/>
              <a:gd name="T15" fmla="*/ 535 h 667"/>
              <a:gd name="T16" fmla="*/ 533 w 666"/>
              <a:gd name="T17" fmla="*/ 667 h 667"/>
              <a:gd name="T18" fmla="*/ 666 w 666"/>
              <a:gd name="T19" fmla="*/ 533 h 667"/>
              <a:gd name="T20" fmla="*/ 533 w 666"/>
              <a:gd name="T21" fmla="*/ 400 h 667"/>
              <a:gd name="T22" fmla="*/ 457 w 666"/>
              <a:gd name="T23" fmla="*/ 424 h 667"/>
              <a:gd name="T24" fmla="*/ 275 w 666"/>
              <a:gd name="T25" fmla="*/ 333 h 667"/>
              <a:gd name="T26" fmla="*/ 457 w 666"/>
              <a:gd name="T27" fmla="*/ 242 h 667"/>
              <a:gd name="T28" fmla="*/ 533 w 666"/>
              <a:gd name="T29" fmla="*/ 267 h 667"/>
              <a:gd name="T30" fmla="*/ 666 w 666"/>
              <a:gd name="T31" fmla="*/ 133 h 667"/>
              <a:gd name="T32" fmla="*/ 533 w 666"/>
              <a:gd name="T33" fmla="*/ 0 h 667"/>
              <a:gd name="T34" fmla="*/ 533 w 666"/>
              <a:gd name="T35" fmla="*/ 27 h 667"/>
              <a:gd name="T36" fmla="*/ 640 w 666"/>
              <a:gd name="T37" fmla="*/ 133 h 667"/>
              <a:gd name="T38" fmla="*/ 533 w 666"/>
              <a:gd name="T39" fmla="*/ 240 h 667"/>
              <a:gd name="T40" fmla="*/ 472 w 666"/>
              <a:gd name="T41" fmla="*/ 221 h 667"/>
              <a:gd name="T42" fmla="*/ 426 w 666"/>
              <a:gd name="T43" fmla="*/ 133 h 667"/>
              <a:gd name="T44" fmla="*/ 533 w 666"/>
              <a:gd name="T45" fmla="*/ 27 h 667"/>
              <a:gd name="T46" fmla="*/ 403 w 666"/>
              <a:gd name="T47" fmla="*/ 160 h 667"/>
              <a:gd name="T48" fmla="*/ 435 w 666"/>
              <a:gd name="T49" fmla="*/ 223 h 667"/>
              <a:gd name="T50" fmla="*/ 264 w 666"/>
              <a:gd name="T51" fmla="*/ 309 h 667"/>
              <a:gd name="T52" fmla="*/ 233 w 666"/>
              <a:gd name="T53" fmla="*/ 245 h 667"/>
              <a:gd name="T54" fmla="*/ 403 w 666"/>
              <a:gd name="T55" fmla="*/ 160 h 667"/>
              <a:gd name="T56" fmla="*/ 133 w 666"/>
              <a:gd name="T57" fmla="*/ 227 h 667"/>
              <a:gd name="T58" fmla="*/ 198 w 666"/>
              <a:gd name="T59" fmla="*/ 249 h 667"/>
              <a:gd name="T60" fmla="*/ 239 w 666"/>
              <a:gd name="T61" fmla="*/ 325 h 667"/>
              <a:gd name="T62" fmla="*/ 200 w 666"/>
              <a:gd name="T63" fmla="*/ 416 h 667"/>
              <a:gd name="T64" fmla="*/ 133 w 666"/>
              <a:gd name="T65" fmla="*/ 440 h 667"/>
              <a:gd name="T66" fmla="*/ 26 w 666"/>
              <a:gd name="T67" fmla="*/ 333 h 667"/>
              <a:gd name="T68" fmla="*/ 133 w 666"/>
              <a:gd name="T69" fmla="*/ 227 h 667"/>
              <a:gd name="T70" fmla="*/ 264 w 666"/>
              <a:gd name="T71" fmla="*/ 357 h 667"/>
              <a:gd name="T72" fmla="*/ 435 w 666"/>
              <a:gd name="T73" fmla="*/ 443 h 667"/>
              <a:gd name="T74" fmla="*/ 403 w 666"/>
              <a:gd name="T75" fmla="*/ 507 h 667"/>
              <a:gd name="T76" fmla="*/ 233 w 666"/>
              <a:gd name="T77" fmla="*/ 422 h 667"/>
              <a:gd name="T78" fmla="*/ 264 w 666"/>
              <a:gd name="T79" fmla="*/ 357 h 667"/>
              <a:gd name="T80" fmla="*/ 533 w 666"/>
              <a:gd name="T81" fmla="*/ 427 h 667"/>
              <a:gd name="T82" fmla="*/ 640 w 666"/>
              <a:gd name="T83" fmla="*/ 533 h 667"/>
              <a:gd name="T84" fmla="*/ 533 w 666"/>
              <a:gd name="T85" fmla="*/ 640 h 667"/>
              <a:gd name="T86" fmla="*/ 426 w 666"/>
              <a:gd name="T87" fmla="*/ 533 h 667"/>
              <a:gd name="T88" fmla="*/ 469 w 666"/>
              <a:gd name="T89" fmla="*/ 448 h 667"/>
              <a:gd name="T90" fmla="*/ 533 w 666"/>
              <a:gd name="T91" fmla="*/ 4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6" h="667">
                <a:moveTo>
                  <a:pt x="533" y="0"/>
                </a:moveTo>
                <a:cubicBezTo>
                  <a:pt x="460" y="0"/>
                  <a:pt x="400" y="59"/>
                  <a:pt x="400" y="132"/>
                </a:cubicBezTo>
                <a:lnTo>
                  <a:pt x="212" y="226"/>
                </a:lnTo>
                <a:cubicBezTo>
                  <a:pt x="190" y="210"/>
                  <a:pt x="162" y="200"/>
                  <a:pt x="133" y="200"/>
                </a:cubicBezTo>
                <a:cubicBezTo>
                  <a:pt x="59" y="200"/>
                  <a:pt x="0" y="260"/>
                  <a:pt x="0" y="333"/>
                </a:cubicBezTo>
                <a:cubicBezTo>
                  <a:pt x="0" y="407"/>
                  <a:pt x="59" y="467"/>
                  <a:pt x="133" y="467"/>
                </a:cubicBezTo>
                <a:cubicBezTo>
                  <a:pt x="162" y="467"/>
                  <a:pt x="190" y="457"/>
                  <a:pt x="212" y="441"/>
                </a:cubicBezTo>
                <a:lnTo>
                  <a:pt x="400" y="535"/>
                </a:lnTo>
                <a:cubicBezTo>
                  <a:pt x="400" y="608"/>
                  <a:pt x="460" y="667"/>
                  <a:pt x="533" y="667"/>
                </a:cubicBezTo>
                <a:cubicBezTo>
                  <a:pt x="606" y="667"/>
                  <a:pt x="666" y="607"/>
                  <a:pt x="666" y="533"/>
                </a:cubicBezTo>
                <a:cubicBezTo>
                  <a:pt x="666" y="460"/>
                  <a:pt x="606" y="400"/>
                  <a:pt x="533" y="400"/>
                </a:cubicBezTo>
                <a:cubicBezTo>
                  <a:pt x="505" y="400"/>
                  <a:pt x="478" y="409"/>
                  <a:pt x="457" y="424"/>
                </a:cubicBezTo>
                <a:lnTo>
                  <a:pt x="275" y="333"/>
                </a:lnTo>
                <a:lnTo>
                  <a:pt x="457" y="242"/>
                </a:lnTo>
                <a:cubicBezTo>
                  <a:pt x="478" y="258"/>
                  <a:pt x="505" y="267"/>
                  <a:pt x="533" y="267"/>
                </a:cubicBezTo>
                <a:cubicBezTo>
                  <a:pt x="606" y="267"/>
                  <a:pt x="666" y="207"/>
                  <a:pt x="666" y="133"/>
                </a:cubicBezTo>
                <a:cubicBezTo>
                  <a:pt x="666" y="60"/>
                  <a:pt x="606" y="0"/>
                  <a:pt x="533" y="0"/>
                </a:cubicBezTo>
                <a:close/>
                <a:moveTo>
                  <a:pt x="533" y="27"/>
                </a:moveTo>
                <a:cubicBezTo>
                  <a:pt x="592" y="27"/>
                  <a:pt x="640" y="74"/>
                  <a:pt x="640" y="133"/>
                </a:cubicBezTo>
                <a:cubicBezTo>
                  <a:pt x="640" y="192"/>
                  <a:pt x="592" y="240"/>
                  <a:pt x="533" y="240"/>
                </a:cubicBezTo>
                <a:cubicBezTo>
                  <a:pt x="510" y="240"/>
                  <a:pt x="489" y="233"/>
                  <a:pt x="472" y="221"/>
                </a:cubicBezTo>
                <a:cubicBezTo>
                  <a:pt x="442" y="198"/>
                  <a:pt x="428" y="163"/>
                  <a:pt x="426" y="133"/>
                </a:cubicBezTo>
                <a:cubicBezTo>
                  <a:pt x="426" y="74"/>
                  <a:pt x="474" y="27"/>
                  <a:pt x="533" y="27"/>
                </a:cubicBezTo>
                <a:close/>
                <a:moveTo>
                  <a:pt x="403" y="160"/>
                </a:moveTo>
                <a:cubicBezTo>
                  <a:pt x="407" y="184"/>
                  <a:pt x="419" y="206"/>
                  <a:pt x="435" y="223"/>
                </a:cubicBezTo>
                <a:lnTo>
                  <a:pt x="264" y="309"/>
                </a:lnTo>
                <a:cubicBezTo>
                  <a:pt x="259" y="285"/>
                  <a:pt x="248" y="263"/>
                  <a:pt x="233" y="245"/>
                </a:cubicBezTo>
                <a:lnTo>
                  <a:pt x="403" y="160"/>
                </a:lnTo>
                <a:close/>
                <a:moveTo>
                  <a:pt x="133" y="227"/>
                </a:moveTo>
                <a:cubicBezTo>
                  <a:pt x="158" y="227"/>
                  <a:pt x="180" y="235"/>
                  <a:pt x="198" y="249"/>
                </a:cubicBezTo>
                <a:cubicBezTo>
                  <a:pt x="225" y="268"/>
                  <a:pt x="237" y="300"/>
                  <a:pt x="239" y="325"/>
                </a:cubicBezTo>
                <a:cubicBezTo>
                  <a:pt x="238" y="361"/>
                  <a:pt x="239" y="379"/>
                  <a:pt x="200" y="416"/>
                </a:cubicBezTo>
                <a:cubicBezTo>
                  <a:pt x="182" y="431"/>
                  <a:pt x="158" y="440"/>
                  <a:pt x="133" y="440"/>
                </a:cubicBezTo>
                <a:cubicBezTo>
                  <a:pt x="74" y="440"/>
                  <a:pt x="26" y="392"/>
                  <a:pt x="26" y="333"/>
                </a:cubicBezTo>
                <a:cubicBezTo>
                  <a:pt x="26" y="274"/>
                  <a:pt x="74" y="227"/>
                  <a:pt x="133" y="227"/>
                </a:cubicBezTo>
                <a:close/>
                <a:moveTo>
                  <a:pt x="264" y="357"/>
                </a:moveTo>
                <a:lnTo>
                  <a:pt x="435" y="443"/>
                </a:lnTo>
                <a:cubicBezTo>
                  <a:pt x="419" y="461"/>
                  <a:pt x="407" y="482"/>
                  <a:pt x="403" y="507"/>
                </a:cubicBezTo>
                <a:lnTo>
                  <a:pt x="233" y="422"/>
                </a:lnTo>
                <a:cubicBezTo>
                  <a:pt x="248" y="404"/>
                  <a:pt x="259" y="382"/>
                  <a:pt x="264" y="357"/>
                </a:cubicBezTo>
                <a:close/>
                <a:moveTo>
                  <a:pt x="533" y="427"/>
                </a:moveTo>
                <a:cubicBezTo>
                  <a:pt x="592" y="427"/>
                  <a:pt x="640" y="474"/>
                  <a:pt x="640" y="533"/>
                </a:cubicBezTo>
                <a:cubicBezTo>
                  <a:pt x="640" y="592"/>
                  <a:pt x="592" y="640"/>
                  <a:pt x="533" y="640"/>
                </a:cubicBezTo>
                <a:cubicBezTo>
                  <a:pt x="474" y="640"/>
                  <a:pt x="426" y="592"/>
                  <a:pt x="426" y="533"/>
                </a:cubicBezTo>
                <a:cubicBezTo>
                  <a:pt x="430" y="495"/>
                  <a:pt x="442" y="468"/>
                  <a:pt x="469" y="448"/>
                </a:cubicBezTo>
                <a:cubicBezTo>
                  <a:pt x="487" y="435"/>
                  <a:pt x="509" y="427"/>
                  <a:pt x="533" y="4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LinkedIn"/>
          <p:cNvSpPr>
            <a:spLocks noChangeAspect="1" noEditPoints="1"/>
          </p:cNvSpPr>
          <p:nvPr/>
        </p:nvSpPr>
        <p:spPr bwMode="auto">
          <a:xfrm>
            <a:off x="3814763" y="108744"/>
            <a:ext cx="361459" cy="365004"/>
          </a:xfrm>
          <a:custGeom>
            <a:avLst/>
            <a:gdLst>
              <a:gd name="T0" fmla="*/ 0 w 667"/>
              <a:gd name="T1" fmla="*/ 133 h 666"/>
              <a:gd name="T2" fmla="*/ 133 w 667"/>
              <a:gd name="T3" fmla="*/ 666 h 666"/>
              <a:gd name="T4" fmla="*/ 667 w 667"/>
              <a:gd name="T5" fmla="*/ 533 h 666"/>
              <a:gd name="T6" fmla="*/ 533 w 667"/>
              <a:gd name="T7" fmla="*/ 0 h 666"/>
              <a:gd name="T8" fmla="*/ 133 w 667"/>
              <a:gd name="T9" fmla="*/ 26 h 666"/>
              <a:gd name="T10" fmla="*/ 640 w 667"/>
              <a:gd name="T11" fmla="*/ 133 h 666"/>
              <a:gd name="T12" fmla="*/ 533 w 667"/>
              <a:gd name="T13" fmla="*/ 640 h 666"/>
              <a:gd name="T14" fmla="*/ 27 w 667"/>
              <a:gd name="T15" fmla="*/ 533 h 666"/>
              <a:gd name="T16" fmla="*/ 133 w 667"/>
              <a:gd name="T17" fmla="*/ 26 h 666"/>
              <a:gd name="T18" fmla="*/ 93 w 667"/>
              <a:gd name="T19" fmla="*/ 169 h 666"/>
              <a:gd name="T20" fmla="*/ 164 w 667"/>
              <a:gd name="T21" fmla="*/ 232 h 666"/>
              <a:gd name="T22" fmla="*/ 226 w 667"/>
              <a:gd name="T23" fmla="*/ 168 h 666"/>
              <a:gd name="T24" fmla="*/ 160 w 667"/>
              <a:gd name="T25" fmla="*/ 133 h 666"/>
              <a:gd name="T26" fmla="*/ 160 w 667"/>
              <a:gd name="T27" fmla="*/ 206 h 666"/>
              <a:gd name="T28" fmla="*/ 160 w 667"/>
              <a:gd name="T29" fmla="*/ 133 h 666"/>
              <a:gd name="T30" fmla="*/ 93 w 667"/>
              <a:gd name="T31" fmla="*/ 253 h 666"/>
              <a:gd name="T32" fmla="*/ 107 w 667"/>
              <a:gd name="T33" fmla="*/ 573 h 666"/>
              <a:gd name="T34" fmla="*/ 227 w 667"/>
              <a:gd name="T35" fmla="*/ 560 h 666"/>
              <a:gd name="T36" fmla="*/ 227 w 667"/>
              <a:gd name="T37" fmla="*/ 253 h 666"/>
              <a:gd name="T38" fmla="*/ 107 w 667"/>
              <a:gd name="T39" fmla="*/ 240 h 666"/>
              <a:gd name="T40" fmla="*/ 240 w 667"/>
              <a:gd name="T41" fmla="*/ 253 h 666"/>
              <a:gd name="T42" fmla="*/ 253 w 667"/>
              <a:gd name="T43" fmla="*/ 573 h 666"/>
              <a:gd name="T44" fmla="*/ 373 w 667"/>
              <a:gd name="T45" fmla="*/ 560 h 666"/>
              <a:gd name="T46" fmla="*/ 380 w 667"/>
              <a:gd name="T47" fmla="*/ 361 h 666"/>
              <a:gd name="T48" fmla="*/ 435 w 667"/>
              <a:gd name="T49" fmla="*/ 361 h 666"/>
              <a:gd name="T50" fmla="*/ 440 w 667"/>
              <a:gd name="T51" fmla="*/ 560 h 666"/>
              <a:gd name="T52" fmla="*/ 560 w 667"/>
              <a:gd name="T53" fmla="*/ 573 h 666"/>
              <a:gd name="T54" fmla="*/ 573 w 667"/>
              <a:gd name="T55" fmla="*/ 386 h 666"/>
              <a:gd name="T56" fmla="*/ 444 w 667"/>
              <a:gd name="T57" fmla="*/ 240 h 666"/>
              <a:gd name="T58" fmla="*/ 373 w 667"/>
              <a:gd name="T59" fmla="*/ 253 h 666"/>
              <a:gd name="T60" fmla="*/ 253 w 667"/>
              <a:gd name="T61" fmla="*/ 240 h 666"/>
              <a:gd name="T62" fmla="*/ 200 w 667"/>
              <a:gd name="T63" fmla="*/ 266 h 666"/>
              <a:gd name="T64" fmla="*/ 200 w 667"/>
              <a:gd name="T65" fmla="*/ 546 h 666"/>
              <a:gd name="T66" fmla="*/ 120 w 667"/>
              <a:gd name="T67" fmla="*/ 266 h 666"/>
              <a:gd name="T68" fmla="*/ 347 w 667"/>
              <a:gd name="T69" fmla="*/ 266 h 666"/>
              <a:gd name="T70" fmla="*/ 372 w 667"/>
              <a:gd name="T71" fmla="*/ 300 h 666"/>
              <a:gd name="T72" fmla="*/ 444 w 667"/>
              <a:gd name="T73" fmla="*/ 266 h 666"/>
              <a:gd name="T74" fmla="*/ 547 w 667"/>
              <a:gd name="T75" fmla="*/ 386 h 666"/>
              <a:gd name="T76" fmla="*/ 467 w 667"/>
              <a:gd name="T77" fmla="*/ 546 h 666"/>
              <a:gd name="T78" fmla="*/ 459 w 667"/>
              <a:gd name="T79" fmla="*/ 349 h 666"/>
              <a:gd name="T80" fmla="*/ 357 w 667"/>
              <a:gd name="T81" fmla="*/ 347 h 666"/>
              <a:gd name="T82" fmla="*/ 347 w 667"/>
              <a:gd name="T83" fmla="*/ 546 h 666"/>
              <a:gd name="T84" fmla="*/ 267 w 667"/>
              <a:gd name="T85" fmla="*/ 26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7" h="666">
                <a:moveTo>
                  <a:pt x="133" y="0"/>
                </a:moveTo>
                <a:cubicBezTo>
                  <a:pt x="60" y="0"/>
                  <a:pt x="0" y="59"/>
                  <a:pt x="0" y="133"/>
                </a:cubicBezTo>
                <a:lnTo>
                  <a:pt x="0" y="533"/>
                </a:lnTo>
                <a:cubicBezTo>
                  <a:pt x="0" y="607"/>
                  <a:pt x="60" y="666"/>
                  <a:pt x="133" y="666"/>
                </a:cubicBezTo>
                <a:lnTo>
                  <a:pt x="533" y="666"/>
                </a:lnTo>
                <a:cubicBezTo>
                  <a:pt x="607" y="666"/>
                  <a:pt x="667" y="607"/>
                  <a:pt x="667" y="533"/>
                </a:cubicBezTo>
                <a:lnTo>
                  <a:pt x="667" y="133"/>
                </a:lnTo>
                <a:cubicBezTo>
                  <a:pt x="667" y="59"/>
                  <a:pt x="607" y="0"/>
                  <a:pt x="533" y="0"/>
                </a:cubicBezTo>
                <a:lnTo>
                  <a:pt x="133" y="0"/>
                </a:lnTo>
                <a:close/>
                <a:moveTo>
                  <a:pt x="133" y="26"/>
                </a:moveTo>
                <a:lnTo>
                  <a:pt x="533" y="26"/>
                </a:lnTo>
                <a:cubicBezTo>
                  <a:pt x="593" y="26"/>
                  <a:pt x="640" y="73"/>
                  <a:pt x="640" y="133"/>
                </a:cubicBezTo>
                <a:lnTo>
                  <a:pt x="640" y="533"/>
                </a:lnTo>
                <a:cubicBezTo>
                  <a:pt x="640" y="593"/>
                  <a:pt x="593" y="640"/>
                  <a:pt x="533" y="640"/>
                </a:cubicBezTo>
                <a:lnTo>
                  <a:pt x="133" y="640"/>
                </a:lnTo>
                <a:cubicBezTo>
                  <a:pt x="74" y="640"/>
                  <a:pt x="27" y="593"/>
                  <a:pt x="27" y="533"/>
                </a:cubicBezTo>
                <a:lnTo>
                  <a:pt x="27" y="133"/>
                </a:lnTo>
                <a:cubicBezTo>
                  <a:pt x="27" y="73"/>
                  <a:pt x="74" y="26"/>
                  <a:pt x="133" y="26"/>
                </a:cubicBezTo>
                <a:close/>
                <a:moveTo>
                  <a:pt x="160" y="106"/>
                </a:moveTo>
                <a:cubicBezTo>
                  <a:pt x="122" y="106"/>
                  <a:pt x="93" y="134"/>
                  <a:pt x="93" y="169"/>
                </a:cubicBezTo>
                <a:cubicBezTo>
                  <a:pt x="93" y="202"/>
                  <a:pt x="120" y="229"/>
                  <a:pt x="156" y="232"/>
                </a:cubicBezTo>
                <a:cubicBezTo>
                  <a:pt x="159" y="232"/>
                  <a:pt x="161" y="232"/>
                  <a:pt x="164" y="232"/>
                </a:cubicBezTo>
                <a:cubicBezTo>
                  <a:pt x="201" y="229"/>
                  <a:pt x="226" y="202"/>
                  <a:pt x="226" y="169"/>
                </a:cubicBezTo>
                <a:cubicBezTo>
                  <a:pt x="226" y="169"/>
                  <a:pt x="226" y="169"/>
                  <a:pt x="226" y="168"/>
                </a:cubicBezTo>
                <a:cubicBezTo>
                  <a:pt x="225" y="134"/>
                  <a:pt x="198" y="106"/>
                  <a:pt x="160" y="106"/>
                </a:cubicBezTo>
                <a:close/>
                <a:moveTo>
                  <a:pt x="160" y="133"/>
                </a:moveTo>
                <a:cubicBezTo>
                  <a:pt x="186" y="133"/>
                  <a:pt x="199" y="147"/>
                  <a:pt x="200" y="169"/>
                </a:cubicBezTo>
                <a:cubicBezTo>
                  <a:pt x="200" y="191"/>
                  <a:pt x="187" y="206"/>
                  <a:pt x="160" y="206"/>
                </a:cubicBezTo>
                <a:cubicBezTo>
                  <a:pt x="134" y="206"/>
                  <a:pt x="120" y="190"/>
                  <a:pt x="120" y="169"/>
                </a:cubicBezTo>
                <a:cubicBezTo>
                  <a:pt x="120" y="148"/>
                  <a:pt x="134" y="133"/>
                  <a:pt x="160" y="133"/>
                </a:cubicBezTo>
                <a:close/>
                <a:moveTo>
                  <a:pt x="107" y="240"/>
                </a:moveTo>
                <a:cubicBezTo>
                  <a:pt x="99" y="240"/>
                  <a:pt x="93" y="246"/>
                  <a:pt x="93" y="253"/>
                </a:cubicBezTo>
                <a:lnTo>
                  <a:pt x="93" y="560"/>
                </a:lnTo>
                <a:cubicBezTo>
                  <a:pt x="93" y="567"/>
                  <a:pt x="99" y="573"/>
                  <a:pt x="107" y="573"/>
                </a:cubicBezTo>
                <a:lnTo>
                  <a:pt x="213" y="573"/>
                </a:lnTo>
                <a:cubicBezTo>
                  <a:pt x="221" y="573"/>
                  <a:pt x="227" y="567"/>
                  <a:pt x="227" y="560"/>
                </a:cubicBezTo>
                <a:lnTo>
                  <a:pt x="227" y="465"/>
                </a:lnTo>
                <a:lnTo>
                  <a:pt x="227" y="253"/>
                </a:lnTo>
                <a:cubicBezTo>
                  <a:pt x="227" y="246"/>
                  <a:pt x="221" y="240"/>
                  <a:pt x="213" y="240"/>
                </a:cubicBezTo>
                <a:lnTo>
                  <a:pt x="107" y="240"/>
                </a:lnTo>
                <a:close/>
                <a:moveTo>
                  <a:pt x="253" y="240"/>
                </a:moveTo>
                <a:cubicBezTo>
                  <a:pt x="246" y="240"/>
                  <a:pt x="240" y="246"/>
                  <a:pt x="240" y="253"/>
                </a:cubicBezTo>
                <a:lnTo>
                  <a:pt x="240" y="560"/>
                </a:lnTo>
                <a:cubicBezTo>
                  <a:pt x="240" y="567"/>
                  <a:pt x="246" y="573"/>
                  <a:pt x="253" y="573"/>
                </a:cubicBezTo>
                <a:lnTo>
                  <a:pt x="360" y="573"/>
                </a:lnTo>
                <a:cubicBezTo>
                  <a:pt x="367" y="573"/>
                  <a:pt x="373" y="567"/>
                  <a:pt x="373" y="560"/>
                </a:cubicBezTo>
                <a:lnTo>
                  <a:pt x="373" y="386"/>
                </a:lnTo>
                <a:cubicBezTo>
                  <a:pt x="373" y="381"/>
                  <a:pt x="375" y="369"/>
                  <a:pt x="380" y="361"/>
                </a:cubicBezTo>
                <a:cubicBezTo>
                  <a:pt x="385" y="352"/>
                  <a:pt x="391" y="346"/>
                  <a:pt x="407" y="346"/>
                </a:cubicBezTo>
                <a:cubicBezTo>
                  <a:pt x="425" y="346"/>
                  <a:pt x="431" y="353"/>
                  <a:pt x="435" y="361"/>
                </a:cubicBezTo>
                <a:cubicBezTo>
                  <a:pt x="439" y="370"/>
                  <a:pt x="440" y="381"/>
                  <a:pt x="440" y="386"/>
                </a:cubicBezTo>
                <a:lnTo>
                  <a:pt x="440" y="560"/>
                </a:lnTo>
                <a:cubicBezTo>
                  <a:pt x="440" y="567"/>
                  <a:pt x="446" y="573"/>
                  <a:pt x="453" y="573"/>
                </a:cubicBezTo>
                <a:lnTo>
                  <a:pt x="560" y="573"/>
                </a:lnTo>
                <a:cubicBezTo>
                  <a:pt x="567" y="573"/>
                  <a:pt x="573" y="567"/>
                  <a:pt x="573" y="560"/>
                </a:cubicBezTo>
                <a:lnTo>
                  <a:pt x="573" y="386"/>
                </a:lnTo>
                <a:cubicBezTo>
                  <a:pt x="573" y="339"/>
                  <a:pt x="559" y="302"/>
                  <a:pt x="536" y="277"/>
                </a:cubicBezTo>
                <a:cubicBezTo>
                  <a:pt x="512" y="252"/>
                  <a:pt x="479" y="240"/>
                  <a:pt x="444" y="240"/>
                </a:cubicBezTo>
                <a:cubicBezTo>
                  <a:pt x="411" y="240"/>
                  <a:pt x="389" y="250"/>
                  <a:pt x="373" y="261"/>
                </a:cubicBezTo>
                <a:lnTo>
                  <a:pt x="373" y="253"/>
                </a:lnTo>
                <a:cubicBezTo>
                  <a:pt x="373" y="246"/>
                  <a:pt x="367" y="240"/>
                  <a:pt x="360" y="240"/>
                </a:cubicBezTo>
                <a:lnTo>
                  <a:pt x="253" y="240"/>
                </a:lnTo>
                <a:close/>
                <a:moveTo>
                  <a:pt x="120" y="266"/>
                </a:moveTo>
                <a:lnTo>
                  <a:pt x="200" y="266"/>
                </a:lnTo>
                <a:lnTo>
                  <a:pt x="200" y="465"/>
                </a:lnTo>
                <a:lnTo>
                  <a:pt x="200" y="546"/>
                </a:lnTo>
                <a:lnTo>
                  <a:pt x="120" y="546"/>
                </a:lnTo>
                <a:lnTo>
                  <a:pt x="120" y="266"/>
                </a:lnTo>
                <a:close/>
                <a:moveTo>
                  <a:pt x="267" y="266"/>
                </a:moveTo>
                <a:lnTo>
                  <a:pt x="347" y="266"/>
                </a:lnTo>
                <a:lnTo>
                  <a:pt x="347" y="294"/>
                </a:lnTo>
                <a:cubicBezTo>
                  <a:pt x="347" y="308"/>
                  <a:pt x="365" y="313"/>
                  <a:pt x="372" y="300"/>
                </a:cubicBezTo>
                <a:cubicBezTo>
                  <a:pt x="372" y="300"/>
                  <a:pt x="376" y="293"/>
                  <a:pt x="387" y="284"/>
                </a:cubicBezTo>
                <a:cubicBezTo>
                  <a:pt x="398" y="275"/>
                  <a:pt x="416" y="266"/>
                  <a:pt x="444" y="266"/>
                </a:cubicBezTo>
                <a:cubicBezTo>
                  <a:pt x="473" y="266"/>
                  <a:pt x="498" y="276"/>
                  <a:pt x="516" y="295"/>
                </a:cubicBezTo>
                <a:cubicBezTo>
                  <a:pt x="535" y="315"/>
                  <a:pt x="547" y="344"/>
                  <a:pt x="547" y="386"/>
                </a:cubicBezTo>
                <a:lnTo>
                  <a:pt x="547" y="546"/>
                </a:lnTo>
                <a:lnTo>
                  <a:pt x="467" y="546"/>
                </a:lnTo>
                <a:lnTo>
                  <a:pt x="467" y="386"/>
                </a:lnTo>
                <a:cubicBezTo>
                  <a:pt x="467" y="380"/>
                  <a:pt x="467" y="364"/>
                  <a:pt x="459" y="349"/>
                </a:cubicBezTo>
                <a:cubicBezTo>
                  <a:pt x="451" y="334"/>
                  <a:pt x="433" y="320"/>
                  <a:pt x="407" y="320"/>
                </a:cubicBezTo>
                <a:cubicBezTo>
                  <a:pt x="382" y="320"/>
                  <a:pt x="365" y="333"/>
                  <a:pt x="357" y="347"/>
                </a:cubicBezTo>
                <a:cubicBezTo>
                  <a:pt x="348" y="362"/>
                  <a:pt x="347" y="377"/>
                  <a:pt x="347" y="386"/>
                </a:cubicBezTo>
                <a:lnTo>
                  <a:pt x="347" y="546"/>
                </a:lnTo>
                <a:lnTo>
                  <a:pt x="267" y="546"/>
                </a:lnTo>
                <a:lnTo>
                  <a:pt x="267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7" name="Search Field"/>
          <p:cNvGrpSpPr/>
          <p:nvPr/>
        </p:nvGrpSpPr>
        <p:grpSpPr>
          <a:xfrm>
            <a:off x="6705600" y="688975"/>
            <a:ext cx="2286000" cy="355600"/>
            <a:chOff x="1298575" y="2298700"/>
            <a:chExt cx="2286000" cy="355600"/>
          </a:xfrm>
        </p:grpSpPr>
        <p:sp>
          <p:nvSpPr>
            <p:cNvPr id="48" name="Text"/>
            <p:cNvSpPr>
              <a:spLocks noChangeArrowheads="1"/>
            </p:cNvSpPr>
            <p:nvPr userDrawn="1"/>
          </p:nvSpPr>
          <p:spPr bwMode="auto">
            <a:xfrm>
              <a:off x="1298575" y="2298700"/>
              <a:ext cx="2286000" cy="3556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508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38912" tIns="45720" rIns="10795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000000">
                      <a:alpha val="53725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800" dirty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ind"/>
            <p:cNvSpPr>
              <a:spLocks noChangeAspect="1" noEditPoints="1"/>
            </p:cNvSpPr>
            <p:nvPr userDrawn="1"/>
          </p:nvSpPr>
          <p:spPr bwMode="auto">
            <a:xfrm>
              <a:off x="1419021" y="2418755"/>
              <a:ext cx="114498" cy="115490"/>
            </a:xfrm>
            <a:custGeom>
              <a:avLst/>
              <a:gdLst>
                <a:gd name="T0" fmla="*/ 378 w 1016"/>
                <a:gd name="T1" fmla="*/ 639 h 1016"/>
                <a:gd name="T2" fmla="*/ 117 w 1016"/>
                <a:gd name="T3" fmla="*/ 377 h 1016"/>
                <a:gd name="T4" fmla="*/ 378 w 1016"/>
                <a:gd name="T5" fmla="*/ 116 h 1016"/>
                <a:gd name="T6" fmla="*/ 639 w 1016"/>
                <a:gd name="T7" fmla="*/ 377 h 1016"/>
                <a:gd name="T8" fmla="*/ 378 w 1016"/>
                <a:gd name="T9" fmla="*/ 639 h 1016"/>
                <a:gd name="T10" fmla="*/ 727 w 1016"/>
                <a:gd name="T11" fmla="*/ 639 h 1016"/>
                <a:gd name="T12" fmla="*/ 681 w 1016"/>
                <a:gd name="T13" fmla="*/ 639 h 1016"/>
                <a:gd name="T14" fmla="*/ 665 w 1016"/>
                <a:gd name="T15" fmla="*/ 623 h 1016"/>
                <a:gd name="T16" fmla="*/ 756 w 1016"/>
                <a:gd name="T17" fmla="*/ 377 h 1016"/>
                <a:gd name="T18" fmla="*/ 378 w 1016"/>
                <a:gd name="T19" fmla="*/ 0 h 1016"/>
                <a:gd name="T20" fmla="*/ 0 w 1016"/>
                <a:gd name="T21" fmla="*/ 377 h 1016"/>
                <a:gd name="T22" fmla="*/ 378 w 1016"/>
                <a:gd name="T23" fmla="*/ 755 h 1016"/>
                <a:gd name="T24" fmla="*/ 623 w 1016"/>
                <a:gd name="T25" fmla="*/ 664 h 1016"/>
                <a:gd name="T26" fmla="*/ 639 w 1016"/>
                <a:gd name="T27" fmla="*/ 680 h 1016"/>
                <a:gd name="T28" fmla="*/ 639 w 1016"/>
                <a:gd name="T29" fmla="*/ 726 h 1016"/>
                <a:gd name="T30" fmla="*/ 930 w 1016"/>
                <a:gd name="T31" fmla="*/ 1016 h 1016"/>
                <a:gd name="T32" fmla="*/ 1016 w 1016"/>
                <a:gd name="T33" fmla="*/ 929 h 1016"/>
                <a:gd name="T34" fmla="*/ 727 w 1016"/>
                <a:gd name="T35" fmla="*/ 639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6" h="1016">
                  <a:moveTo>
                    <a:pt x="378" y="639"/>
                  </a:moveTo>
                  <a:cubicBezTo>
                    <a:pt x="234" y="639"/>
                    <a:pt x="117" y="521"/>
                    <a:pt x="117" y="377"/>
                  </a:cubicBezTo>
                  <a:cubicBezTo>
                    <a:pt x="117" y="233"/>
                    <a:pt x="234" y="116"/>
                    <a:pt x="378" y="116"/>
                  </a:cubicBezTo>
                  <a:cubicBezTo>
                    <a:pt x="522" y="116"/>
                    <a:pt x="639" y="233"/>
                    <a:pt x="639" y="377"/>
                  </a:cubicBezTo>
                  <a:cubicBezTo>
                    <a:pt x="639" y="521"/>
                    <a:pt x="522" y="639"/>
                    <a:pt x="378" y="639"/>
                  </a:cubicBezTo>
                  <a:moveTo>
                    <a:pt x="727" y="639"/>
                  </a:moveTo>
                  <a:lnTo>
                    <a:pt x="681" y="639"/>
                  </a:lnTo>
                  <a:lnTo>
                    <a:pt x="665" y="623"/>
                  </a:lnTo>
                  <a:cubicBezTo>
                    <a:pt x="721" y="557"/>
                    <a:pt x="756" y="471"/>
                    <a:pt x="756" y="377"/>
                  </a:cubicBezTo>
                  <a:cubicBezTo>
                    <a:pt x="756" y="169"/>
                    <a:pt x="587" y="0"/>
                    <a:pt x="378" y="0"/>
                  </a:cubicBezTo>
                  <a:cubicBezTo>
                    <a:pt x="169" y="0"/>
                    <a:pt x="0" y="169"/>
                    <a:pt x="0" y="377"/>
                  </a:cubicBezTo>
                  <a:cubicBezTo>
                    <a:pt x="0" y="586"/>
                    <a:pt x="169" y="755"/>
                    <a:pt x="378" y="755"/>
                  </a:cubicBezTo>
                  <a:cubicBezTo>
                    <a:pt x="472" y="755"/>
                    <a:pt x="557" y="720"/>
                    <a:pt x="623" y="664"/>
                  </a:cubicBezTo>
                  <a:lnTo>
                    <a:pt x="639" y="680"/>
                  </a:lnTo>
                  <a:lnTo>
                    <a:pt x="639" y="726"/>
                  </a:lnTo>
                  <a:lnTo>
                    <a:pt x="930" y="1016"/>
                  </a:lnTo>
                  <a:lnTo>
                    <a:pt x="1016" y="929"/>
                  </a:lnTo>
                  <a:lnTo>
                    <a:pt x="727" y="639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Microphone"/>
            <p:cNvSpPr>
              <a:spLocks noChangeAspect="1" noEditPoints="1"/>
            </p:cNvSpPr>
            <p:nvPr userDrawn="1"/>
          </p:nvSpPr>
          <p:spPr bwMode="auto">
            <a:xfrm>
              <a:off x="3374910" y="2415781"/>
              <a:ext cx="89219" cy="121438"/>
            </a:xfrm>
            <a:custGeom>
              <a:avLst/>
              <a:gdLst>
                <a:gd name="T0" fmla="*/ 695 w 791"/>
                <a:gd name="T1" fmla="*/ 508 h 1073"/>
                <a:gd name="T2" fmla="*/ 395 w 791"/>
                <a:gd name="T3" fmla="*/ 796 h 1073"/>
                <a:gd name="T4" fmla="*/ 96 w 791"/>
                <a:gd name="T5" fmla="*/ 508 h 1073"/>
                <a:gd name="T6" fmla="*/ 0 w 791"/>
                <a:gd name="T7" fmla="*/ 508 h 1073"/>
                <a:gd name="T8" fmla="*/ 339 w 791"/>
                <a:gd name="T9" fmla="*/ 888 h 1073"/>
                <a:gd name="T10" fmla="*/ 339 w 791"/>
                <a:gd name="T11" fmla="*/ 1073 h 1073"/>
                <a:gd name="T12" fmla="*/ 452 w 791"/>
                <a:gd name="T13" fmla="*/ 1073 h 1073"/>
                <a:gd name="T14" fmla="*/ 452 w 791"/>
                <a:gd name="T15" fmla="*/ 888 h 1073"/>
                <a:gd name="T16" fmla="*/ 791 w 791"/>
                <a:gd name="T17" fmla="*/ 508 h 1073"/>
                <a:gd name="T18" fmla="*/ 695 w 791"/>
                <a:gd name="T19" fmla="*/ 508 h 1073"/>
                <a:gd name="T20" fmla="*/ 395 w 791"/>
                <a:gd name="T21" fmla="*/ 678 h 1073"/>
                <a:gd name="T22" fmla="*/ 564 w 791"/>
                <a:gd name="T23" fmla="*/ 508 h 1073"/>
                <a:gd name="T24" fmla="*/ 565 w 791"/>
                <a:gd name="T25" fmla="*/ 170 h 1073"/>
                <a:gd name="T26" fmla="*/ 395 w 791"/>
                <a:gd name="T27" fmla="*/ 0 h 1073"/>
                <a:gd name="T28" fmla="*/ 226 w 791"/>
                <a:gd name="T29" fmla="*/ 170 h 1073"/>
                <a:gd name="T30" fmla="*/ 226 w 791"/>
                <a:gd name="T31" fmla="*/ 508 h 1073"/>
                <a:gd name="T32" fmla="*/ 395 w 791"/>
                <a:gd name="T33" fmla="*/ 678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1" h="1073">
                  <a:moveTo>
                    <a:pt x="695" y="508"/>
                  </a:moveTo>
                  <a:cubicBezTo>
                    <a:pt x="695" y="678"/>
                    <a:pt x="551" y="796"/>
                    <a:pt x="395" y="796"/>
                  </a:cubicBezTo>
                  <a:cubicBezTo>
                    <a:pt x="240" y="796"/>
                    <a:pt x="96" y="678"/>
                    <a:pt x="96" y="508"/>
                  </a:cubicBezTo>
                  <a:lnTo>
                    <a:pt x="0" y="508"/>
                  </a:lnTo>
                  <a:cubicBezTo>
                    <a:pt x="0" y="701"/>
                    <a:pt x="154" y="860"/>
                    <a:pt x="339" y="888"/>
                  </a:cubicBezTo>
                  <a:lnTo>
                    <a:pt x="339" y="1073"/>
                  </a:lnTo>
                  <a:lnTo>
                    <a:pt x="452" y="1073"/>
                  </a:lnTo>
                  <a:lnTo>
                    <a:pt x="452" y="888"/>
                  </a:lnTo>
                  <a:cubicBezTo>
                    <a:pt x="637" y="860"/>
                    <a:pt x="791" y="701"/>
                    <a:pt x="791" y="508"/>
                  </a:cubicBezTo>
                  <a:lnTo>
                    <a:pt x="695" y="508"/>
                  </a:lnTo>
                  <a:close/>
                  <a:moveTo>
                    <a:pt x="395" y="678"/>
                  </a:moveTo>
                  <a:cubicBezTo>
                    <a:pt x="489" y="678"/>
                    <a:pt x="564" y="602"/>
                    <a:pt x="564" y="508"/>
                  </a:cubicBezTo>
                  <a:lnTo>
                    <a:pt x="565" y="170"/>
                  </a:lnTo>
                  <a:cubicBezTo>
                    <a:pt x="565" y="76"/>
                    <a:pt x="489" y="0"/>
                    <a:pt x="395" y="0"/>
                  </a:cubicBezTo>
                  <a:cubicBezTo>
                    <a:pt x="302" y="0"/>
                    <a:pt x="226" y="76"/>
                    <a:pt x="226" y="170"/>
                  </a:cubicBezTo>
                  <a:lnTo>
                    <a:pt x="226" y="508"/>
                  </a:lnTo>
                  <a:cubicBezTo>
                    <a:pt x="226" y="602"/>
                    <a:pt x="302" y="678"/>
                    <a:pt x="395" y="678"/>
                  </a:cubicBezTo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1" name="Menu Bar"/>
          <p:cNvGrpSpPr/>
          <p:nvPr>
            <p:custDataLst>
              <p:tags r:id="rId1"/>
            </p:custDataLst>
          </p:nvPr>
        </p:nvGrpSpPr>
        <p:grpSpPr>
          <a:xfrm>
            <a:off x="137801" y="685800"/>
            <a:ext cx="6483641" cy="345576"/>
            <a:chOff x="516930" y="1261239"/>
            <a:chExt cx="4087191" cy="240301"/>
          </a:xfrm>
          <a:solidFill>
            <a:srgbClr val="FFFFFF"/>
          </a:solidFill>
        </p:grpSpPr>
        <p:grpSp>
          <p:nvGrpSpPr>
            <p:cNvPr id="52" name="Menu Item"/>
            <p:cNvGrpSpPr/>
            <p:nvPr userDrawn="1"/>
          </p:nvGrpSpPr>
          <p:grpSpPr>
            <a:xfrm>
              <a:off x="516930" y="1261241"/>
              <a:ext cx="1080864" cy="240299"/>
              <a:chOff x="516930" y="1261241"/>
              <a:chExt cx="1080864" cy="240299"/>
            </a:xfrm>
            <a:grpFill/>
          </p:grpSpPr>
          <p:sp>
            <p:nvSpPr>
              <p:cNvPr id="62" name="Item"/>
              <p:cNvSpPr/>
              <p:nvPr userDrawn="1"/>
            </p:nvSpPr>
            <p:spPr>
              <a:xfrm>
                <a:off x="516930" y="1261241"/>
                <a:ext cx="1080864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H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AUDIENCE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Chevron"/>
              <p:cNvSpPr>
                <a:spLocks noChangeAspect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1473208" y="1363789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3" name="Menu Item"/>
            <p:cNvGrpSpPr/>
            <p:nvPr userDrawn="1"/>
          </p:nvGrpSpPr>
          <p:grpSpPr>
            <a:xfrm>
              <a:off x="1597794" y="1261241"/>
              <a:ext cx="1002108" cy="240299"/>
              <a:chOff x="1597794" y="1261241"/>
              <a:chExt cx="1002108" cy="240299"/>
            </a:xfrm>
            <a:grpFill/>
          </p:grpSpPr>
          <p:sp>
            <p:nvSpPr>
              <p:cNvPr id="60" name="Item"/>
              <p:cNvSpPr/>
              <p:nvPr userDrawn="1"/>
            </p:nvSpPr>
            <p:spPr>
              <a:xfrm>
                <a:off x="1597794" y="1261241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HEALTHY EATING</a:t>
                </a:r>
                <a:r>
                  <a:rPr lang="en-US" sz="900" baseline="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STYLE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Chevron"/>
              <p:cNvSpPr>
                <a:spLocks noChangeAspect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2475316" y="1363789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4" name="Menu Item"/>
            <p:cNvGrpSpPr/>
            <p:nvPr userDrawn="1"/>
          </p:nvGrpSpPr>
          <p:grpSpPr>
            <a:xfrm>
              <a:off x="2599902" y="1261241"/>
              <a:ext cx="1002108" cy="240299"/>
              <a:chOff x="2599902" y="1261241"/>
              <a:chExt cx="1002108" cy="240299"/>
            </a:xfrm>
            <a:grpFill/>
          </p:grpSpPr>
          <p:sp>
            <p:nvSpPr>
              <p:cNvPr id="58" name="Item"/>
              <p:cNvSpPr/>
              <p:nvPr userDrawn="1"/>
            </p:nvSpPr>
            <p:spPr>
              <a:xfrm>
                <a:off x="2599902" y="1261241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ONLINE TOOLS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hevron"/>
              <p:cNvSpPr>
                <a:spLocks noChangeAspect="1"/>
              </p:cNvSpPr>
              <p:nvPr userDrawn="1">
                <p:custDataLst>
                  <p:tags r:id="rId3"/>
                </p:custDataLst>
              </p:nvPr>
            </p:nvSpPr>
            <p:spPr bwMode="auto">
              <a:xfrm>
                <a:off x="3477424" y="1363789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5" name="Menu Item"/>
            <p:cNvGrpSpPr/>
            <p:nvPr userDrawn="1"/>
          </p:nvGrpSpPr>
          <p:grpSpPr>
            <a:xfrm>
              <a:off x="3602012" y="1261239"/>
              <a:ext cx="1002109" cy="240299"/>
              <a:chOff x="3602012" y="1261239"/>
              <a:chExt cx="1002109" cy="240299"/>
            </a:xfrm>
            <a:grpFill/>
          </p:grpSpPr>
          <p:sp>
            <p:nvSpPr>
              <p:cNvPr id="56" name="Item"/>
              <p:cNvSpPr/>
              <p:nvPr userDrawn="1"/>
            </p:nvSpPr>
            <p:spPr>
              <a:xfrm>
                <a:off x="3602012" y="1261239"/>
                <a:ext cx="1002109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MY.NYOUTRITION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Chevron"/>
              <p:cNvSpPr>
                <a:spLocks noChangeAspect="1"/>
              </p:cNvSpPr>
              <p:nvPr userDrawn="1">
                <p:custDataLst>
                  <p:tags r:id="rId2"/>
                </p:custDataLst>
              </p:nvPr>
            </p:nvSpPr>
            <p:spPr bwMode="auto">
              <a:xfrm>
                <a:off x="4479532" y="1363788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8" name="Jumbotron"/>
          <p:cNvSpPr/>
          <p:nvPr/>
        </p:nvSpPr>
        <p:spPr>
          <a:xfrm>
            <a:off x="141402" y="1096400"/>
            <a:ext cx="8861195" cy="2332600"/>
          </a:xfrm>
          <a:prstGeom prst="roundRect">
            <a:avLst>
              <a:gd name="adj" fmla="val 2079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48640" tIns="274320" rIns="548640" bIns="2743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4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4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 to nYOUtrition.org!</a:t>
            </a:r>
            <a:endParaRPr lang="en-US" sz="4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</a:pPr>
            <a:r>
              <a:rPr lang="fr-CH" sz="14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</a:t>
            </a:r>
            <a:r>
              <a:rPr lang="fr-CH" sz="1400" b="1" baseline="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fr-CH" sz="1400" b="1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Eating</a:t>
            </a:r>
            <a:r>
              <a:rPr lang="fr-CH" sz="14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CH" sz="1400" b="1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healthy</a:t>
            </a:r>
            <a:r>
              <a:rPr lang="fr-CH" sz="14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CH" sz="1400" b="1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fr-CH" sz="14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progressive </a:t>
            </a:r>
            <a:r>
              <a:rPr lang="fr-CH" sz="1400" b="1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journey</a:t>
            </a:r>
            <a:r>
              <a:rPr lang="fr-CH" sz="1400" b="1" baseline="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fr-CH" sz="1400" b="1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Ask</a:t>
            </a:r>
            <a:r>
              <a:rPr lang="fr-CH" sz="14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US;</a:t>
            </a:r>
            <a:r>
              <a:rPr lang="fr-CH" sz="1400" b="1" baseline="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CH" sz="1400" b="1" baseline="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</a:t>
            </a:r>
            <a:r>
              <a:rPr lang="fr-CH" sz="14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CH" sz="1400" b="1" baseline="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</a:t>
            </a:r>
            <a:r>
              <a:rPr lang="fr-CH" sz="14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all </a:t>
            </a:r>
            <a:r>
              <a:rPr lang="fr-CH" sz="1400" b="1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willing</a:t>
            </a:r>
            <a:r>
              <a:rPr lang="fr-CH" sz="14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fr-CH" sz="1400" b="1" baseline="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help YOU!</a:t>
            </a:r>
            <a:endParaRPr lang="en-US" sz="14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9" name="Placeholder User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78" y="1174918"/>
            <a:ext cx="501482" cy="501482"/>
          </a:xfrm>
          <a:prstGeom prst="ellipse">
            <a:avLst/>
          </a:prstGeom>
        </p:spPr>
      </p:pic>
      <p:pic>
        <p:nvPicPr>
          <p:cNvPr id="80" name="Placeholder User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164381"/>
            <a:ext cx="512019" cy="512019"/>
          </a:xfrm>
          <a:prstGeom prst="ellipse">
            <a:avLst/>
          </a:prstGeom>
        </p:spPr>
      </p:pic>
      <p:pic>
        <p:nvPicPr>
          <p:cNvPr id="81" name="Placeholder User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2" y="1157027"/>
            <a:ext cx="519373" cy="519373"/>
          </a:xfrm>
          <a:prstGeom prst="ellipse">
            <a:avLst/>
          </a:prstGeom>
        </p:spPr>
      </p:pic>
      <p:pic>
        <p:nvPicPr>
          <p:cNvPr id="82" name="Placeholder User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18" y="1784518"/>
            <a:ext cx="501482" cy="501482"/>
          </a:xfrm>
          <a:prstGeom prst="ellipse">
            <a:avLst/>
          </a:prstGeom>
        </p:spPr>
      </p:pic>
      <p:pic>
        <p:nvPicPr>
          <p:cNvPr id="83" name="Placeholder User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775869"/>
            <a:ext cx="510131" cy="510131"/>
          </a:xfrm>
          <a:prstGeom prst="ellipse">
            <a:avLst/>
          </a:prstGeom>
        </p:spPr>
      </p:pic>
      <p:pic>
        <p:nvPicPr>
          <p:cNvPr id="84" name="Placeholder User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51" y="1775869"/>
            <a:ext cx="510131" cy="510131"/>
          </a:xfrm>
          <a:prstGeom prst="ellipse">
            <a:avLst/>
          </a:prstGeom>
        </p:spPr>
      </p:pic>
      <p:pic>
        <p:nvPicPr>
          <p:cNvPr id="85" name="Placeholder User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3" y="2333213"/>
            <a:ext cx="486187" cy="486187"/>
          </a:xfrm>
          <a:prstGeom prst="ellipse">
            <a:avLst/>
          </a:prstGeom>
        </p:spPr>
      </p:pic>
      <p:pic>
        <p:nvPicPr>
          <p:cNvPr id="86" name="Placeholder User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14914"/>
            <a:ext cx="504486" cy="504486"/>
          </a:xfrm>
          <a:prstGeom prst="ellipse">
            <a:avLst/>
          </a:prstGeom>
        </p:spPr>
      </p:pic>
      <p:pic>
        <p:nvPicPr>
          <p:cNvPr id="87" name="Placeholder User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45" y="2292215"/>
            <a:ext cx="527185" cy="527185"/>
          </a:xfrm>
          <a:prstGeom prst="ellipse">
            <a:avLst/>
          </a:prstGeom>
        </p:spPr>
      </p:pic>
      <p:pic>
        <p:nvPicPr>
          <p:cNvPr id="88" name="Placeholder User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15" y="2864841"/>
            <a:ext cx="487959" cy="487959"/>
          </a:xfrm>
          <a:prstGeom prst="ellipse">
            <a:avLst/>
          </a:prstGeom>
        </p:spPr>
      </p:pic>
      <p:pic>
        <p:nvPicPr>
          <p:cNvPr id="89" name="Placeholder User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5" y="2867699"/>
            <a:ext cx="485101" cy="485101"/>
          </a:xfrm>
          <a:prstGeom prst="ellipse">
            <a:avLst/>
          </a:prstGeom>
        </p:spPr>
      </p:pic>
      <p:pic>
        <p:nvPicPr>
          <p:cNvPr id="90" name="Placeholder User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2846029"/>
            <a:ext cx="506771" cy="506771"/>
          </a:xfrm>
          <a:prstGeom prst="ellipse">
            <a:avLst/>
          </a:prstGeom>
        </p:spPr>
      </p:pic>
      <p:sp>
        <p:nvSpPr>
          <p:cNvPr id="91" name="Button"/>
          <p:cNvSpPr/>
          <p:nvPr/>
        </p:nvSpPr>
        <p:spPr>
          <a:xfrm>
            <a:off x="5715000" y="2510493"/>
            <a:ext cx="3200400" cy="42719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35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CALCULATE YOUR BMI </a:t>
            </a:r>
            <a:r>
              <a:rPr lang="fr-CH" sz="10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(*)</a:t>
            </a:r>
            <a:r>
              <a:rPr lang="fr-CH" sz="135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NOW </a:t>
            </a:r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»</a:t>
            </a:r>
            <a:r>
              <a:rPr lang="fr-CH" sz="135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35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752600" y="2590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H" sz="1700" b="1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</a:t>
            </a:r>
            <a:r>
              <a:rPr lang="fr-CH" sz="17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CH" sz="17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invite YOU to TAKE ACTION NOW:</a:t>
            </a:r>
            <a:endParaRPr lang="en-US" sz="17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Button"/>
          <p:cNvSpPr/>
          <p:nvPr/>
        </p:nvSpPr>
        <p:spPr>
          <a:xfrm>
            <a:off x="5715000" y="2967693"/>
            <a:ext cx="3200400" cy="42719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35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CALCULATE YOUR DCII </a:t>
            </a:r>
            <a:r>
              <a:rPr lang="fr-CH" sz="10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(**)</a:t>
            </a:r>
            <a:r>
              <a:rPr lang="fr-CH" sz="135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CH" sz="135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NOW</a:t>
            </a:r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»</a:t>
            </a:r>
            <a:r>
              <a:rPr lang="fr-CH" sz="135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35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590800" y="2888253"/>
            <a:ext cx="2228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(*) Body Mass Index (BMI)</a:t>
            </a: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590800" y="3121223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(**) Daily Calories </a:t>
            </a:r>
            <a:r>
              <a:rPr lang="fr-CH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Intake</a:t>
            </a:r>
            <a:r>
              <a:rPr lang="fr-CH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Index (DCII)</a:t>
            </a: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Circle"/>
          <p:cNvSpPr>
            <a:spLocks/>
          </p:cNvSpPr>
          <p:nvPr/>
        </p:nvSpPr>
        <p:spPr bwMode="auto">
          <a:xfrm>
            <a:off x="8153400" y="60251"/>
            <a:ext cx="897770" cy="526149"/>
          </a:xfrm>
          <a:custGeom>
            <a:avLst/>
            <a:gdLst>
              <a:gd name="T0" fmla="*/ 5602 w 8736"/>
              <a:gd name="T1" fmla="*/ 0 h 6239"/>
              <a:gd name="T2" fmla="*/ 8592 w 8736"/>
              <a:gd name="T3" fmla="*/ 2694 h 6239"/>
              <a:gd name="T4" fmla="*/ 7258 w 8736"/>
              <a:gd name="T5" fmla="*/ 5172 h 6239"/>
              <a:gd name="T6" fmla="*/ 2356 w 8736"/>
              <a:gd name="T7" fmla="*/ 5577 h 6239"/>
              <a:gd name="T8" fmla="*/ 416 w 8736"/>
              <a:gd name="T9" fmla="*/ 2627 h 6239"/>
              <a:gd name="T10" fmla="*/ 2086 w 8736"/>
              <a:gd name="T11" fmla="*/ 1267 h 6239"/>
              <a:gd name="T12" fmla="*/ 6881 w 8736"/>
              <a:gd name="T13" fmla="*/ 1590 h 6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36" h="6239">
                <a:moveTo>
                  <a:pt x="5602" y="0"/>
                </a:moveTo>
                <a:cubicBezTo>
                  <a:pt x="7067" y="285"/>
                  <a:pt x="8381" y="1274"/>
                  <a:pt x="8592" y="2694"/>
                </a:cubicBezTo>
                <a:cubicBezTo>
                  <a:pt x="8736" y="3670"/>
                  <a:pt x="8201" y="4685"/>
                  <a:pt x="7258" y="5172"/>
                </a:cubicBezTo>
                <a:cubicBezTo>
                  <a:pt x="5706" y="5975"/>
                  <a:pt x="4086" y="6239"/>
                  <a:pt x="2356" y="5577"/>
                </a:cubicBezTo>
                <a:cubicBezTo>
                  <a:pt x="1311" y="5177"/>
                  <a:pt x="0" y="3732"/>
                  <a:pt x="416" y="2627"/>
                </a:cubicBezTo>
                <a:cubicBezTo>
                  <a:pt x="677" y="1933"/>
                  <a:pt x="1462" y="1530"/>
                  <a:pt x="2086" y="1267"/>
                </a:cubicBezTo>
                <a:cubicBezTo>
                  <a:pt x="3292" y="757"/>
                  <a:pt x="6055" y="433"/>
                  <a:pt x="6881" y="1590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97" name="Circle"/>
          <p:cNvSpPr>
            <a:spLocks/>
          </p:cNvSpPr>
          <p:nvPr/>
        </p:nvSpPr>
        <p:spPr bwMode="auto">
          <a:xfrm>
            <a:off x="-76200" y="76200"/>
            <a:ext cx="1907979" cy="438123"/>
          </a:xfrm>
          <a:custGeom>
            <a:avLst/>
            <a:gdLst>
              <a:gd name="T0" fmla="*/ 5602 w 8736"/>
              <a:gd name="T1" fmla="*/ 0 h 6239"/>
              <a:gd name="T2" fmla="*/ 8592 w 8736"/>
              <a:gd name="T3" fmla="*/ 2694 h 6239"/>
              <a:gd name="T4" fmla="*/ 7258 w 8736"/>
              <a:gd name="T5" fmla="*/ 5172 h 6239"/>
              <a:gd name="T6" fmla="*/ 2356 w 8736"/>
              <a:gd name="T7" fmla="*/ 5577 h 6239"/>
              <a:gd name="T8" fmla="*/ 416 w 8736"/>
              <a:gd name="T9" fmla="*/ 2627 h 6239"/>
              <a:gd name="T10" fmla="*/ 2086 w 8736"/>
              <a:gd name="T11" fmla="*/ 1267 h 6239"/>
              <a:gd name="T12" fmla="*/ 6881 w 8736"/>
              <a:gd name="T13" fmla="*/ 1590 h 6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36" h="6239">
                <a:moveTo>
                  <a:pt x="5602" y="0"/>
                </a:moveTo>
                <a:cubicBezTo>
                  <a:pt x="7067" y="285"/>
                  <a:pt x="8381" y="1274"/>
                  <a:pt x="8592" y="2694"/>
                </a:cubicBezTo>
                <a:cubicBezTo>
                  <a:pt x="8736" y="3670"/>
                  <a:pt x="8201" y="4685"/>
                  <a:pt x="7258" y="5172"/>
                </a:cubicBezTo>
                <a:cubicBezTo>
                  <a:pt x="5706" y="5975"/>
                  <a:pt x="4086" y="6239"/>
                  <a:pt x="2356" y="5577"/>
                </a:cubicBezTo>
                <a:cubicBezTo>
                  <a:pt x="1311" y="5177"/>
                  <a:pt x="0" y="3732"/>
                  <a:pt x="416" y="2627"/>
                </a:cubicBezTo>
                <a:cubicBezTo>
                  <a:pt x="677" y="1933"/>
                  <a:pt x="1462" y="1530"/>
                  <a:pt x="2086" y="1267"/>
                </a:cubicBezTo>
                <a:cubicBezTo>
                  <a:pt x="3292" y="757"/>
                  <a:pt x="6055" y="433"/>
                  <a:pt x="6881" y="1590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7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Jumbotron Example"/>
          <p:cNvGrpSpPr/>
          <p:nvPr/>
        </p:nvGrpSpPr>
        <p:grpSpPr>
          <a:xfrm>
            <a:off x="0" y="29600"/>
            <a:ext cx="9144000" cy="6705573"/>
            <a:chOff x="1476372" y="363604"/>
            <a:chExt cx="9239256" cy="6061883"/>
          </a:xfrm>
        </p:grpSpPr>
        <p:sp>
          <p:nvSpPr>
            <p:cNvPr id="5" name="Navbar Shape"/>
            <p:cNvSpPr/>
            <p:nvPr userDrawn="1"/>
          </p:nvSpPr>
          <p:spPr>
            <a:xfrm>
              <a:off x="1476372" y="363604"/>
              <a:ext cx="9239256" cy="4953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8016" tIns="45720" rIns="128016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H" sz="140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my.nYOUtrition.org</a:t>
              </a:r>
              <a:endParaRPr lang="en-US" sz="14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Button"/>
            <p:cNvSpPr/>
            <p:nvPr userDrawn="1"/>
          </p:nvSpPr>
          <p:spPr>
            <a:xfrm>
              <a:off x="9965402" y="470890"/>
              <a:ext cx="708678" cy="280729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Sign out</a:t>
              </a:r>
            </a:p>
          </p:txBody>
        </p:sp>
        <p:cxnSp>
          <p:nvCxnSpPr>
            <p:cNvPr id="15" name="Line"/>
            <p:cNvCxnSpPr/>
            <p:nvPr userDrawn="1"/>
          </p:nvCxnSpPr>
          <p:spPr>
            <a:xfrm>
              <a:off x="1476372" y="858904"/>
              <a:ext cx="9239256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Footer"/>
            <p:cNvGrpSpPr/>
            <p:nvPr userDrawn="1"/>
          </p:nvGrpSpPr>
          <p:grpSpPr>
            <a:xfrm>
              <a:off x="1476372" y="6239350"/>
              <a:ext cx="9239256" cy="186137"/>
              <a:chOff x="1476372" y="6239350"/>
              <a:chExt cx="9239256" cy="186137"/>
            </a:xfrm>
          </p:grpSpPr>
          <p:cxnSp>
            <p:nvCxnSpPr>
              <p:cNvPr id="17" name="Line"/>
              <p:cNvCxnSpPr/>
              <p:nvPr userDrawn="1"/>
            </p:nvCxnSpPr>
            <p:spPr>
              <a:xfrm>
                <a:off x="1476372" y="6239350"/>
                <a:ext cx="9239256" cy="0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opyright"/>
              <p:cNvSpPr txBox="1"/>
              <p:nvPr userDrawn="1"/>
            </p:nvSpPr>
            <p:spPr>
              <a:xfrm>
                <a:off x="1624987" y="6260982"/>
                <a:ext cx="1101397" cy="1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© </a:t>
                </a:r>
                <a:r>
                  <a:rPr lang="en-US" sz="105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nYOUtrition.org</a:t>
                </a:r>
              </a:p>
            </p:txBody>
          </p:sp>
        </p:grpSp>
      </p:grpSp>
      <p:sp>
        <p:nvSpPr>
          <p:cNvPr id="25" name="Copyright"/>
          <p:cNvSpPr txBox="1"/>
          <p:nvPr/>
        </p:nvSpPr>
        <p:spPr>
          <a:xfrm>
            <a:off x="1343038" y="6553200"/>
            <a:ext cx="519373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sp>
        <p:nvSpPr>
          <p:cNvPr id="26" name="Copyright"/>
          <p:cNvSpPr txBox="1"/>
          <p:nvPr/>
        </p:nvSpPr>
        <p:spPr>
          <a:xfrm>
            <a:off x="2071427" y="6553200"/>
            <a:ext cx="795089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policies </a:t>
            </a:r>
          </a:p>
        </p:txBody>
      </p:sp>
      <p:sp>
        <p:nvSpPr>
          <p:cNvPr id="27" name="Copyright"/>
          <p:cNvSpPr txBox="1"/>
          <p:nvPr/>
        </p:nvSpPr>
        <p:spPr>
          <a:xfrm>
            <a:off x="3048000" y="6553200"/>
            <a:ext cx="801501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Privacy policy</a:t>
            </a:r>
          </a:p>
        </p:txBody>
      </p:sp>
      <p:sp>
        <p:nvSpPr>
          <p:cNvPr id="28" name="Copyright"/>
          <p:cNvSpPr txBox="1"/>
          <p:nvPr/>
        </p:nvSpPr>
        <p:spPr>
          <a:xfrm>
            <a:off x="4018105" y="6553200"/>
            <a:ext cx="1346522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Accessibility</a:t>
            </a:r>
            <a:r>
              <a:rPr lang="en-US" sz="1050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statement</a:t>
            </a:r>
            <a:endParaRPr lang="en-US" sz="105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pyright"/>
          <p:cNvSpPr txBox="1"/>
          <p:nvPr/>
        </p:nvSpPr>
        <p:spPr>
          <a:xfrm>
            <a:off x="5586439" y="6553200"/>
            <a:ext cx="985847" cy="2019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of conduct</a:t>
            </a:r>
          </a:p>
        </p:txBody>
      </p:sp>
      <p:sp>
        <p:nvSpPr>
          <p:cNvPr id="30" name="Copyright"/>
          <p:cNvSpPr txBox="1"/>
          <p:nvPr/>
        </p:nvSpPr>
        <p:spPr>
          <a:xfrm>
            <a:off x="6705600" y="6553200"/>
            <a:ext cx="1131720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 quality</a:t>
            </a:r>
          </a:p>
        </p:txBody>
      </p:sp>
      <p:sp>
        <p:nvSpPr>
          <p:cNvPr id="31" name="Copyright"/>
          <p:cNvSpPr txBox="1"/>
          <p:nvPr/>
        </p:nvSpPr>
        <p:spPr>
          <a:xfrm>
            <a:off x="8016630" y="6553200"/>
            <a:ext cx="517770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Contacts</a:t>
            </a:r>
          </a:p>
        </p:txBody>
      </p:sp>
      <p:sp>
        <p:nvSpPr>
          <p:cNvPr id="44" name="Share"/>
          <p:cNvSpPr>
            <a:spLocks noChangeAspect="1" noEditPoints="1"/>
          </p:cNvSpPr>
          <p:nvPr/>
        </p:nvSpPr>
        <p:spPr bwMode="auto">
          <a:xfrm>
            <a:off x="6056021" y="121442"/>
            <a:ext cx="367782" cy="364210"/>
          </a:xfrm>
          <a:custGeom>
            <a:avLst/>
            <a:gdLst>
              <a:gd name="T0" fmla="*/ 533 w 666"/>
              <a:gd name="T1" fmla="*/ 0 h 667"/>
              <a:gd name="T2" fmla="*/ 400 w 666"/>
              <a:gd name="T3" fmla="*/ 132 h 667"/>
              <a:gd name="T4" fmla="*/ 212 w 666"/>
              <a:gd name="T5" fmla="*/ 226 h 667"/>
              <a:gd name="T6" fmla="*/ 133 w 666"/>
              <a:gd name="T7" fmla="*/ 200 h 667"/>
              <a:gd name="T8" fmla="*/ 0 w 666"/>
              <a:gd name="T9" fmla="*/ 333 h 667"/>
              <a:gd name="T10" fmla="*/ 133 w 666"/>
              <a:gd name="T11" fmla="*/ 467 h 667"/>
              <a:gd name="T12" fmla="*/ 212 w 666"/>
              <a:gd name="T13" fmla="*/ 441 h 667"/>
              <a:gd name="T14" fmla="*/ 400 w 666"/>
              <a:gd name="T15" fmla="*/ 535 h 667"/>
              <a:gd name="T16" fmla="*/ 533 w 666"/>
              <a:gd name="T17" fmla="*/ 667 h 667"/>
              <a:gd name="T18" fmla="*/ 666 w 666"/>
              <a:gd name="T19" fmla="*/ 533 h 667"/>
              <a:gd name="T20" fmla="*/ 533 w 666"/>
              <a:gd name="T21" fmla="*/ 400 h 667"/>
              <a:gd name="T22" fmla="*/ 457 w 666"/>
              <a:gd name="T23" fmla="*/ 424 h 667"/>
              <a:gd name="T24" fmla="*/ 275 w 666"/>
              <a:gd name="T25" fmla="*/ 333 h 667"/>
              <a:gd name="T26" fmla="*/ 457 w 666"/>
              <a:gd name="T27" fmla="*/ 242 h 667"/>
              <a:gd name="T28" fmla="*/ 533 w 666"/>
              <a:gd name="T29" fmla="*/ 267 h 667"/>
              <a:gd name="T30" fmla="*/ 666 w 666"/>
              <a:gd name="T31" fmla="*/ 133 h 667"/>
              <a:gd name="T32" fmla="*/ 533 w 666"/>
              <a:gd name="T33" fmla="*/ 0 h 667"/>
              <a:gd name="T34" fmla="*/ 533 w 666"/>
              <a:gd name="T35" fmla="*/ 27 h 667"/>
              <a:gd name="T36" fmla="*/ 640 w 666"/>
              <a:gd name="T37" fmla="*/ 133 h 667"/>
              <a:gd name="T38" fmla="*/ 533 w 666"/>
              <a:gd name="T39" fmla="*/ 240 h 667"/>
              <a:gd name="T40" fmla="*/ 472 w 666"/>
              <a:gd name="T41" fmla="*/ 221 h 667"/>
              <a:gd name="T42" fmla="*/ 426 w 666"/>
              <a:gd name="T43" fmla="*/ 133 h 667"/>
              <a:gd name="T44" fmla="*/ 533 w 666"/>
              <a:gd name="T45" fmla="*/ 27 h 667"/>
              <a:gd name="T46" fmla="*/ 403 w 666"/>
              <a:gd name="T47" fmla="*/ 160 h 667"/>
              <a:gd name="T48" fmla="*/ 435 w 666"/>
              <a:gd name="T49" fmla="*/ 223 h 667"/>
              <a:gd name="T50" fmla="*/ 264 w 666"/>
              <a:gd name="T51" fmla="*/ 309 h 667"/>
              <a:gd name="T52" fmla="*/ 233 w 666"/>
              <a:gd name="T53" fmla="*/ 245 h 667"/>
              <a:gd name="T54" fmla="*/ 403 w 666"/>
              <a:gd name="T55" fmla="*/ 160 h 667"/>
              <a:gd name="T56" fmla="*/ 133 w 666"/>
              <a:gd name="T57" fmla="*/ 227 h 667"/>
              <a:gd name="T58" fmla="*/ 198 w 666"/>
              <a:gd name="T59" fmla="*/ 249 h 667"/>
              <a:gd name="T60" fmla="*/ 239 w 666"/>
              <a:gd name="T61" fmla="*/ 325 h 667"/>
              <a:gd name="T62" fmla="*/ 200 w 666"/>
              <a:gd name="T63" fmla="*/ 416 h 667"/>
              <a:gd name="T64" fmla="*/ 133 w 666"/>
              <a:gd name="T65" fmla="*/ 440 h 667"/>
              <a:gd name="T66" fmla="*/ 26 w 666"/>
              <a:gd name="T67" fmla="*/ 333 h 667"/>
              <a:gd name="T68" fmla="*/ 133 w 666"/>
              <a:gd name="T69" fmla="*/ 227 h 667"/>
              <a:gd name="T70" fmla="*/ 264 w 666"/>
              <a:gd name="T71" fmla="*/ 357 h 667"/>
              <a:gd name="T72" fmla="*/ 435 w 666"/>
              <a:gd name="T73" fmla="*/ 443 h 667"/>
              <a:gd name="T74" fmla="*/ 403 w 666"/>
              <a:gd name="T75" fmla="*/ 507 h 667"/>
              <a:gd name="T76" fmla="*/ 233 w 666"/>
              <a:gd name="T77" fmla="*/ 422 h 667"/>
              <a:gd name="T78" fmla="*/ 264 w 666"/>
              <a:gd name="T79" fmla="*/ 357 h 667"/>
              <a:gd name="T80" fmla="*/ 533 w 666"/>
              <a:gd name="T81" fmla="*/ 427 h 667"/>
              <a:gd name="T82" fmla="*/ 640 w 666"/>
              <a:gd name="T83" fmla="*/ 533 h 667"/>
              <a:gd name="T84" fmla="*/ 533 w 666"/>
              <a:gd name="T85" fmla="*/ 640 h 667"/>
              <a:gd name="T86" fmla="*/ 426 w 666"/>
              <a:gd name="T87" fmla="*/ 533 h 667"/>
              <a:gd name="T88" fmla="*/ 469 w 666"/>
              <a:gd name="T89" fmla="*/ 448 h 667"/>
              <a:gd name="T90" fmla="*/ 533 w 666"/>
              <a:gd name="T91" fmla="*/ 4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6" h="667">
                <a:moveTo>
                  <a:pt x="533" y="0"/>
                </a:moveTo>
                <a:cubicBezTo>
                  <a:pt x="460" y="0"/>
                  <a:pt x="400" y="59"/>
                  <a:pt x="400" y="132"/>
                </a:cubicBezTo>
                <a:lnTo>
                  <a:pt x="212" y="226"/>
                </a:lnTo>
                <a:cubicBezTo>
                  <a:pt x="190" y="210"/>
                  <a:pt x="162" y="200"/>
                  <a:pt x="133" y="200"/>
                </a:cubicBezTo>
                <a:cubicBezTo>
                  <a:pt x="59" y="200"/>
                  <a:pt x="0" y="260"/>
                  <a:pt x="0" y="333"/>
                </a:cubicBezTo>
                <a:cubicBezTo>
                  <a:pt x="0" y="407"/>
                  <a:pt x="59" y="467"/>
                  <a:pt x="133" y="467"/>
                </a:cubicBezTo>
                <a:cubicBezTo>
                  <a:pt x="162" y="467"/>
                  <a:pt x="190" y="457"/>
                  <a:pt x="212" y="441"/>
                </a:cubicBezTo>
                <a:lnTo>
                  <a:pt x="400" y="535"/>
                </a:lnTo>
                <a:cubicBezTo>
                  <a:pt x="400" y="608"/>
                  <a:pt x="460" y="667"/>
                  <a:pt x="533" y="667"/>
                </a:cubicBezTo>
                <a:cubicBezTo>
                  <a:pt x="606" y="667"/>
                  <a:pt x="666" y="607"/>
                  <a:pt x="666" y="533"/>
                </a:cubicBezTo>
                <a:cubicBezTo>
                  <a:pt x="666" y="460"/>
                  <a:pt x="606" y="400"/>
                  <a:pt x="533" y="400"/>
                </a:cubicBezTo>
                <a:cubicBezTo>
                  <a:pt x="505" y="400"/>
                  <a:pt x="478" y="409"/>
                  <a:pt x="457" y="424"/>
                </a:cubicBezTo>
                <a:lnTo>
                  <a:pt x="275" y="333"/>
                </a:lnTo>
                <a:lnTo>
                  <a:pt x="457" y="242"/>
                </a:lnTo>
                <a:cubicBezTo>
                  <a:pt x="478" y="258"/>
                  <a:pt x="505" y="267"/>
                  <a:pt x="533" y="267"/>
                </a:cubicBezTo>
                <a:cubicBezTo>
                  <a:pt x="606" y="267"/>
                  <a:pt x="666" y="207"/>
                  <a:pt x="666" y="133"/>
                </a:cubicBezTo>
                <a:cubicBezTo>
                  <a:pt x="666" y="60"/>
                  <a:pt x="606" y="0"/>
                  <a:pt x="533" y="0"/>
                </a:cubicBezTo>
                <a:close/>
                <a:moveTo>
                  <a:pt x="533" y="27"/>
                </a:moveTo>
                <a:cubicBezTo>
                  <a:pt x="592" y="27"/>
                  <a:pt x="640" y="74"/>
                  <a:pt x="640" y="133"/>
                </a:cubicBezTo>
                <a:cubicBezTo>
                  <a:pt x="640" y="192"/>
                  <a:pt x="592" y="240"/>
                  <a:pt x="533" y="240"/>
                </a:cubicBezTo>
                <a:cubicBezTo>
                  <a:pt x="510" y="240"/>
                  <a:pt x="489" y="233"/>
                  <a:pt x="472" y="221"/>
                </a:cubicBezTo>
                <a:cubicBezTo>
                  <a:pt x="442" y="198"/>
                  <a:pt x="428" y="163"/>
                  <a:pt x="426" y="133"/>
                </a:cubicBezTo>
                <a:cubicBezTo>
                  <a:pt x="426" y="74"/>
                  <a:pt x="474" y="27"/>
                  <a:pt x="533" y="27"/>
                </a:cubicBezTo>
                <a:close/>
                <a:moveTo>
                  <a:pt x="403" y="160"/>
                </a:moveTo>
                <a:cubicBezTo>
                  <a:pt x="407" y="184"/>
                  <a:pt x="419" y="206"/>
                  <a:pt x="435" y="223"/>
                </a:cubicBezTo>
                <a:lnTo>
                  <a:pt x="264" y="309"/>
                </a:lnTo>
                <a:cubicBezTo>
                  <a:pt x="259" y="285"/>
                  <a:pt x="248" y="263"/>
                  <a:pt x="233" y="245"/>
                </a:cubicBezTo>
                <a:lnTo>
                  <a:pt x="403" y="160"/>
                </a:lnTo>
                <a:close/>
                <a:moveTo>
                  <a:pt x="133" y="227"/>
                </a:moveTo>
                <a:cubicBezTo>
                  <a:pt x="158" y="227"/>
                  <a:pt x="180" y="235"/>
                  <a:pt x="198" y="249"/>
                </a:cubicBezTo>
                <a:cubicBezTo>
                  <a:pt x="225" y="268"/>
                  <a:pt x="237" y="300"/>
                  <a:pt x="239" y="325"/>
                </a:cubicBezTo>
                <a:cubicBezTo>
                  <a:pt x="238" y="361"/>
                  <a:pt x="239" y="379"/>
                  <a:pt x="200" y="416"/>
                </a:cubicBezTo>
                <a:cubicBezTo>
                  <a:pt x="182" y="431"/>
                  <a:pt x="158" y="440"/>
                  <a:pt x="133" y="440"/>
                </a:cubicBezTo>
                <a:cubicBezTo>
                  <a:pt x="74" y="440"/>
                  <a:pt x="26" y="392"/>
                  <a:pt x="26" y="333"/>
                </a:cubicBezTo>
                <a:cubicBezTo>
                  <a:pt x="26" y="274"/>
                  <a:pt x="74" y="227"/>
                  <a:pt x="133" y="227"/>
                </a:cubicBezTo>
                <a:close/>
                <a:moveTo>
                  <a:pt x="264" y="357"/>
                </a:moveTo>
                <a:lnTo>
                  <a:pt x="435" y="443"/>
                </a:lnTo>
                <a:cubicBezTo>
                  <a:pt x="419" y="461"/>
                  <a:pt x="407" y="482"/>
                  <a:pt x="403" y="507"/>
                </a:cubicBezTo>
                <a:lnTo>
                  <a:pt x="233" y="422"/>
                </a:lnTo>
                <a:cubicBezTo>
                  <a:pt x="248" y="404"/>
                  <a:pt x="259" y="382"/>
                  <a:pt x="264" y="357"/>
                </a:cubicBezTo>
                <a:close/>
                <a:moveTo>
                  <a:pt x="533" y="427"/>
                </a:moveTo>
                <a:cubicBezTo>
                  <a:pt x="592" y="427"/>
                  <a:pt x="640" y="474"/>
                  <a:pt x="640" y="533"/>
                </a:cubicBezTo>
                <a:cubicBezTo>
                  <a:pt x="640" y="592"/>
                  <a:pt x="592" y="640"/>
                  <a:pt x="533" y="640"/>
                </a:cubicBezTo>
                <a:cubicBezTo>
                  <a:pt x="474" y="640"/>
                  <a:pt x="426" y="592"/>
                  <a:pt x="426" y="533"/>
                </a:cubicBezTo>
                <a:cubicBezTo>
                  <a:pt x="430" y="495"/>
                  <a:pt x="442" y="468"/>
                  <a:pt x="469" y="448"/>
                </a:cubicBezTo>
                <a:cubicBezTo>
                  <a:pt x="487" y="435"/>
                  <a:pt x="509" y="427"/>
                  <a:pt x="533" y="4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LinkedIn"/>
          <p:cNvSpPr>
            <a:spLocks noChangeAspect="1" noEditPoints="1"/>
          </p:cNvSpPr>
          <p:nvPr/>
        </p:nvSpPr>
        <p:spPr bwMode="auto">
          <a:xfrm>
            <a:off x="5582141" y="133556"/>
            <a:ext cx="361459" cy="365004"/>
          </a:xfrm>
          <a:custGeom>
            <a:avLst/>
            <a:gdLst>
              <a:gd name="T0" fmla="*/ 0 w 667"/>
              <a:gd name="T1" fmla="*/ 133 h 666"/>
              <a:gd name="T2" fmla="*/ 133 w 667"/>
              <a:gd name="T3" fmla="*/ 666 h 666"/>
              <a:gd name="T4" fmla="*/ 667 w 667"/>
              <a:gd name="T5" fmla="*/ 533 h 666"/>
              <a:gd name="T6" fmla="*/ 533 w 667"/>
              <a:gd name="T7" fmla="*/ 0 h 666"/>
              <a:gd name="T8" fmla="*/ 133 w 667"/>
              <a:gd name="T9" fmla="*/ 26 h 666"/>
              <a:gd name="T10" fmla="*/ 640 w 667"/>
              <a:gd name="T11" fmla="*/ 133 h 666"/>
              <a:gd name="T12" fmla="*/ 533 w 667"/>
              <a:gd name="T13" fmla="*/ 640 h 666"/>
              <a:gd name="T14" fmla="*/ 27 w 667"/>
              <a:gd name="T15" fmla="*/ 533 h 666"/>
              <a:gd name="T16" fmla="*/ 133 w 667"/>
              <a:gd name="T17" fmla="*/ 26 h 666"/>
              <a:gd name="T18" fmla="*/ 93 w 667"/>
              <a:gd name="T19" fmla="*/ 169 h 666"/>
              <a:gd name="T20" fmla="*/ 164 w 667"/>
              <a:gd name="T21" fmla="*/ 232 h 666"/>
              <a:gd name="T22" fmla="*/ 226 w 667"/>
              <a:gd name="T23" fmla="*/ 168 h 666"/>
              <a:gd name="T24" fmla="*/ 160 w 667"/>
              <a:gd name="T25" fmla="*/ 133 h 666"/>
              <a:gd name="T26" fmla="*/ 160 w 667"/>
              <a:gd name="T27" fmla="*/ 206 h 666"/>
              <a:gd name="T28" fmla="*/ 160 w 667"/>
              <a:gd name="T29" fmla="*/ 133 h 666"/>
              <a:gd name="T30" fmla="*/ 93 w 667"/>
              <a:gd name="T31" fmla="*/ 253 h 666"/>
              <a:gd name="T32" fmla="*/ 107 w 667"/>
              <a:gd name="T33" fmla="*/ 573 h 666"/>
              <a:gd name="T34" fmla="*/ 227 w 667"/>
              <a:gd name="T35" fmla="*/ 560 h 666"/>
              <a:gd name="T36" fmla="*/ 227 w 667"/>
              <a:gd name="T37" fmla="*/ 253 h 666"/>
              <a:gd name="T38" fmla="*/ 107 w 667"/>
              <a:gd name="T39" fmla="*/ 240 h 666"/>
              <a:gd name="T40" fmla="*/ 240 w 667"/>
              <a:gd name="T41" fmla="*/ 253 h 666"/>
              <a:gd name="T42" fmla="*/ 253 w 667"/>
              <a:gd name="T43" fmla="*/ 573 h 666"/>
              <a:gd name="T44" fmla="*/ 373 w 667"/>
              <a:gd name="T45" fmla="*/ 560 h 666"/>
              <a:gd name="T46" fmla="*/ 380 w 667"/>
              <a:gd name="T47" fmla="*/ 361 h 666"/>
              <a:gd name="T48" fmla="*/ 435 w 667"/>
              <a:gd name="T49" fmla="*/ 361 h 666"/>
              <a:gd name="T50" fmla="*/ 440 w 667"/>
              <a:gd name="T51" fmla="*/ 560 h 666"/>
              <a:gd name="T52" fmla="*/ 560 w 667"/>
              <a:gd name="T53" fmla="*/ 573 h 666"/>
              <a:gd name="T54" fmla="*/ 573 w 667"/>
              <a:gd name="T55" fmla="*/ 386 h 666"/>
              <a:gd name="T56" fmla="*/ 444 w 667"/>
              <a:gd name="T57" fmla="*/ 240 h 666"/>
              <a:gd name="T58" fmla="*/ 373 w 667"/>
              <a:gd name="T59" fmla="*/ 253 h 666"/>
              <a:gd name="T60" fmla="*/ 253 w 667"/>
              <a:gd name="T61" fmla="*/ 240 h 666"/>
              <a:gd name="T62" fmla="*/ 200 w 667"/>
              <a:gd name="T63" fmla="*/ 266 h 666"/>
              <a:gd name="T64" fmla="*/ 200 w 667"/>
              <a:gd name="T65" fmla="*/ 546 h 666"/>
              <a:gd name="T66" fmla="*/ 120 w 667"/>
              <a:gd name="T67" fmla="*/ 266 h 666"/>
              <a:gd name="T68" fmla="*/ 347 w 667"/>
              <a:gd name="T69" fmla="*/ 266 h 666"/>
              <a:gd name="T70" fmla="*/ 372 w 667"/>
              <a:gd name="T71" fmla="*/ 300 h 666"/>
              <a:gd name="T72" fmla="*/ 444 w 667"/>
              <a:gd name="T73" fmla="*/ 266 h 666"/>
              <a:gd name="T74" fmla="*/ 547 w 667"/>
              <a:gd name="T75" fmla="*/ 386 h 666"/>
              <a:gd name="T76" fmla="*/ 467 w 667"/>
              <a:gd name="T77" fmla="*/ 546 h 666"/>
              <a:gd name="T78" fmla="*/ 459 w 667"/>
              <a:gd name="T79" fmla="*/ 349 h 666"/>
              <a:gd name="T80" fmla="*/ 357 w 667"/>
              <a:gd name="T81" fmla="*/ 347 h 666"/>
              <a:gd name="T82" fmla="*/ 347 w 667"/>
              <a:gd name="T83" fmla="*/ 546 h 666"/>
              <a:gd name="T84" fmla="*/ 267 w 667"/>
              <a:gd name="T85" fmla="*/ 26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7" h="666">
                <a:moveTo>
                  <a:pt x="133" y="0"/>
                </a:moveTo>
                <a:cubicBezTo>
                  <a:pt x="60" y="0"/>
                  <a:pt x="0" y="59"/>
                  <a:pt x="0" y="133"/>
                </a:cubicBezTo>
                <a:lnTo>
                  <a:pt x="0" y="533"/>
                </a:lnTo>
                <a:cubicBezTo>
                  <a:pt x="0" y="607"/>
                  <a:pt x="60" y="666"/>
                  <a:pt x="133" y="666"/>
                </a:cubicBezTo>
                <a:lnTo>
                  <a:pt x="533" y="666"/>
                </a:lnTo>
                <a:cubicBezTo>
                  <a:pt x="607" y="666"/>
                  <a:pt x="667" y="607"/>
                  <a:pt x="667" y="533"/>
                </a:cubicBezTo>
                <a:lnTo>
                  <a:pt x="667" y="133"/>
                </a:lnTo>
                <a:cubicBezTo>
                  <a:pt x="667" y="59"/>
                  <a:pt x="607" y="0"/>
                  <a:pt x="533" y="0"/>
                </a:cubicBezTo>
                <a:lnTo>
                  <a:pt x="133" y="0"/>
                </a:lnTo>
                <a:close/>
                <a:moveTo>
                  <a:pt x="133" y="26"/>
                </a:moveTo>
                <a:lnTo>
                  <a:pt x="533" y="26"/>
                </a:lnTo>
                <a:cubicBezTo>
                  <a:pt x="593" y="26"/>
                  <a:pt x="640" y="73"/>
                  <a:pt x="640" y="133"/>
                </a:cubicBezTo>
                <a:lnTo>
                  <a:pt x="640" y="533"/>
                </a:lnTo>
                <a:cubicBezTo>
                  <a:pt x="640" y="593"/>
                  <a:pt x="593" y="640"/>
                  <a:pt x="533" y="640"/>
                </a:cubicBezTo>
                <a:lnTo>
                  <a:pt x="133" y="640"/>
                </a:lnTo>
                <a:cubicBezTo>
                  <a:pt x="74" y="640"/>
                  <a:pt x="27" y="593"/>
                  <a:pt x="27" y="533"/>
                </a:cubicBezTo>
                <a:lnTo>
                  <a:pt x="27" y="133"/>
                </a:lnTo>
                <a:cubicBezTo>
                  <a:pt x="27" y="73"/>
                  <a:pt x="74" y="26"/>
                  <a:pt x="133" y="26"/>
                </a:cubicBezTo>
                <a:close/>
                <a:moveTo>
                  <a:pt x="160" y="106"/>
                </a:moveTo>
                <a:cubicBezTo>
                  <a:pt x="122" y="106"/>
                  <a:pt x="93" y="134"/>
                  <a:pt x="93" y="169"/>
                </a:cubicBezTo>
                <a:cubicBezTo>
                  <a:pt x="93" y="202"/>
                  <a:pt x="120" y="229"/>
                  <a:pt x="156" y="232"/>
                </a:cubicBezTo>
                <a:cubicBezTo>
                  <a:pt x="159" y="232"/>
                  <a:pt x="161" y="232"/>
                  <a:pt x="164" y="232"/>
                </a:cubicBezTo>
                <a:cubicBezTo>
                  <a:pt x="201" y="229"/>
                  <a:pt x="226" y="202"/>
                  <a:pt x="226" y="169"/>
                </a:cubicBezTo>
                <a:cubicBezTo>
                  <a:pt x="226" y="169"/>
                  <a:pt x="226" y="169"/>
                  <a:pt x="226" y="168"/>
                </a:cubicBezTo>
                <a:cubicBezTo>
                  <a:pt x="225" y="134"/>
                  <a:pt x="198" y="106"/>
                  <a:pt x="160" y="106"/>
                </a:cubicBezTo>
                <a:close/>
                <a:moveTo>
                  <a:pt x="160" y="133"/>
                </a:moveTo>
                <a:cubicBezTo>
                  <a:pt x="186" y="133"/>
                  <a:pt x="199" y="147"/>
                  <a:pt x="200" y="169"/>
                </a:cubicBezTo>
                <a:cubicBezTo>
                  <a:pt x="200" y="191"/>
                  <a:pt x="187" y="206"/>
                  <a:pt x="160" y="206"/>
                </a:cubicBezTo>
                <a:cubicBezTo>
                  <a:pt x="134" y="206"/>
                  <a:pt x="120" y="190"/>
                  <a:pt x="120" y="169"/>
                </a:cubicBezTo>
                <a:cubicBezTo>
                  <a:pt x="120" y="148"/>
                  <a:pt x="134" y="133"/>
                  <a:pt x="160" y="133"/>
                </a:cubicBezTo>
                <a:close/>
                <a:moveTo>
                  <a:pt x="107" y="240"/>
                </a:moveTo>
                <a:cubicBezTo>
                  <a:pt x="99" y="240"/>
                  <a:pt x="93" y="246"/>
                  <a:pt x="93" y="253"/>
                </a:cubicBezTo>
                <a:lnTo>
                  <a:pt x="93" y="560"/>
                </a:lnTo>
                <a:cubicBezTo>
                  <a:pt x="93" y="567"/>
                  <a:pt x="99" y="573"/>
                  <a:pt x="107" y="573"/>
                </a:cubicBezTo>
                <a:lnTo>
                  <a:pt x="213" y="573"/>
                </a:lnTo>
                <a:cubicBezTo>
                  <a:pt x="221" y="573"/>
                  <a:pt x="227" y="567"/>
                  <a:pt x="227" y="560"/>
                </a:cubicBezTo>
                <a:lnTo>
                  <a:pt x="227" y="465"/>
                </a:lnTo>
                <a:lnTo>
                  <a:pt x="227" y="253"/>
                </a:lnTo>
                <a:cubicBezTo>
                  <a:pt x="227" y="246"/>
                  <a:pt x="221" y="240"/>
                  <a:pt x="213" y="240"/>
                </a:cubicBezTo>
                <a:lnTo>
                  <a:pt x="107" y="240"/>
                </a:lnTo>
                <a:close/>
                <a:moveTo>
                  <a:pt x="253" y="240"/>
                </a:moveTo>
                <a:cubicBezTo>
                  <a:pt x="246" y="240"/>
                  <a:pt x="240" y="246"/>
                  <a:pt x="240" y="253"/>
                </a:cubicBezTo>
                <a:lnTo>
                  <a:pt x="240" y="560"/>
                </a:lnTo>
                <a:cubicBezTo>
                  <a:pt x="240" y="567"/>
                  <a:pt x="246" y="573"/>
                  <a:pt x="253" y="573"/>
                </a:cubicBezTo>
                <a:lnTo>
                  <a:pt x="360" y="573"/>
                </a:lnTo>
                <a:cubicBezTo>
                  <a:pt x="367" y="573"/>
                  <a:pt x="373" y="567"/>
                  <a:pt x="373" y="560"/>
                </a:cubicBezTo>
                <a:lnTo>
                  <a:pt x="373" y="386"/>
                </a:lnTo>
                <a:cubicBezTo>
                  <a:pt x="373" y="381"/>
                  <a:pt x="375" y="369"/>
                  <a:pt x="380" y="361"/>
                </a:cubicBezTo>
                <a:cubicBezTo>
                  <a:pt x="385" y="352"/>
                  <a:pt x="391" y="346"/>
                  <a:pt x="407" y="346"/>
                </a:cubicBezTo>
                <a:cubicBezTo>
                  <a:pt x="425" y="346"/>
                  <a:pt x="431" y="353"/>
                  <a:pt x="435" y="361"/>
                </a:cubicBezTo>
                <a:cubicBezTo>
                  <a:pt x="439" y="370"/>
                  <a:pt x="440" y="381"/>
                  <a:pt x="440" y="386"/>
                </a:cubicBezTo>
                <a:lnTo>
                  <a:pt x="440" y="560"/>
                </a:lnTo>
                <a:cubicBezTo>
                  <a:pt x="440" y="567"/>
                  <a:pt x="446" y="573"/>
                  <a:pt x="453" y="573"/>
                </a:cubicBezTo>
                <a:lnTo>
                  <a:pt x="560" y="573"/>
                </a:lnTo>
                <a:cubicBezTo>
                  <a:pt x="567" y="573"/>
                  <a:pt x="573" y="567"/>
                  <a:pt x="573" y="560"/>
                </a:cubicBezTo>
                <a:lnTo>
                  <a:pt x="573" y="386"/>
                </a:lnTo>
                <a:cubicBezTo>
                  <a:pt x="573" y="339"/>
                  <a:pt x="559" y="302"/>
                  <a:pt x="536" y="277"/>
                </a:cubicBezTo>
                <a:cubicBezTo>
                  <a:pt x="512" y="252"/>
                  <a:pt x="479" y="240"/>
                  <a:pt x="444" y="240"/>
                </a:cubicBezTo>
                <a:cubicBezTo>
                  <a:pt x="411" y="240"/>
                  <a:pt x="389" y="250"/>
                  <a:pt x="373" y="261"/>
                </a:cubicBezTo>
                <a:lnTo>
                  <a:pt x="373" y="253"/>
                </a:lnTo>
                <a:cubicBezTo>
                  <a:pt x="373" y="246"/>
                  <a:pt x="367" y="240"/>
                  <a:pt x="360" y="240"/>
                </a:cubicBezTo>
                <a:lnTo>
                  <a:pt x="253" y="240"/>
                </a:lnTo>
                <a:close/>
                <a:moveTo>
                  <a:pt x="120" y="266"/>
                </a:moveTo>
                <a:lnTo>
                  <a:pt x="200" y="266"/>
                </a:lnTo>
                <a:lnTo>
                  <a:pt x="200" y="465"/>
                </a:lnTo>
                <a:lnTo>
                  <a:pt x="200" y="546"/>
                </a:lnTo>
                <a:lnTo>
                  <a:pt x="120" y="546"/>
                </a:lnTo>
                <a:lnTo>
                  <a:pt x="120" y="266"/>
                </a:lnTo>
                <a:close/>
                <a:moveTo>
                  <a:pt x="267" y="266"/>
                </a:moveTo>
                <a:lnTo>
                  <a:pt x="347" y="266"/>
                </a:lnTo>
                <a:lnTo>
                  <a:pt x="347" y="294"/>
                </a:lnTo>
                <a:cubicBezTo>
                  <a:pt x="347" y="308"/>
                  <a:pt x="365" y="313"/>
                  <a:pt x="372" y="300"/>
                </a:cubicBezTo>
                <a:cubicBezTo>
                  <a:pt x="372" y="300"/>
                  <a:pt x="376" y="293"/>
                  <a:pt x="387" y="284"/>
                </a:cubicBezTo>
                <a:cubicBezTo>
                  <a:pt x="398" y="275"/>
                  <a:pt x="416" y="266"/>
                  <a:pt x="444" y="266"/>
                </a:cubicBezTo>
                <a:cubicBezTo>
                  <a:pt x="473" y="266"/>
                  <a:pt x="498" y="276"/>
                  <a:pt x="516" y="295"/>
                </a:cubicBezTo>
                <a:cubicBezTo>
                  <a:pt x="535" y="315"/>
                  <a:pt x="547" y="344"/>
                  <a:pt x="547" y="386"/>
                </a:cubicBezTo>
                <a:lnTo>
                  <a:pt x="547" y="546"/>
                </a:lnTo>
                <a:lnTo>
                  <a:pt x="467" y="546"/>
                </a:lnTo>
                <a:lnTo>
                  <a:pt x="467" y="386"/>
                </a:lnTo>
                <a:cubicBezTo>
                  <a:pt x="467" y="380"/>
                  <a:pt x="467" y="364"/>
                  <a:pt x="459" y="349"/>
                </a:cubicBezTo>
                <a:cubicBezTo>
                  <a:pt x="451" y="334"/>
                  <a:pt x="433" y="320"/>
                  <a:pt x="407" y="320"/>
                </a:cubicBezTo>
                <a:cubicBezTo>
                  <a:pt x="382" y="320"/>
                  <a:pt x="365" y="333"/>
                  <a:pt x="357" y="347"/>
                </a:cubicBezTo>
                <a:cubicBezTo>
                  <a:pt x="348" y="362"/>
                  <a:pt x="347" y="377"/>
                  <a:pt x="347" y="386"/>
                </a:cubicBezTo>
                <a:lnTo>
                  <a:pt x="347" y="546"/>
                </a:lnTo>
                <a:lnTo>
                  <a:pt x="267" y="546"/>
                </a:lnTo>
                <a:lnTo>
                  <a:pt x="267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7" name="Search Field"/>
          <p:cNvGrpSpPr/>
          <p:nvPr/>
        </p:nvGrpSpPr>
        <p:grpSpPr>
          <a:xfrm>
            <a:off x="6705600" y="688975"/>
            <a:ext cx="2286000" cy="355600"/>
            <a:chOff x="1298575" y="2298700"/>
            <a:chExt cx="2286000" cy="355600"/>
          </a:xfrm>
        </p:grpSpPr>
        <p:sp>
          <p:nvSpPr>
            <p:cNvPr id="48" name="Text"/>
            <p:cNvSpPr>
              <a:spLocks noChangeArrowheads="1"/>
            </p:cNvSpPr>
            <p:nvPr userDrawn="1"/>
          </p:nvSpPr>
          <p:spPr bwMode="auto">
            <a:xfrm>
              <a:off x="1298575" y="2298700"/>
              <a:ext cx="2286000" cy="3556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508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38912" tIns="45720" rIns="10795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000000">
                      <a:alpha val="53725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800" dirty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ind"/>
            <p:cNvSpPr>
              <a:spLocks noChangeAspect="1" noEditPoints="1"/>
            </p:cNvSpPr>
            <p:nvPr userDrawn="1"/>
          </p:nvSpPr>
          <p:spPr bwMode="auto">
            <a:xfrm>
              <a:off x="1419021" y="2418755"/>
              <a:ext cx="114498" cy="115490"/>
            </a:xfrm>
            <a:custGeom>
              <a:avLst/>
              <a:gdLst>
                <a:gd name="T0" fmla="*/ 378 w 1016"/>
                <a:gd name="T1" fmla="*/ 639 h 1016"/>
                <a:gd name="T2" fmla="*/ 117 w 1016"/>
                <a:gd name="T3" fmla="*/ 377 h 1016"/>
                <a:gd name="T4" fmla="*/ 378 w 1016"/>
                <a:gd name="T5" fmla="*/ 116 h 1016"/>
                <a:gd name="T6" fmla="*/ 639 w 1016"/>
                <a:gd name="T7" fmla="*/ 377 h 1016"/>
                <a:gd name="T8" fmla="*/ 378 w 1016"/>
                <a:gd name="T9" fmla="*/ 639 h 1016"/>
                <a:gd name="T10" fmla="*/ 727 w 1016"/>
                <a:gd name="T11" fmla="*/ 639 h 1016"/>
                <a:gd name="T12" fmla="*/ 681 w 1016"/>
                <a:gd name="T13" fmla="*/ 639 h 1016"/>
                <a:gd name="T14" fmla="*/ 665 w 1016"/>
                <a:gd name="T15" fmla="*/ 623 h 1016"/>
                <a:gd name="T16" fmla="*/ 756 w 1016"/>
                <a:gd name="T17" fmla="*/ 377 h 1016"/>
                <a:gd name="T18" fmla="*/ 378 w 1016"/>
                <a:gd name="T19" fmla="*/ 0 h 1016"/>
                <a:gd name="T20" fmla="*/ 0 w 1016"/>
                <a:gd name="T21" fmla="*/ 377 h 1016"/>
                <a:gd name="T22" fmla="*/ 378 w 1016"/>
                <a:gd name="T23" fmla="*/ 755 h 1016"/>
                <a:gd name="T24" fmla="*/ 623 w 1016"/>
                <a:gd name="T25" fmla="*/ 664 h 1016"/>
                <a:gd name="T26" fmla="*/ 639 w 1016"/>
                <a:gd name="T27" fmla="*/ 680 h 1016"/>
                <a:gd name="T28" fmla="*/ 639 w 1016"/>
                <a:gd name="T29" fmla="*/ 726 h 1016"/>
                <a:gd name="T30" fmla="*/ 930 w 1016"/>
                <a:gd name="T31" fmla="*/ 1016 h 1016"/>
                <a:gd name="T32" fmla="*/ 1016 w 1016"/>
                <a:gd name="T33" fmla="*/ 929 h 1016"/>
                <a:gd name="T34" fmla="*/ 727 w 1016"/>
                <a:gd name="T35" fmla="*/ 639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6" h="1016">
                  <a:moveTo>
                    <a:pt x="378" y="639"/>
                  </a:moveTo>
                  <a:cubicBezTo>
                    <a:pt x="234" y="639"/>
                    <a:pt x="117" y="521"/>
                    <a:pt x="117" y="377"/>
                  </a:cubicBezTo>
                  <a:cubicBezTo>
                    <a:pt x="117" y="233"/>
                    <a:pt x="234" y="116"/>
                    <a:pt x="378" y="116"/>
                  </a:cubicBezTo>
                  <a:cubicBezTo>
                    <a:pt x="522" y="116"/>
                    <a:pt x="639" y="233"/>
                    <a:pt x="639" y="377"/>
                  </a:cubicBezTo>
                  <a:cubicBezTo>
                    <a:pt x="639" y="521"/>
                    <a:pt x="522" y="639"/>
                    <a:pt x="378" y="639"/>
                  </a:cubicBezTo>
                  <a:moveTo>
                    <a:pt x="727" y="639"/>
                  </a:moveTo>
                  <a:lnTo>
                    <a:pt x="681" y="639"/>
                  </a:lnTo>
                  <a:lnTo>
                    <a:pt x="665" y="623"/>
                  </a:lnTo>
                  <a:cubicBezTo>
                    <a:pt x="721" y="557"/>
                    <a:pt x="756" y="471"/>
                    <a:pt x="756" y="377"/>
                  </a:cubicBezTo>
                  <a:cubicBezTo>
                    <a:pt x="756" y="169"/>
                    <a:pt x="587" y="0"/>
                    <a:pt x="378" y="0"/>
                  </a:cubicBezTo>
                  <a:cubicBezTo>
                    <a:pt x="169" y="0"/>
                    <a:pt x="0" y="169"/>
                    <a:pt x="0" y="377"/>
                  </a:cubicBezTo>
                  <a:cubicBezTo>
                    <a:pt x="0" y="586"/>
                    <a:pt x="169" y="755"/>
                    <a:pt x="378" y="755"/>
                  </a:cubicBezTo>
                  <a:cubicBezTo>
                    <a:pt x="472" y="755"/>
                    <a:pt x="557" y="720"/>
                    <a:pt x="623" y="664"/>
                  </a:cubicBezTo>
                  <a:lnTo>
                    <a:pt x="639" y="680"/>
                  </a:lnTo>
                  <a:lnTo>
                    <a:pt x="639" y="726"/>
                  </a:lnTo>
                  <a:lnTo>
                    <a:pt x="930" y="1016"/>
                  </a:lnTo>
                  <a:lnTo>
                    <a:pt x="1016" y="929"/>
                  </a:lnTo>
                  <a:lnTo>
                    <a:pt x="727" y="639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Microphone"/>
            <p:cNvSpPr>
              <a:spLocks noChangeAspect="1" noEditPoints="1"/>
            </p:cNvSpPr>
            <p:nvPr userDrawn="1"/>
          </p:nvSpPr>
          <p:spPr bwMode="auto">
            <a:xfrm>
              <a:off x="3374910" y="2415781"/>
              <a:ext cx="89219" cy="121438"/>
            </a:xfrm>
            <a:custGeom>
              <a:avLst/>
              <a:gdLst>
                <a:gd name="T0" fmla="*/ 695 w 791"/>
                <a:gd name="T1" fmla="*/ 508 h 1073"/>
                <a:gd name="T2" fmla="*/ 395 w 791"/>
                <a:gd name="T3" fmla="*/ 796 h 1073"/>
                <a:gd name="T4" fmla="*/ 96 w 791"/>
                <a:gd name="T5" fmla="*/ 508 h 1073"/>
                <a:gd name="T6" fmla="*/ 0 w 791"/>
                <a:gd name="T7" fmla="*/ 508 h 1073"/>
                <a:gd name="T8" fmla="*/ 339 w 791"/>
                <a:gd name="T9" fmla="*/ 888 h 1073"/>
                <a:gd name="T10" fmla="*/ 339 w 791"/>
                <a:gd name="T11" fmla="*/ 1073 h 1073"/>
                <a:gd name="T12" fmla="*/ 452 w 791"/>
                <a:gd name="T13" fmla="*/ 1073 h 1073"/>
                <a:gd name="T14" fmla="*/ 452 w 791"/>
                <a:gd name="T15" fmla="*/ 888 h 1073"/>
                <a:gd name="T16" fmla="*/ 791 w 791"/>
                <a:gd name="T17" fmla="*/ 508 h 1073"/>
                <a:gd name="T18" fmla="*/ 695 w 791"/>
                <a:gd name="T19" fmla="*/ 508 h 1073"/>
                <a:gd name="T20" fmla="*/ 395 w 791"/>
                <a:gd name="T21" fmla="*/ 678 h 1073"/>
                <a:gd name="T22" fmla="*/ 564 w 791"/>
                <a:gd name="T23" fmla="*/ 508 h 1073"/>
                <a:gd name="T24" fmla="*/ 565 w 791"/>
                <a:gd name="T25" fmla="*/ 170 h 1073"/>
                <a:gd name="T26" fmla="*/ 395 w 791"/>
                <a:gd name="T27" fmla="*/ 0 h 1073"/>
                <a:gd name="T28" fmla="*/ 226 w 791"/>
                <a:gd name="T29" fmla="*/ 170 h 1073"/>
                <a:gd name="T30" fmla="*/ 226 w 791"/>
                <a:gd name="T31" fmla="*/ 508 h 1073"/>
                <a:gd name="T32" fmla="*/ 395 w 791"/>
                <a:gd name="T33" fmla="*/ 678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1" h="1073">
                  <a:moveTo>
                    <a:pt x="695" y="508"/>
                  </a:moveTo>
                  <a:cubicBezTo>
                    <a:pt x="695" y="678"/>
                    <a:pt x="551" y="796"/>
                    <a:pt x="395" y="796"/>
                  </a:cubicBezTo>
                  <a:cubicBezTo>
                    <a:pt x="240" y="796"/>
                    <a:pt x="96" y="678"/>
                    <a:pt x="96" y="508"/>
                  </a:cubicBezTo>
                  <a:lnTo>
                    <a:pt x="0" y="508"/>
                  </a:lnTo>
                  <a:cubicBezTo>
                    <a:pt x="0" y="701"/>
                    <a:pt x="154" y="860"/>
                    <a:pt x="339" y="888"/>
                  </a:cubicBezTo>
                  <a:lnTo>
                    <a:pt x="339" y="1073"/>
                  </a:lnTo>
                  <a:lnTo>
                    <a:pt x="452" y="1073"/>
                  </a:lnTo>
                  <a:lnTo>
                    <a:pt x="452" y="888"/>
                  </a:lnTo>
                  <a:cubicBezTo>
                    <a:pt x="637" y="860"/>
                    <a:pt x="791" y="701"/>
                    <a:pt x="791" y="508"/>
                  </a:cubicBezTo>
                  <a:lnTo>
                    <a:pt x="695" y="508"/>
                  </a:lnTo>
                  <a:close/>
                  <a:moveTo>
                    <a:pt x="395" y="678"/>
                  </a:moveTo>
                  <a:cubicBezTo>
                    <a:pt x="489" y="678"/>
                    <a:pt x="564" y="602"/>
                    <a:pt x="564" y="508"/>
                  </a:cubicBezTo>
                  <a:lnTo>
                    <a:pt x="565" y="170"/>
                  </a:lnTo>
                  <a:cubicBezTo>
                    <a:pt x="565" y="76"/>
                    <a:pt x="489" y="0"/>
                    <a:pt x="395" y="0"/>
                  </a:cubicBezTo>
                  <a:cubicBezTo>
                    <a:pt x="302" y="0"/>
                    <a:pt x="226" y="76"/>
                    <a:pt x="226" y="170"/>
                  </a:cubicBezTo>
                  <a:lnTo>
                    <a:pt x="226" y="508"/>
                  </a:lnTo>
                  <a:cubicBezTo>
                    <a:pt x="226" y="602"/>
                    <a:pt x="302" y="678"/>
                    <a:pt x="395" y="678"/>
                  </a:cubicBezTo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1" name="Menu Bar"/>
          <p:cNvGrpSpPr/>
          <p:nvPr>
            <p:custDataLst>
              <p:tags r:id="rId1"/>
            </p:custDataLst>
          </p:nvPr>
        </p:nvGrpSpPr>
        <p:grpSpPr>
          <a:xfrm>
            <a:off x="137801" y="685800"/>
            <a:ext cx="6483641" cy="345576"/>
            <a:chOff x="516930" y="1261239"/>
            <a:chExt cx="4087191" cy="240301"/>
          </a:xfrm>
          <a:solidFill>
            <a:srgbClr val="FFFFFF"/>
          </a:solidFill>
        </p:grpSpPr>
        <p:grpSp>
          <p:nvGrpSpPr>
            <p:cNvPr id="52" name="Menu Item"/>
            <p:cNvGrpSpPr/>
            <p:nvPr userDrawn="1"/>
          </p:nvGrpSpPr>
          <p:grpSpPr>
            <a:xfrm>
              <a:off x="516930" y="1261241"/>
              <a:ext cx="1080864" cy="240299"/>
              <a:chOff x="516930" y="1261241"/>
              <a:chExt cx="1080864" cy="240299"/>
            </a:xfrm>
            <a:grpFill/>
          </p:grpSpPr>
          <p:sp>
            <p:nvSpPr>
              <p:cNvPr id="62" name="Item"/>
              <p:cNvSpPr/>
              <p:nvPr userDrawn="1"/>
            </p:nvSpPr>
            <p:spPr>
              <a:xfrm>
                <a:off x="516930" y="1261241"/>
                <a:ext cx="1080864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b="1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DASHBOARS</a:t>
                </a:r>
                <a:endPara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Chevron"/>
              <p:cNvSpPr>
                <a:spLocks noChangeAspect="1"/>
              </p:cNvSpPr>
              <p:nvPr userDrawn="1">
                <p:custDataLst>
                  <p:tags r:id="rId11"/>
                </p:custDataLst>
              </p:nvPr>
            </p:nvSpPr>
            <p:spPr bwMode="auto">
              <a:xfrm>
                <a:off x="1473208" y="1363789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3" name="Menu Item"/>
            <p:cNvGrpSpPr/>
            <p:nvPr userDrawn="1"/>
          </p:nvGrpSpPr>
          <p:grpSpPr>
            <a:xfrm>
              <a:off x="1597794" y="1261241"/>
              <a:ext cx="1002108" cy="240299"/>
              <a:chOff x="1597794" y="1261241"/>
              <a:chExt cx="1002108" cy="240299"/>
            </a:xfrm>
            <a:grpFill/>
          </p:grpSpPr>
          <p:sp>
            <p:nvSpPr>
              <p:cNvPr id="60" name="Item"/>
              <p:cNvSpPr/>
              <p:nvPr userDrawn="1"/>
            </p:nvSpPr>
            <p:spPr>
              <a:xfrm>
                <a:off x="1597794" y="1261241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H" sz="900" b="1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 FOOD PLANS</a:t>
                </a:r>
                <a:endPara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Chevron"/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2475316" y="1363789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4" name="Menu Item"/>
            <p:cNvGrpSpPr/>
            <p:nvPr userDrawn="1"/>
          </p:nvGrpSpPr>
          <p:grpSpPr>
            <a:xfrm>
              <a:off x="2599902" y="1261241"/>
              <a:ext cx="1002108" cy="240299"/>
              <a:chOff x="2599902" y="1261241"/>
              <a:chExt cx="1002108" cy="240299"/>
            </a:xfrm>
            <a:grpFill/>
          </p:grpSpPr>
          <p:sp>
            <p:nvSpPr>
              <p:cNvPr id="58" name="Item"/>
              <p:cNvSpPr/>
              <p:nvPr userDrawn="1"/>
            </p:nvSpPr>
            <p:spPr>
              <a:xfrm>
                <a:off x="2599902" y="1261241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ONLINE TOOLS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hevron"/>
              <p:cNvSpPr>
                <a:spLocks noChangeAspect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3477424" y="1363789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5" name="Menu Item"/>
            <p:cNvGrpSpPr/>
            <p:nvPr userDrawn="1"/>
          </p:nvGrpSpPr>
          <p:grpSpPr>
            <a:xfrm>
              <a:off x="3602012" y="1261239"/>
              <a:ext cx="1002109" cy="240299"/>
              <a:chOff x="3602012" y="1261239"/>
              <a:chExt cx="1002109" cy="240299"/>
            </a:xfrm>
            <a:grpFill/>
          </p:grpSpPr>
          <p:sp>
            <p:nvSpPr>
              <p:cNvPr id="56" name="Item"/>
              <p:cNvSpPr/>
              <p:nvPr userDrawn="1"/>
            </p:nvSpPr>
            <p:spPr>
              <a:xfrm>
                <a:off x="3602012" y="1261239"/>
                <a:ext cx="1002109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MY.NYOUTRITION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Chevron"/>
              <p:cNvSpPr>
                <a:spLocks noChangeAspect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4479532" y="1363788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82" name="Placeholder User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0505"/>
            <a:ext cx="501482" cy="501482"/>
          </a:xfrm>
          <a:prstGeom prst="ellipse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00900" y="1065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Jone</a:t>
            </a:r>
            <a:r>
              <a:rPr lang="fr-CH" dirty="0" smtClean="0"/>
              <a:t> </a:t>
            </a:r>
            <a:r>
              <a:rPr lang="fr-CH" dirty="0" err="1" smtClean="0"/>
              <a:t>Doe</a:t>
            </a:r>
            <a:endParaRPr lang="en-US" dirty="0"/>
          </a:p>
        </p:txBody>
      </p:sp>
      <p:sp>
        <p:nvSpPr>
          <p:cNvPr id="67" name="Scatter Plot"/>
          <p:cNvSpPr>
            <a:spLocks noChangeAspect="1" noEditPoints="1"/>
          </p:cNvSpPr>
          <p:nvPr/>
        </p:nvSpPr>
        <p:spPr bwMode="auto">
          <a:xfrm>
            <a:off x="117058" y="3505200"/>
            <a:ext cx="1992536" cy="2285999"/>
          </a:xfrm>
          <a:custGeom>
            <a:avLst/>
            <a:gdLst>
              <a:gd name="T0" fmla="*/ 0 w 671"/>
              <a:gd name="T1" fmla="*/ 13 h 667"/>
              <a:gd name="T2" fmla="*/ 653 w 671"/>
              <a:gd name="T3" fmla="*/ 667 h 667"/>
              <a:gd name="T4" fmla="*/ 26 w 671"/>
              <a:gd name="T5" fmla="*/ 640 h 667"/>
              <a:gd name="T6" fmla="*/ 13 w 671"/>
              <a:gd name="T7" fmla="*/ 0 h 667"/>
              <a:gd name="T8" fmla="*/ 533 w 671"/>
              <a:gd name="T9" fmla="*/ 80 h 667"/>
              <a:gd name="T10" fmla="*/ 666 w 671"/>
              <a:gd name="T11" fmla="*/ 80 h 667"/>
              <a:gd name="T12" fmla="*/ 600 w 671"/>
              <a:gd name="T13" fmla="*/ 40 h 667"/>
              <a:gd name="T14" fmla="*/ 600 w 671"/>
              <a:gd name="T15" fmla="*/ 120 h 667"/>
              <a:gd name="T16" fmla="*/ 600 w 671"/>
              <a:gd name="T17" fmla="*/ 40 h 667"/>
              <a:gd name="T18" fmla="*/ 400 w 671"/>
              <a:gd name="T19" fmla="*/ 120 h 667"/>
              <a:gd name="T20" fmla="*/ 533 w 671"/>
              <a:gd name="T21" fmla="*/ 120 h 667"/>
              <a:gd name="T22" fmla="*/ 466 w 671"/>
              <a:gd name="T23" fmla="*/ 80 h 667"/>
              <a:gd name="T24" fmla="*/ 466 w 671"/>
              <a:gd name="T25" fmla="*/ 160 h 667"/>
              <a:gd name="T26" fmla="*/ 466 w 671"/>
              <a:gd name="T27" fmla="*/ 80 h 667"/>
              <a:gd name="T28" fmla="*/ 506 w 671"/>
              <a:gd name="T29" fmla="*/ 240 h 667"/>
              <a:gd name="T30" fmla="*/ 640 w 671"/>
              <a:gd name="T31" fmla="*/ 240 h 667"/>
              <a:gd name="T32" fmla="*/ 400 w 671"/>
              <a:gd name="T33" fmla="*/ 187 h 667"/>
              <a:gd name="T34" fmla="*/ 400 w 671"/>
              <a:gd name="T35" fmla="*/ 320 h 667"/>
              <a:gd name="T36" fmla="*/ 400 w 671"/>
              <a:gd name="T37" fmla="*/ 187 h 667"/>
              <a:gd name="T38" fmla="*/ 613 w 671"/>
              <a:gd name="T39" fmla="*/ 240 h 667"/>
              <a:gd name="T40" fmla="*/ 533 w 671"/>
              <a:gd name="T41" fmla="*/ 240 h 667"/>
              <a:gd name="T42" fmla="*/ 400 w 671"/>
              <a:gd name="T43" fmla="*/ 213 h 667"/>
              <a:gd name="T44" fmla="*/ 400 w 671"/>
              <a:gd name="T45" fmla="*/ 293 h 667"/>
              <a:gd name="T46" fmla="*/ 400 w 671"/>
              <a:gd name="T47" fmla="*/ 213 h 667"/>
              <a:gd name="T48" fmla="*/ 186 w 671"/>
              <a:gd name="T49" fmla="*/ 320 h 667"/>
              <a:gd name="T50" fmla="*/ 320 w 671"/>
              <a:gd name="T51" fmla="*/ 320 h 667"/>
              <a:gd name="T52" fmla="*/ 253 w 671"/>
              <a:gd name="T53" fmla="*/ 280 h 667"/>
              <a:gd name="T54" fmla="*/ 253 w 671"/>
              <a:gd name="T55" fmla="*/ 360 h 667"/>
              <a:gd name="T56" fmla="*/ 253 w 671"/>
              <a:gd name="T57" fmla="*/ 280 h 667"/>
              <a:gd name="T58" fmla="*/ 453 w 671"/>
              <a:gd name="T59" fmla="*/ 373 h 667"/>
              <a:gd name="T60" fmla="*/ 586 w 671"/>
              <a:gd name="T61" fmla="*/ 373 h 667"/>
              <a:gd name="T62" fmla="*/ 373 w 671"/>
              <a:gd name="T63" fmla="*/ 333 h 667"/>
              <a:gd name="T64" fmla="*/ 373 w 671"/>
              <a:gd name="T65" fmla="*/ 467 h 667"/>
              <a:gd name="T66" fmla="*/ 373 w 671"/>
              <a:gd name="T67" fmla="*/ 333 h 667"/>
              <a:gd name="T68" fmla="*/ 560 w 671"/>
              <a:gd name="T69" fmla="*/ 373 h 667"/>
              <a:gd name="T70" fmla="*/ 480 w 671"/>
              <a:gd name="T71" fmla="*/ 373 h 667"/>
              <a:gd name="T72" fmla="*/ 373 w 671"/>
              <a:gd name="T73" fmla="*/ 360 h 667"/>
              <a:gd name="T74" fmla="*/ 373 w 671"/>
              <a:gd name="T75" fmla="*/ 440 h 667"/>
              <a:gd name="T76" fmla="*/ 373 w 671"/>
              <a:gd name="T77" fmla="*/ 360 h 667"/>
              <a:gd name="T78" fmla="*/ 93 w 671"/>
              <a:gd name="T79" fmla="*/ 453 h 667"/>
              <a:gd name="T80" fmla="*/ 226 w 671"/>
              <a:gd name="T81" fmla="*/ 453 h 667"/>
              <a:gd name="T82" fmla="*/ 160 w 671"/>
              <a:gd name="T83" fmla="*/ 413 h 667"/>
              <a:gd name="T84" fmla="*/ 160 w 671"/>
              <a:gd name="T85" fmla="*/ 493 h 667"/>
              <a:gd name="T86" fmla="*/ 160 w 671"/>
              <a:gd name="T87" fmla="*/ 413 h 667"/>
              <a:gd name="T88" fmla="*/ 226 w 671"/>
              <a:gd name="T89" fmla="*/ 520 h 667"/>
              <a:gd name="T90" fmla="*/ 360 w 671"/>
              <a:gd name="T91" fmla="*/ 520 h 667"/>
              <a:gd name="T92" fmla="*/ 293 w 671"/>
              <a:gd name="T93" fmla="*/ 480 h 667"/>
              <a:gd name="T94" fmla="*/ 293 w 671"/>
              <a:gd name="T95" fmla="*/ 560 h 667"/>
              <a:gd name="T96" fmla="*/ 293 w 671"/>
              <a:gd name="T97" fmla="*/ 48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71" h="667">
                <a:moveTo>
                  <a:pt x="13" y="0"/>
                </a:moveTo>
                <a:cubicBezTo>
                  <a:pt x="5" y="0"/>
                  <a:pt x="0" y="6"/>
                  <a:pt x="0" y="13"/>
                </a:cubicBezTo>
                <a:lnTo>
                  <a:pt x="0" y="667"/>
                </a:lnTo>
                <a:lnTo>
                  <a:pt x="653" y="667"/>
                </a:lnTo>
                <a:cubicBezTo>
                  <a:pt x="671" y="667"/>
                  <a:pt x="671" y="640"/>
                  <a:pt x="653" y="640"/>
                </a:cubicBezTo>
                <a:lnTo>
                  <a:pt x="26" y="640"/>
                </a:lnTo>
                <a:lnTo>
                  <a:pt x="26" y="13"/>
                </a:lnTo>
                <a:cubicBezTo>
                  <a:pt x="26" y="6"/>
                  <a:pt x="20" y="0"/>
                  <a:pt x="13" y="0"/>
                </a:cubicBezTo>
                <a:close/>
                <a:moveTo>
                  <a:pt x="600" y="13"/>
                </a:moveTo>
                <a:cubicBezTo>
                  <a:pt x="563" y="13"/>
                  <a:pt x="533" y="43"/>
                  <a:pt x="533" y="80"/>
                </a:cubicBezTo>
                <a:cubicBezTo>
                  <a:pt x="533" y="117"/>
                  <a:pt x="563" y="147"/>
                  <a:pt x="600" y="147"/>
                </a:cubicBezTo>
                <a:cubicBezTo>
                  <a:pt x="636" y="147"/>
                  <a:pt x="666" y="117"/>
                  <a:pt x="666" y="80"/>
                </a:cubicBezTo>
                <a:cubicBezTo>
                  <a:pt x="666" y="43"/>
                  <a:pt x="636" y="13"/>
                  <a:pt x="600" y="13"/>
                </a:cubicBezTo>
                <a:close/>
                <a:moveTo>
                  <a:pt x="600" y="40"/>
                </a:moveTo>
                <a:cubicBezTo>
                  <a:pt x="622" y="40"/>
                  <a:pt x="640" y="58"/>
                  <a:pt x="640" y="80"/>
                </a:cubicBezTo>
                <a:cubicBezTo>
                  <a:pt x="640" y="102"/>
                  <a:pt x="622" y="120"/>
                  <a:pt x="600" y="120"/>
                </a:cubicBezTo>
                <a:cubicBezTo>
                  <a:pt x="577" y="120"/>
                  <a:pt x="560" y="102"/>
                  <a:pt x="560" y="80"/>
                </a:cubicBezTo>
                <a:cubicBezTo>
                  <a:pt x="560" y="58"/>
                  <a:pt x="577" y="40"/>
                  <a:pt x="600" y="40"/>
                </a:cubicBezTo>
                <a:close/>
                <a:moveTo>
                  <a:pt x="466" y="53"/>
                </a:moveTo>
                <a:cubicBezTo>
                  <a:pt x="430" y="53"/>
                  <a:pt x="400" y="83"/>
                  <a:pt x="400" y="120"/>
                </a:cubicBezTo>
                <a:cubicBezTo>
                  <a:pt x="400" y="157"/>
                  <a:pt x="430" y="187"/>
                  <a:pt x="466" y="187"/>
                </a:cubicBezTo>
                <a:cubicBezTo>
                  <a:pt x="503" y="187"/>
                  <a:pt x="533" y="157"/>
                  <a:pt x="533" y="120"/>
                </a:cubicBezTo>
                <a:cubicBezTo>
                  <a:pt x="533" y="83"/>
                  <a:pt x="503" y="53"/>
                  <a:pt x="466" y="53"/>
                </a:cubicBezTo>
                <a:close/>
                <a:moveTo>
                  <a:pt x="466" y="80"/>
                </a:moveTo>
                <a:cubicBezTo>
                  <a:pt x="489" y="80"/>
                  <a:pt x="506" y="98"/>
                  <a:pt x="506" y="120"/>
                </a:cubicBezTo>
                <a:cubicBezTo>
                  <a:pt x="506" y="142"/>
                  <a:pt x="489" y="160"/>
                  <a:pt x="466" y="160"/>
                </a:cubicBezTo>
                <a:cubicBezTo>
                  <a:pt x="444" y="160"/>
                  <a:pt x="426" y="142"/>
                  <a:pt x="426" y="120"/>
                </a:cubicBezTo>
                <a:cubicBezTo>
                  <a:pt x="426" y="98"/>
                  <a:pt x="444" y="80"/>
                  <a:pt x="466" y="80"/>
                </a:cubicBezTo>
                <a:close/>
                <a:moveTo>
                  <a:pt x="573" y="173"/>
                </a:moveTo>
                <a:cubicBezTo>
                  <a:pt x="536" y="173"/>
                  <a:pt x="506" y="203"/>
                  <a:pt x="506" y="240"/>
                </a:cubicBezTo>
                <a:cubicBezTo>
                  <a:pt x="506" y="277"/>
                  <a:pt x="536" y="307"/>
                  <a:pt x="573" y="307"/>
                </a:cubicBezTo>
                <a:cubicBezTo>
                  <a:pt x="610" y="307"/>
                  <a:pt x="640" y="277"/>
                  <a:pt x="640" y="240"/>
                </a:cubicBezTo>
                <a:cubicBezTo>
                  <a:pt x="640" y="203"/>
                  <a:pt x="610" y="173"/>
                  <a:pt x="573" y="173"/>
                </a:cubicBezTo>
                <a:close/>
                <a:moveTo>
                  <a:pt x="400" y="187"/>
                </a:moveTo>
                <a:cubicBezTo>
                  <a:pt x="363" y="187"/>
                  <a:pt x="333" y="217"/>
                  <a:pt x="333" y="253"/>
                </a:cubicBezTo>
                <a:cubicBezTo>
                  <a:pt x="333" y="290"/>
                  <a:pt x="363" y="320"/>
                  <a:pt x="400" y="320"/>
                </a:cubicBezTo>
                <a:cubicBezTo>
                  <a:pt x="436" y="320"/>
                  <a:pt x="466" y="290"/>
                  <a:pt x="466" y="253"/>
                </a:cubicBezTo>
                <a:cubicBezTo>
                  <a:pt x="466" y="217"/>
                  <a:pt x="436" y="187"/>
                  <a:pt x="400" y="187"/>
                </a:cubicBezTo>
                <a:close/>
                <a:moveTo>
                  <a:pt x="573" y="200"/>
                </a:moveTo>
                <a:cubicBezTo>
                  <a:pt x="595" y="200"/>
                  <a:pt x="613" y="218"/>
                  <a:pt x="613" y="240"/>
                </a:cubicBezTo>
                <a:cubicBezTo>
                  <a:pt x="613" y="262"/>
                  <a:pt x="595" y="280"/>
                  <a:pt x="573" y="280"/>
                </a:cubicBezTo>
                <a:cubicBezTo>
                  <a:pt x="551" y="280"/>
                  <a:pt x="533" y="262"/>
                  <a:pt x="533" y="240"/>
                </a:cubicBezTo>
                <a:cubicBezTo>
                  <a:pt x="533" y="218"/>
                  <a:pt x="551" y="200"/>
                  <a:pt x="573" y="200"/>
                </a:cubicBezTo>
                <a:close/>
                <a:moveTo>
                  <a:pt x="400" y="213"/>
                </a:moveTo>
                <a:cubicBezTo>
                  <a:pt x="422" y="213"/>
                  <a:pt x="440" y="231"/>
                  <a:pt x="440" y="253"/>
                </a:cubicBezTo>
                <a:cubicBezTo>
                  <a:pt x="440" y="276"/>
                  <a:pt x="422" y="293"/>
                  <a:pt x="400" y="293"/>
                </a:cubicBezTo>
                <a:cubicBezTo>
                  <a:pt x="377" y="293"/>
                  <a:pt x="360" y="276"/>
                  <a:pt x="360" y="253"/>
                </a:cubicBezTo>
                <a:cubicBezTo>
                  <a:pt x="360" y="231"/>
                  <a:pt x="377" y="213"/>
                  <a:pt x="400" y="213"/>
                </a:cubicBezTo>
                <a:close/>
                <a:moveTo>
                  <a:pt x="253" y="253"/>
                </a:moveTo>
                <a:cubicBezTo>
                  <a:pt x="216" y="253"/>
                  <a:pt x="186" y="283"/>
                  <a:pt x="186" y="320"/>
                </a:cubicBezTo>
                <a:cubicBezTo>
                  <a:pt x="186" y="357"/>
                  <a:pt x="216" y="387"/>
                  <a:pt x="253" y="387"/>
                </a:cubicBezTo>
                <a:cubicBezTo>
                  <a:pt x="290" y="387"/>
                  <a:pt x="320" y="357"/>
                  <a:pt x="320" y="320"/>
                </a:cubicBezTo>
                <a:cubicBezTo>
                  <a:pt x="320" y="283"/>
                  <a:pt x="290" y="253"/>
                  <a:pt x="253" y="253"/>
                </a:cubicBezTo>
                <a:close/>
                <a:moveTo>
                  <a:pt x="253" y="280"/>
                </a:moveTo>
                <a:cubicBezTo>
                  <a:pt x="275" y="280"/>
                  <a:pt x="293" y="298"/>
                  <a:pt x="293" y="320"/>
                </a:cubicBezTo>
                <a:cubicBezTo>
                  <a:pt x="293" y="342"/>
                  <a:pt x="275" y="360"/>
                  <a:pt x="253" y="360"/>
                </a:cubicBezTo>
                <a:cubicBezTo>
                  <a:pt x="231" y="360"/>
                  <a:pt x="213" y="342"/>
                  <a:pt x="213" y="320"/>
                </a:cubicBezTo>
                <a:cubicBezTo>
                  <a:pt x="213" y="298"/>
                  <a:pt x="231" y="280"/>
                  <a:pt x="253" y="280"/>
                </a:cubicBezTo>
                <a:close/>
                <a:moveTo>
                  <a:pt x="520" y="307"/>
                </a:moveTo>
                <a:cubicBezTo>
                  <a:pt x="483" y="307"/>
                  <a:pt x="453" y="337"/>
                  <a:pt x="453" y="373"/>
                </a:cubicBezTo>
                <a:cubicBezTo>
                  <a:pt x="453" y="410"/>
                  <a:pt x="483" y="440"/>
                  <a:pt x="520" y="440"/>
                </a:cubicBezTo>
                <a:cubicBezTo>
                  <a:pt x="556" y="440"/>
                  <a:pt x="586" y="410"/>
                  <a:pt x="586" y="373"/>
                </a:cubicBezTo>
                <a:cubicBezTo>
                  <a:pt x="586" y="337"/>
                  <a:pt x="556" y="307"/>
                  <a:pt x="520" y="307"/>
                </a:cubicBezTo>
                <a:close/>
                <a:moveTo>
                  <a:pt x="373" y="333"/>
                </a:moveTo>
                <a:cubicBezTo>
                  <a:pt x="336" y="333"/>
                  <a:pt x="306" y="363"/>
                  <a:pt x="306" y="400"/>
                </a:cubicBezTo>
                <a:cubicBezTo>
                  <a:pt x="306" y="437"/>
                  <a:pt x="336" y="467"/>
                  <a:pt x="373" y="467"/>
                </a:cubicBezTo>
                <a:cubicBezTo>
                  <a:pt x="410" y="467"/>
                  <a:pt x="440" y="437"/>
                  <a:pt x="440" y="400"/>
                </a:cubicBezTo>
                <a:cubicBezTo>
                  <a:pt x="440" y="363"/>
                  <a:pt x="410" y="333"/>
                  <a:pt x="373" y="333"/>
                </a:cubicBezTo>
                <a:close/>
                <a:moveTo>
                  <a:pt x="520" y="333"/>
                </a:moveTo>
                <a:cubicBezTo>
                  <a:pt x="542" y="333"/>
                  <a:pt x="560" y="351"/>
                  <a:pt x="560" y="373"/>
                </a:cubicBezTo>
                <a:cubicBezTo>
                  <a:pt x="560" y="396"/>
                  <a:pt x="542" y="413"/>
                  <a:pt x="520" y="413"/>
                </a:cubicBezTo>
                <a:cubicBezTo>
                  <a:pt x="497" y="413"/>
                  <a:pt x="480" y="396"/>
                  <a:pt x="480" y="373"/>
                </a:cubicBezTo>
                <a:cubicBezTo>
                  <a:pt x="480" y="351"/>
                  <a:pt x="497" y="333"/>
                  <a:pt x="520" y="333"/>
                </a:cubicBezTo>
                <a:close/>
                <a:moveTo>
                  <a:pt x="373" y="360"/>
                </a:moveTo>
                <a:cubicBezTo>
                  <a:pt x="395" y="360"/>
                  <a:pt x="413" y="378"/>
                  <a:pt x="413" y="400"/>
                </a:cubicBezTo>
                <a:cubicBezTo>
                  <a:pt x="413" y="422"/>
                  <a:pt x="395" y="440"/>
                  <a:pt x="373" y="440"/>
                </a:cubicBezTo>
                <a:cubicBezTo>
                  <a:pt x="351" y="440"/>
                  <a:pt x="333" y="422"/>
                  <a:pt x="333" y="400"/>
                </a:cubicBezTo>
                <a:cubicBezTo>
                  <a:pt x="333" y="378"/>
                  <a:pt x="351" y="360"/>
                  <a:pt x="373" y="360"/>
                </a:cubicBezTo>
                <a:close/>
                <a:moveTo>
                  <a:pt x="160" y="387"/>
                </a:moveTo>
                <a:cubicBezTo>
                  <a:pt x="123" y="387"/>
                  <a:pt x="93" y="417"/>
                  <a:pt x="93" y="453"/>
                </a:cubicBezTo>
                <a:cubicBezTo>
                  <a:pt x="93" y="490"/>
                  <a:pt x="123" y="520"/>
                  <a:pt x="160" y="520"/>
                </a:cubicBezTo>
                <a:cubicBezTo>
                  <a:pt x="196" y="520"/>
                  <a:pt x="226" y="490"/>
                  <a:pt x="226" y="453"/>
                </a:cubicBezTo>
                <a:cubicBezTo>
                  <a:pt x="226" y="417"/>
                  <a:pt x="196" y="387"/>
                  <a:pt x="160" y="387"/>
                </a:cubicBezTo>
                <a:close/>
                <a:moveTo>
                  <a:pt x="160" y="413"/>
                </a:moveTo>
                <a:cubicBezTo>
                  <a:pt x="182" y="413"/>
                  <a:pt x="200" y="431"/>
                  <a:pt x="200" y="453"/>
                </a:cubicBezTo>
                <a:cubicBezTo>
                  <a:pt x="200" y="476"/>
                  <a:pt x="182" y="493"/>
                  <a:pt x="160" y="493"/>
                </a:cubicBezTo>
                <a:cubicBezTo>
                  <a:pt x="137" y="493"/>
                  <a:pt x="120" y="476"/>
                  <a:pt x="120" y="453"/>
                </a:cubicBezTo>
                <a:cubicBezTo>
                  <a:pt x="120" y="431"/>
                  <a:pt x="137" y="413"/>
                  <a:pt x="160" y="413"/>
                </a:cubicBezTo>
                <a:close/>
                <a:moveTo>
                  <a:pt x="293" y="453"/>
                </a:moveTo>
                <a:cubicBezTo>
                  <a:pt x="256" y="453"/>
                  <a:pt x="226" y="483"/>
                  <a:pt x="226" y="520"/>
                </a:cubicBezTo>
                <a:cubicBezTo>
                  <a:pt x="226" y="557"/>
                  <a:pt x="256" y="587"/>
                  <a:pt x="293" y="587"/>
                </a:cubicBezTo>
                <a:cubicBezTo>
                  <a:pt x="330" y="587"/>
                  <a:pt x="360" y="557"/>
                  <a:pt x="360" y="520"/>
                </a:cubicBezTo>
                <a:cubicBezTo>
                  <a:pt x="360" y="483"/>
                  <a:pt x="330" y="453"/>
                  <a:pt x="293" y="453"/>
                </a:cubicBezTo>
                <a:close/>
                <a:moveTo>
                  <a:pt x="293" y="480"/>
                </a:moveTo>
                <a:cubicBezTo>
                  <a:pt x="315" y="480"/>
                  <a:pt x="333" y="498"/>
                  <a:pt x="333" y="520"/>
                </a:cubicBezTo>
                <a:cubicBezTo>
                  <a:pt x="333" y="542"/>
                  <a:pt x="315" y="560"/>
                  <a:pt x="293" y="560"/>
                </a:cubicBezTo>
                <a:cubicBezTo>
                  <a:pt x="271" y="560"/>
                  <a:pt x="253" y="542"/>
                  <a:pt x="253" y="520"/>
                </a:cubicBezTo>
                <a:cubicBezTo>
                  <a:pt x="253" y="498"/>
                  <a:pt x="271" y="480"/>
                  <a:pt x="293" y="48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Size Grip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7234648" y="5097372"/>
            <a:ext cx="73025" cy="71438"/>
          </a:xfrm>
          <a:custGeom>
            <a:avLst/>
            <a:gdLst>
              <a:gd name="T0" fmla="*/ 152 w 198"/>
              <a:gd name="T1" fmla="*/ 0 h 198"/>
              <a:gd name="T2" fmla="*/ 152 w 198"/>
              <a:gd name="T3" fmla="*/ 45 h 198"/>
              <a:gd name="T4" fmla="*/ 198 w 198"/>
              <a:gd name="T5" fmla="*/ 45 h 198"/>
              <a:gd name="T6" fmla="*/ 198 w 198"/>
              <a:gd name="T7" fmla="*/ 0 h 198"/>
              <a:gd name="T8" fmla="*/ 152 w 198"/>
              <a:gd name="T9" fmla="*/ 0 h 198"/>
              <a:gd name="T10" fmla="*/ 76 w 198"/>
              <a:gd name="T11" fmla="*/ 76 h 198"/>
              <a:gd name="T12" fmla="*/ 76 w 198"/>
              <a:gd name="T13" fmla="*/ 121 h 198"/>
              <a:gd name="T14" fmla="*/ 121 w 198"/>
              <a:gd name="T15" fmla="*/ 121 h 198"/>
              <a:gd name="T16" fmla="*/ 121 w 198"/>
              <a:gd name="T17" fmla="*/ 76 h 198"/>
              <a:gd name="T18" fmla="*/ 76 w 198"/>
              <a:gd name="T19" fmla="*/ 76 h 198"/>
              <a:gd name="T20" fmla="*/ 152 w 198"/>
              <a:gd name="T21" fmla="*/ 76 h 198"/>
              <a:gd name="T22" fmla="*/ 152 w 198"/>
              <a:gd name="T23" fmla="*/ 121 h 198"/>
              <a:gd name="T24" fmla="*/ 198 w 198"/>
              <a:gd name="T25" fmla="*/ 121 h 198"/>
              <a:gd name="T26" fmla="*/ 198 w 198"/>
              <a:gd name="T27" fmla="*/ 76 h 198"/>
              <a:gd name="T28" fmla="*/ 152 w 198"/>
              <a:gd name="T29" fmla="*/ 76 h 198"/>
              <a:gd name="T30" fmla="*/ 0 w 198"/>
              <a:gd name="T31" fmla="*/ 152 h 198"/>
              <a:gd name="T32" fmla="*/ 0 w 198"/>
              <a:gd name="T33" fmla="*/ 198 h 198"/>
              <a:gd name="T34" fmla="*/ 46 w 198"/>
              <a:gd name="T35" fmla="*/ 198 h 198"/>
              <a:gd name="T36" fmla="*/ 46 w 198"/>
              <a:gd name="T37" fmla="*/ 152 h 198"/>
              <a:gd name="T38" fmla="*/ 0 w 198"/>
              <a:gd name="T39" fmla="*/ 152 h 198"/>
              <a:gd name="T40" fmla="*/ 76 w 198"/>
              <a:gd name="T41" fmla="*/ 152 h 198"/>
              <a:gd name="T42" fmla="*/ 76 w 198"/>
              <a:gd name="T43" fmla="*/ 198 h 198"/>
              <a:gd name="T44" fmla="*/ 121 w 198"/>
              <a:gd name="T45" fmla="*/ 198 h 198"/>
              <a:gd name="T46" fmla="*/ 121 w 198"/>
              <a:gd name="T47" fmla="*/ 152 h 198"/>
              <a:gd name="T48" fmla="*/ 76 w 198"/>
              <a:gd name="T49" fmla="*/ 152 h 198"/>
              <a:gd name="T50" fmla="*/ 152 w 198"/>
              <a:gd name="T51" fmla="*/ 152 h 198"/>
              <a:gd name="T52" fmla="*/ 152 w 198"/>
              <a:gd name="T53" fmla="*/ 198 h 198"/>
              <a:gd name="T54" fmla="*/ 198 w 198"/>
              <a:gd name="T55" fmla="*/ 198 h 198"/>
              <a:gd name="T56" fmla="*/ 198 w 198"/>
              <a:gd name="T57" fmla="*/ 152 h 198"/>
              <a:gd name="T58" fmla="*/ 152 w 198"/>
              <a:gd name="T59" fmla="*/ 152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8" h="198">
                <a:moveTo>
                  <a:pt x="152" y="0"/>
                </a:moveTo>
                <a:lnTo>
                  <a:pt x="152" y="45"/>
                </a:lnTo>
                <a:lnTo>
                  <a:pt x="198" y="45"/>
                </a:lnTo>
                <a:lnTo>
                  <a:pt x="198" y="0"/>
                </a:lnTo>
                <a:lnTo>
                  <a:pt x="152" y="0"/>
                </a:lnTo>
                <a:close/>
                <a:moveTo>
                  <a:pt x="76" y="76"/>
                </a:moveTo>
                <a:lnTo>
                  <a:pt x="76" y="121"/>
                </a:lnTo>
                <a:lnTo>
                  <a:pt x="121" y="121"/>
                </a:lnTo>
                <a:lnTo>
                  <a:pt x="121" y="76"/>
                </a:lnTo>
                <a:lnTo>
                  <a:pt x="76" y="76"/>
                </a:lnTo>
                <a:close/>
                <a:moveTo>
                  <a:pt x="152" y="76"/>
                </a:moveTo>
                <a:lnTo>
                  <a:pt x="152" y="121"/>
                </a:lnTo>
                <a:lnTo>
                  <a:pt x="198" y="121"/>
                </a:lnTo>
                <a:lnTo>
                  <a:pt x="198" y="76"/>
                </a:lnTo>
                <a:lnTo>
                  <a:pt x="152" y="76"/>
                </a:lnTo>
                <a:close/>
                <a:moveTo>
                  <a:pt x="0" y="152"/>
                </a:moveTo>
                <a:lnTo>
                  <a:pt x="0" y="198"/>
                </a:lnTo>
                <a:lnTo>
                  <a:pt x="46" y="198"/>
                </a:lnTo>
                <a:lnTo>
                  <a:pt x="46" y="152"/>
                </a:lnTo>
                <a:lnTo>
                  <a:pt x="0" y="152"/>
                </a:lnTo>
                <a:close/>
                <a:moveTo>
                  <a:pt x="76" y="152"/>
                </a:moveTo>
                <a:lnTo>
                  <a:pt x="76" y="198"/>
                </a:lnTo>
                <a:lnTo>
                  <a:pt x="121" y="198"/>
                </a:lnTo>
                <a:lnTo>
                  <a:pt x="121" y="152"/>
                </a:lnTo>
                <a:lnTo>
                  <a:pt x="76" y="152"/>
                </a:lnTo>
                <a:close/>
                <a:moveTo>
                  <a:pt x="152" y="152"/>
                </a:moveTo>
                <a:lnTo>
                  <a:pt x="152" y="198"/>
                </a:lnTo>
                <a:lnTo>
                  <a:pt x="198" y="198"/>
                </a:lnTo>
                <a:lnTo>
                  <a:pt x="198" y="152"/>
                </a:lnTo>
                <a:lnTo>
                  <a:pt x="152" y="152"/>
                </a:ln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1" y="1164202"/>
            <a:ext cx="2038095" cy="1476191"/>
          </a:xfrm>
          <a:prstGeom prst="rect">
            <a:avLst/>
          </a:prstGeom>
        </p:spPr>
      </p:pic>
      <p:pic>
        <p:nvPicPr>
          <p:cNvPr id="74" name="Placeholder User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4157"/>
            <a:ext cx="658387" cy="658387"/>
          </a:xfrm>
          <a:prstGeom prst="ellipse">
            <a:avLst/>
          </a:prstGeom>
        </p:spPr>
      </p:pic>
      <p:sp>
        <p:nvSpPr>
          <p:cNvPr id="76" name="Group"/>
          <p:cNvSpPr>
            <a:spLocks noChangeAspect="1" noEditPoints="1"/>
          </p:cNvSpPr>
          <p:nvPr/>
        </p:nvSpPr>
        <p:spPr bwMode="auto">
          <a:xfrm>
            <a:off x="2514600" y="1166968"/>
            <a:ext cx="566865" cy="522405"/>
          </a:xfrm>
          <a:custGeom>
            <a:avLst/>
            <a:gdLst>
              <a:gd name="T0" fmla="*/ 146 w 666"/>
              <a:gd name="T1" fmla="*/ 80 h 613"/>
              <a:gd name="T2" fmla="*/ 151 w 666"/>
              <a:gd name="T3" fmla="*/ 165 h 613"/>
              <a:gd name="T4" fmla="*/ 26 w 666"/>
              <a:gd name="T5" fmla="*/ 253 h 613"/>
              <a:gd name="T6" fmla="*/ 0 w 666"/>
              <a:gd name="T7" fmla="*/ 440 h 613"/>
              <a:gd name="T8" fmla="*/ 5 w 666"/>
              <a:gd name="T9" fmla="*/ 510 h 613"/>
              <a:gd name="T10" fmla="*/ 120 w 666"/>
              <a:gd name="T11" fmla="*/ 533 h 613"/>
              <a:gd name="T12" fmla="*/ 213 w 666"/>
              <a:gd name="T13" fmla="*/ 520 h 613"/>
              <a:gd name="T14" fmla="*/ 218 w 666"/>
              <a:gd name="T15" fmla="*/ 590 h 613"/>
              <a:gd name="T16" fmla="*/ 333 w 666"/>
              <a:gd name="T17" fmla="*/ 613 h 613"/>
              <a:gd name="T18" fmla="*/ 448 w 666"/>
              <a:gd name="T19" fmla="*/ 590 h 613"/>
              <a:gd name="T20" fmla="*/ 453 w 666"/>
              <a:gd name="T21" fmla="*/ 520 h 613"/>
              <a:gd name="T22" fmla="*/ 546 w 666"/>
              <a:gd name="T23" fmla="*/ 533 h 613"/>
              <a:gd name="T24" fmla="*/ 661 w 666"/>
              <a:gd name="T25" fmla="*/ 510 h 613"/>
              <a:gd name="T26" fmla="*/ 666 w 666"/>
              <a:gd name="T27" fmla="*/ 440 h 613"/>
              <a:gd name="T28" fmla="*/ 640 w 666"/>
              <a:gd name="T29" fmla="*/ 253 h 613"/>
              <a:gd name="T30" fmla="*/ 513 w 666"/>
              <a:gd name="T31" fmla="*/ 166 h 613"/>
              <a:gd name="T32" fmla="*/ 517 w 666"/>
              <a:gd name="T33" fmla="*/ 80 h 613"/>
              <a:gd name="T34" fmla="*/ 357 w 666"/>
              <a:gd name="T35" fmla="*/ 80 h 613"/>
              <a:gd name="T36" fmla="*/ 332 w 666"/>
              <a:gd name="T37" fmla="*/ 224 h 613"/>
              <a:gd name="T38" fmla="*/ 306 w 666"/>
              <a:gd name="T39" fmla="*/ 80 h 613"/>
              <a:gd name="T40" fmla="*/ 226 w 666"/>
              <a:gd name="T41" fmla="*/ 26 h 613"/>
              <a:gd name="T42" fmla="*/ 226 w 666"/>
              <a:gd name="T43" fmla="*/ 133 h 613"/>
              <a:gd name="T44" fmla="*/ 226 w 666"/>
              <a:gd name="T45" fmla="*/ 26 h 613"/>
              <a:gd name="T46" fmla="*/ 490 w 666"/>
              <a:gd name="T47" fmla="*/ 80 h 613"/>
              <a:gd name="T48" fmla="*/ 384 w 666"/>
              <a:gd name="T49" fmla="*/ 80 h 613"/>
              <a:gd name="T50" fmla="*/ 226 w 666"/>
              <a:gd name="T51" fmla="*/ 160 h 613"/>
              <a:gd name="T52" fmla="*/ 306 w 666"/>
              <a:gd name="T53" fmla="*/ 244 h 613"/>
              <a:gd name="T54" fmla="*/ 282 w 666"/>
              <a:gd name="T55" fmla="*/ 411 h 613"/>
              <a:gd name="T56" fmla="*/ 240 w 666"/>
              <a:gd name="T57" fmla="*/ 440 h 613"/>
              <a:gd name="T58" fmla="*/ 213 w 666"/>
              <a:gd name="T59" fmla="*/ 253 h 613"/>
              <a:gd name="T60" fmla="*/ 226 w 666"/>
              <a:gd name="T61" fmla="*/ 160 h 613"/>
              <a:gd name="T62" fmla="*/ 489 w 666"/>
              <a:gd name="T63" fmla="*/ 179 h 613"/>
              <a:gd name="T64" fmla="*/ 495 w 666"/>
              <a:gd name="T65" fmla="*/ 331 h 613"/>
              <a:gd name="T66" fmla="*/ 426 w 666"/>
              <a:gd name="T67" fmla="*/ 445 h 613"/>
              <a:gd name="T68" fmla="*/ 426 w 666"/>
              <a:gd name="T69" fmla="*/ 333 h 613"/>
              <a:gd name="T70" fmla="*/ 357 w 666"/>
              <a:gd name="T71" fmla="*/ 240 h 613"/>
              <a:gd name="T72" fmla="*/ 120 w 666"/>
              <a:gd name="T73" fmla="*/ 186 h 613"/>
              <a:gd name="T74" fmla="*/ 120 w 666"/>
              <a:gd name="T75" fmla="*/ 320 h 613"/>
              <a:gd name="T76" fmla="*/ 120 w 666"/>
              <a:gd name="T77" fmla="*/ 186 h 613"/>
              <a:gd name="T78" fmla="*/ 613 w 666"/>
              <a:gd name="T79" fmla="*/ 253 h 613"/>
              <a:gd name="T80" fmla="*/ 480 w 666"/>
              <a:gd name="T81" fmla="*/ 253 h 613"/>
              <a:gd name="T82" fmla="*/ 333 w 666"/>
              <a:gd name="T83" fmla="*/ 266 h 613"/>
              <a:gd name="T84" fmla="*/ 333 w 666"/>
              <a:gd name="T85" fmla="*/ 400 h 613"/>
              <a:gd name="T86" fmla="*/ 333 w 666"/>
              <a:gd name="T87" fmla="*/ 266 h 613"/>
              <a:gd name="T88" fmla="*/ 213 w 666"/>
              <a:gd name="T89" fmla="*/ 440 h 613"/>
              <a:gd name="T90" fmla="*/ 199 w 666"/>
              <a:gd name="T91" fmla="*/ 497 h 613"/>
              <a:gd name="T92" fmla="*/ 40 w 666"/>
              <a:gd name="T93" fmla="*/ 497 h 613"/>
              <a:gd name="T94" fmla="*/ 26 w 666"/>
              <a:gd name="T95" fmla="*/ 440 h 613"/>
              <a:gd name="T96" fmla="*/ 546 w 666"/>
              <a:gd name="T97" fmla="*/ 346 h 613"/>
              <a:gd name="T98" fmla="*/ 640 w 666"/>
              <a:gd name="T99" fmla="*/ 491 h 613"/>
              <a:gd name="T100" fmla="*/ 546 w 666"/>
              <a:gd name="T101" fmla="*/ 506 h 613"/>
              <a:gd name="T102" fmla="*/ 453 w 666"/>
              <a:gd name="T103" fmla="*/ 491 h 613"/>
              <a:gd name="T104" fmla="*/ 546 w 666"/>
              <a:gd name="T105" fmla="*/ 346 h 613"/>
              <a:gd name="T106" fmla="*/ 426 w 666"/>
              <a:gd name="T107" fmla="*/ 520 h 613"/>
              <a:gd name="T108" fmla="*/ 412 w 666"/>
              <a:gd name="T109" fmla="*/ 577 h 613"/>
              <a:gd name="T110" fmla="*/ 253 w 666"/>
              <a:gd name="T111" fmla="*/ 577 h 613"/>
              <a:gd name="T112" fmla="*/ 240 w 666"/>
              <a:gd name="T113" fmla="*/ 520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66" h="613">
                <a:moveTo>
                  <a:pt x="226" y="0"/>
                </a:moveTo>
                <a:cubicBezTo>
                  <a:pt x="182" y="0"/>
                  <a:pt x="146" y="36"/>
                  <a:pt x="146" y="80"/>
                </a:cubicBezTo>
                <a:cubicBezTo>
                  <a:pt x="146" y="106"/>
                  <a:pt x="159" y="129"/>
                  <a:pt x="179" y="144"/>
                </a:cubicBezTo>
                <a:cubicBezTo>
                  <a:pt x="168" y="149"/>
                  <a:pt x="159" y="157"/>
                  <a:pt x="151" y="165"/>
                </a:cubicBezTo>
                <a:cubicBezTo>
                  <a:pt x="141" y="162"/>
                  <a:pt x="130" y="160"/>
                  <a:pt x="120" y="160"/>
                </a:cubicBezTo>
                <a:cubicBezTo>
                  <a:pt x="68" y="160"/>
                  <a:pt x="26" y="202"/>
                  <a:pt x="26" y="253"/>
                </a:cubicBezTo>
                <a:cubicBezTo>
                  <a:pt x="26" y="286"/>
                  <a:pt x="43" y="314"/>
                  <a:pt x="69" y="331"/>
                </a:cubicBezTo>
                <a:cubicBezTo>
                  <a:pt x="28" y="350"/>
                  <a:pt x="0" y="392"/>
                  <a:pt x="0" y="440"/>
                </a:cubicBezTo>
                <a:lnTo>
                  <a:pt x="0" y="500"/>
                </a:lnTo>
                <a:cubicBezTo>
                  <a:pt x="0" y="504"/>
                  <a:pt x="2" y="508"/>
                  <a:pt x="5" y="510"/>
                </a:cubicBezTo>
                <a:cubicBezTo>
                  <a:pt x="5" y="510"/>
                  <a:pt x="14" y="517"/>
                  <a:pt x="32" y="522"/>
                </a:cubicBezTo>
                <a:cubicBezTo>
                  <a:pt x="50" y="528"/>
                  <a:pt x="78" y="533"/>
                  <a:pt x="120" y="533"/>
                </a:cubicBezTo>
                <a:cubicBezTo>
                  <a:pt x="161" y="533"/>
                  <a:pt x="189" y="528"/>
                  <a:pt x="207" y="522"/>
                </a:cubicBezTo>
                <a:cubicBezTo>
                  <a:pt x="209" y="522"/>
                  <a:pt x="211" y="521"/>
                  <a:pt x="213" y="520"/>
                </a:cubicBezTo>
                <a:lnTo>
                  <a:pt x="213" y="580"/>
                </a:lnTo>
                <a:cubicBezTo>
                  <a:pt x="213" y="584"/>
                  <a:pt x="215" y="588"/>
                  <a:pt x="218" y="590"/>
                </a:cubicBezTo>
                <a:cubicBezTo>
                  <a:pt x="218" y="590"/>
                  <a:pt x="228" y="597"/>
                  <a:pt x="246" y="602"/>
                </a:cubicBezTo>
                <a:cubicBezTo>
                  <a:pt x="264" y="608"/>
                  <a:pt x="292" y="613"/>
                  <a:pt x="333" y="613"/>
                </a:cubicBezTo>
                <a:cubicBezTo>
                  <a:pt x="374" y="613"/>
                  <a:pt x="402" y="608"/>
                  <a:pt x="420" y="602"/>
                </a:cubicBezTo>
                <a:cubicBezTo>
                  <a:pt x="438" y="597"/>
                  <a:pt x="448" y="590"/>
                  <a:pt x="448" y="590"/>
                </a:cubicBezTo>
                <a:cubicBezTo>
                  <a:pt x="451" y="588"/>
                  <a:pt x="453" y="584"/>
                  <a:pt x="453" y="580"/>
                </a:cubicBezTo>
                <a:lnTo>
                  <a:pt x="453" y="520"/>
                </a:lnTo>
                <a:cubicBezTo>
                  <a:pt x="455" y="521"/>
                  <a:pt x="457" y="522"/>
                  <a:pt x="459" y="522"/>
                </a:cubicBezTo>
                <a:cubicBezTo>
                  <a:pt x="477" y="528"/>
                  <a:pt x="505" y="533"/>
                  <a:pt x="546" y="533"/>
                </a:cubicBezTo>
                <a:cubicBezTo>
                  <a:pt x="587" y="533"/>
                  <a:pt x="615" y="528"/>
                  <a:pt x="633" y="522"/>
                </a:cubicBezTo>
                <a:cubicBezTo>
                  <a:pt x="651" y="517"/>
                  <a:pt x="661" y="510"/>
                  <a:pt x="661" y="510"/>
                </a:cubicBezTo>
                <a:cubicBezTo>
                  <a:pt x="664" y="508"/>
                  <a:pt x="666" y="504"/>
                  <a:pt x="666" y="500"/>
                </a:cubicBezTo>
                <a:lnTo>
                  <a:pt x="666" y="440"/>
                </a:lnTo>
                <a:cubicBezTo>
                  <a:pt x="666" y="392"/>
                  <a:pt x="638" y="350"/>
                  <a:pt x="597" y="331"/>
                </a:cubicBezTo>
                <a:cubicBezTo>
                  <a:pt x="623" y="314"/>
                  <a:pt x="640" y="286"/>
                  <a:pt x="640" y="253"/>
                </a:cubicBezTo>
                <a:cubicBezTo>
                  <a:pt x="640" y="202"/>
                  <a:pt x="598" y="160"/>
                  <a:pt x="546" y="160"/>
                </a:cubicBezTo>
                <a:cubicBezTo>
                  <a:pt x="535" y="160"/>
                  <a:pt x="523" y="162"/>
                  <a:pt x="513" y="166"/>
                </a:cubicBezTo>
                <a:cubicBezTo>
                  <a:pt x="505" y="157"/>
                  <a:pt x="495" y="150"/>
                  <a:pt x="484" y="144"/>
                </a:cubicBezTo>
                <a:cubicBezTo>
                  <a:pt x="504" y="129"/>
                  <a:pt x="517" y="106"/>
                  <a:pt x="517" y="80"/>
                </a:cubicBezTo>
                <a:cubicBezTo>
                  <a:pt x="517" y="36"/>
                  <a:pt x="481" y="0"/>
                  <a:pt x="437" y="0"/>
                </a:cubicBezTo>
                <a:cubicBezTo>
                  <a:pt x="393" y="0"/>
                  <a:pt x="357" y="36"/>
                  <a:pt x="357" y="80"/>
                </a:cubicBezTo>
                <a:cubicBezTo>
                  <a:pt x="357" y="106"/>
                  <a:pt x="370" y="129"/>
                  <a:pt x="390" y="144"/>
                </a:cubicBezTo>
                <a:cubicBezTo>
                  <a:pt x="359" y="159"/>
                  <a:pt x="337" y="188"/>
                  <a:pt x="332" y="224"/>
                </a:cubicBezTo>
                <a:cubicBezTo>
                  <a:pt x="326" y="188"/>
                  <a:pt x="304" y="159"/>
                  <a:pt x="273" y="144"/>
                </a:cubicBezTo>
                <a:cubicBezTo>
                  <a:pt x="293" y="129"/>
                  <a:pt x="306" y="106"/>
                  <a:pt x="306" y="80"/>
                </a:cubicBezTo>
                <a:cubicBezTo>
                  <a:pt x="306" y="36"/>
                  <a:pt x="270" y="0"/>
                  <a:pt x="226" y="0"/>
                </a:cubicBezTo>
                <a:close/>
                <a:moveTo>
                  <a:pt x="226" y="26"/>
                </a:moveTo>
                <a:cubicBezTo>
                  <a:pt x="256" y="26"/>
                  <a:pt x="280" y="50"/>
                  <a:pt x="280" y="80"/>
                </a:cubicBezTo>
                <a:cubicBezTo>
                  <a:pt x="280" y="109"/>
                  <a:pt x="256" y="133"/>
                  <a:pt x="226" y="133"/>
                </a:cubicBezTo>
                <a:cubicBezTo>
                  <a:pt x="197" y="133"/>
                  <a:pt x="173" y="109"/>
                  <a:pt x="173" y="80"/>
                </a:cubicBezTo>
                <a:cubicBezTo>
                  <a:pt x="173" y="50"/>
                  <a:pt x="197" y="26"/>
                  <a:pt x="226" y="26"/>
                </a:cubicBezTo>
                <a:close/>
                <a:moveTo>
                  <a:pt x="437" y="26"/>
                </a:moveTo>
                <a:cubicBezTo>
                  <a:pt x="467" y="26"/>
                  <a:pt x="490" y="50"/>
                  <a:pt x="490" y="80"/>
                </a:cubicBezTo>
                <a:cubicBezTo>
                  <a:pt x="490" y="109"/>
                  <a:pt x="467" y="133"/>
                  <a:pt x="437" y="133"/>
                </a:cubicBezTo>
                <a:cubicBezTo>
                  <a:pt x="407" y="133"/>
                  <a:pt x="384" y="109"/>
                  <a:pt x="384" y="80"/>
                </a:cubicBezTo>
                <a:cubicBezTo>
                  <a:pt x="384" y="50"/>
                  <a:pt x="407" y="26"/>
                  <a:pt x="437" y="26"/>
                </a:cubicBezTo>
                <a:close/>
                <a:moveTo>
                  <a:pt x="226" y="160"/>
                </a:moveTo>
                <a:cubicBezTo>
                  <a:pt x="271" y="160"/>
                  <a:pt x="306" y="195"/>
                  <a:pt x="306" y="240"/>
                </a:cubicBezTo>
                <a:lnTo>
                  <a:pt x="306" y="244"/>
                </a:lnTo>
                <a:cubicBezTo>
                  <a:pt x="268" y="255"/>
                  <a:pt x="240" y="291"/>
                  <a:pt x="240" y="333"/>
                </a:cubicBezTo>
                <a:cubicBezTo>
                  <a:pt x="240" y="366"/>
                  <a:pt x="257" y="394"/>
                  <a:pt x="282" y="411"/>
                </a:cubicBezTo>
                <a:cubicBezTo>
                  <a:pt x="266" y="419"/>
                  <a:pt x="251" y="430"/>
                  <a:pt x="240" y="445"/>
                </a:cubicBezTo>
                <a:lnTo>
                  <a:pt x="240" y="440"/>
                </a:lnTo>
                <a:cubicBezTo>
                  <a:pt x="240" y="392"/>
                  <a:pt x="211" y="350"/>
                  <a:pt x="170" y="331"/>
                </a:cubicBezTo>
                <a:cubicBezTo>
                  <a:pt x="196" y="314"/>
                  <a:pt x="213" y="286"/>
                  <a:pt x="213" y="253"/>
                </a:cubicBezTo>
                <a:cubicBezTo>
                  <a:pt x="213" y="222"/>
                  <a:pt x="198" y="195"/>
                  <a:pt x="175" y="178"/>
                </a:cubicBezTo>
                <a:cubicBezTo>
                  <a:pt x="189" y="167"/>
                  <a:pt x="206" y="160"/>
                  <a:pt x="226" y="160"/>
                </a:cubicBezTo>
                <a:close/>
                <a:moveTo>
                  <a:pt x="437" y="160"/>
                </a:moveTo>
                <a:cubicBezTo>
                  <a:pt x="457" y="160"/>
                  <a:pt x="475" y="167"/>
                  <a:pt x="489" y="179"/>
                </a:cubicBezTo>
                <a:cubicBezTo>
                  <a:pt x="467" y="197"/>
                  <a:pt x="453" y="223"/>
                  <a:pt x="453" y="253"/>
                </a:cubicBezTo>
                <a:cubicBezTo>
                  <a:pt x="453" y="286"/>
                  <a:pt x="470" y="314"/>
                  <a:pt x="495" y="331"/>
                </a:cubicBezTo>
                <a:cubicBezTo>
                  <a:pt x="455" y="350"/>
                  <a:pt x="426" y="392"/>
                  <a:pt x="426" y="440"/>
                </a:cubicBezTo>
                <a:lnTo>
                  <a:pt x="426" y="445"/>
                </a:lnTo>
                <a:cubicBezTo>
                  <a:pt x="415" y="430"/>
                  <a:pt x="400" y="419"/>
                  <a:pt x="384" y="411"/>
                </a:cubicBezTo>
                <a:cubicBezTo>
                  <a:pt x="409" y="394"/>
                  <a:pt x="426" y="366"/>
                  <a:pt x="426" y="333"/>
                </a:cubicBezTo>
                <a:cubicBezTo>
                  <a:pt x="426" y="290"/>
                  <a:pt x="397" y="254"/>
                  <a:pt x="357" y="243"/>
                </a:cubicBezTo>
                <a:lnTo>
                  <a:pt x="357" y="240"/>
                </a:lnTo>
                <a:cubicBezTo>
                  <a:pt x="357" y="195"/>
                  <a:pt x="392" y="160"/>
                  <a:pt x="437" y="160"/>
                </a:cubicBezTo>
                <a:close/>
                <a:moveTo>
                  <a:pt x="120" y="186"/>
                </a:moveTo>
                <a:cubicBezTo>
                  <a:pt x="157" y="186"/>
                  <a:pt x="186" y="216"/>
                  <a:pt x="186" y="253"/>
                </a:cubicBezTo>
                <a:cubicBezTo>
                  <a:pt x="186" y="290"/>
                  <a:pt x="157" y="320"/>
                  <a:pt x="120" y="320"/>
                </a:cubicBezTo>
                <a:cubicBezTo>
                  <a:pt x="83" y="320"/>
                  <a:pt x="53" y="290"/>
                  <a:pt x="53" y="253"/>
                </a:cubicBezTo>
                <a:cubicBezTo>
                  <a:pt x="53" y="216"/>
                  <a:pt x="83" y="186"/>
                  <a:pt x="120" y="186"/>
                </a:cubicBezTo>
                <a:close/>
                <a:moveTo>
                  <a:pt x="546" y="186"/>
                </a:moveTo>
                <a:cubicBezTo>
                  <a:pt x="583" y="186"/>
                  <a:pt x="613" y="216"/>
                  <a:pt x="613" y="253"/>
                </a:cubicBezTo>
                <a:cubicBezTo>
                  <a:pt x="613" y="290"/>
                  <a:pt x="583" y="320"/>
                  <a:pt x="546" y="320"/>
                </a:cubicBezTo>
                <a:cubicBezTo>
                  <a:pt x="509" y="320"/>
                  <a:pt x="480" y="290"/>
                  <a:pt x="480" y="253"/>
                </a:cubicBezTo>
                <a:cubicBezTo>
                  <a:pt x="480" y="216"/>
                  <a:pt x="509" y="186"/>
                  <a:pt x="546" y="186"/>
                </a:cubicBezTo>
                <a:close/>
                <a:moveTo>
                  <a:pt x="333" y="266"/>
                </a:moveTo>
                <a:cubicBezTo>
                  <a:pt x="370" y="266"/>
                  <a:pt x="400" y="296"/>
                  <a:pt x="400" y="333"/>
                </a:cubicBezTo>
                <a:cubicBezTo>
                  <a:pt x="400" y="370"/>
                  <a:pt x="370" y="400"/>
                  <a:pt x="333" y="400"/>
                </a:cubicBezTo>
                <a:cubicBezTo>
                  <a:pt x="296" y="400"/>
                  <a:pt x="266" y="370"/>
                  <a:pt x="266" y="333"/>
                </a:cubicBezTo>
                <a:cubicBezTo>
                  <a:pt x="266" y="296"/>
                  <a:pt x="296" y="266"/>
                  <a:pt x="333" y="266"/>
                </a:cubicBezTo>
                <a:close/>
                <a:moveTo>
                  <a:pt x="120" y="346"/>
                </a:moveTo>
                <a:cubicBezTo>
                  <a:pt x="171" y="346"/>
                  <a:pt x="213" y="388"/>
                  <a:pt x="213" y="440"/>
                </a:cubicBezTo>
                <a:lnTo>
                  <a:pt x="213" y="491"/>
                </a:lnTo>
                <a:cubicBezTo>
                  <a:pt x="211" y="492"/>
                  <a:pt x="210" y="494"/>
                  <a:pt x="199" y="497"/>
                </a:cubicBezTo>
                <a:cubicBezTo>
                  <a:pt x="184" y="501"/>
                  <a:pt x="158" y="506"/>
                  <a:pt x="120" y="506"/>
                </a:cubicBezTo>
                <a:cubicBezTo>
                  <a:pt x="81" y="506"/>
                  <a:pt x="55" y="501"/>
                  <a:pt x="40" y="497"/>
                </a:cubicBezTo>
                <a:cubicBezTo>
                  <a:pt x="29" y="494"/>
                  <a:pt x="28" y="492"/>
                  <a:pt x="26" y="491"/>
                </a:cubicBezTo>
                <a:lnTo>
                  <a:pt x="26" y="440"/>
                </a:lnTo>
                <a:cubicBezTo>
                  <a:pt x="26" y="388"/>
                  <a:pt x="68" y="346"/>
                  <a:pt x="120" y="346"/>
                </a:cubicBezTo>
                <a:close/>
                <a:moveTo>
                  <a:pt x="546" y="346"/>
                </a:moveTo>
                <a:cubicBezTo>
                  <a:pt x="598" y="346"/>
                  <a:pt x="640" y="388"/>
                  <a:pt x="640" y="440"/>
                </a:cubicBezTo>
                <a:lnTo>
                  <a:pt x="640" y="491"/>
                </a:lnTo>
                <a:cubicBezTo>
                  <a:pt x="638" y="492"/>
                  <a:pt x="637" y="494"/>
                  <a:pt x="626" y="497"/>
                </a:cubicBezTo>
                <a:cubicBezTo>
                  <a:pt x="610" y="501"/>
                  <a:pt x="585" y="506"/>
                  <a:pt x="546" y="506"/>
                </a:cubicBezTo>
                <a:cubicBezTo>
                  <a:pt x="507" y="506"/>
                  <a:pt x="482" y="501"/>
                  <a:pt x="467" y="497"/>
                </a:cubicBezTo>
                <a:cubicBezTo>
                  <a:pt x="456" y="494"/>
                  <a:pt x="455" y="492"/>
                  <a:pt x="453" y="491"/>
                </a:cubicBezTo>
                <a:lnTo>
                  <a:pt x="453" y="440"/>
                </a:lnTo>
                <a:cubicBezTo>
                  <a:pt x="453" y="388"/>
                  <a:pt x="495" y="346"/>
                  <a:pt x="546" y="346"/>
                </a:cubicBezTo>
                <a:close/>
                <a:moveTo>
                  <a:pt x="333" y="426"/>
                </a:moveTo>
                <a:cubicBezTo>
                  <a:pt x="384" y="426"/>
                  <a:pt x="426" y="468"/>
                  <a:pt x="426" y="520"/>
                </a:cubicBezTo>
                <a:lnTo>
                  <a:pt x="426" y="571"/>
                </a:lnTo>
                <a:cubicBezTo>
                  <a:pt x="424" y="572"/>
                  <a:pt x="423" y="574"/>
                  <a:pt x="412" y="577"/>
                </a:cubicBezTo>
                <a:cubicBezTo>
                  <a:pt x="397" y="581"/>
                  <a:pt x="372" y="586"/>
                  <a:pt x="333" y="586"/>
                </a:cubicBezTo>
                <a:cubicBezTo>
                  <a:pt x="294" y="586"/>
                  <a:pt x="269" y="581"/>
                  <a:pt x="253" y="577"/>
                </a:cubicBezTo>
                <a:cubicBezTo>
                  <a:pt x="242" y="574"/>
                  <a:pt x="242" y="572"/>
                  <a:pt x="240" y="571"/>
                </a:cubicBezTo>
                <a:lnTo>
                  <a:pt x="240" y="520"/>
                </a:lnTo>
                <a:cubicBezTo>
                  <a:pt x="240" y="468"/>
                  <a:pt x="281" y="426"/>
                  <a:pt x="333" y="42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62200" y="1689373"/>
            <a:ext cx="135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err="1" smtClean="0"/>
              <a:t>My</a:t>
            </a:r>
            <a:r>
              <a:rPr lang="fr-CH" b="1" dirty="0" smtClean="0"/>
              <a:t> network</a:t>
            </a:r>
            <a:endParaRPr lang="en-US" b="1" dirty="0"/>
          </a:p>
        </p:txBody>
      </p:sp>
      <p:sp>
        <p:nvSpPr>
          <p:cNvPr id="110" name="Delete Message"/>
          <p:cNvSpPr>
            <a:spLocks noChangeAspect="1" noEditPoints="1"/>
          </p:cNvSpPr>
          <p:nvPr/>
        </p:nvSpPr>
        <p:spPr bwMode="auto">
          <a:xfrm>
            <a:off x="3934491" y="1250577"/>
            <a:ext cx="520433" cy="438796"/>
          </a:xfrm>
          <a:custGeom>
            <a:avLst/>
            <a:gdLst>
              <a:gd name="T0" fmla="*/ 0 w 666"/>
              <a:gd name="T1" fmla="*/ 454 h 560"/>
              <a:gd name="T2" fmla="*/ 360 w 666"/>
              <a:gd name="T3" fmla="*/ 427 h 560"/>
              <a:gd name="T4" fmla="*/ 26 w 666"/>
              <a:gd name="T5" fmla="*/ 397 h 560"/>
              <a:gd name="T6" fmla="*/ 260 w 666"/>
              <a:gd name="T7" fmla="*/ 292 h 560"/>
              <a:gd name="T8" fmla="*/ 320 w 666"/>
              <a:gd name="T9" fmla="*/ 315 h 560"/>
              <a:gd name="T10" fmla="*/ 426 w 666"/>
              <a:gd name="T11" fmla="*/ 252 h 560"/>
              <a:gd name="T12" fmla="*/ 481 w 666"/>
              <a:gd name="T13" fmla="*/ 262 h 560"/>
              <a:gd name="T14" fmla="*/ 514 w 666"/>
              <a:gd name="T15" fmla="*/ 177 h 560"/>
              <a:gd name="T16" fmla="*/ 613 w 666"/>
              <a:gd name="T17" fmla="*/ 280 h 560"/>
              <a:gd name="T18" fmla="*/ 640 w 666"/>
              <a:gd name="T19" fmla="*/ 0 h 560"/>
              <a:gd name="T20" fmla="*/ 26 w 666"/>
              <a:gd name="T21" fmla="*/ 27 h 560"/>
              <a:gd name="T22" fmla="*/ 613 w 666"/>
              <a:gd name="T23" fmla="*/ 57 h 560"/>
              <a:gd name="T24" fmla="*/ 362 w 666"/>
              <a:gd name="T25" fmla="*/ 271 h 560"/>
              <a:gd name="T26" fmla="*/ 362 w 666"/>
              <a:gd name="T27" fmla="*/ 271 h 560"/>
              <a:gd name="T28" fmla="*/ 278 w 666"/>
              <a:gd name="T29" fmla="*/ 271 h 560"/>
              <a:gd name="T30" fmla="*/ 277 w 666"/>
              <a:gd name="T31" fmla="*/ 271 h 560"/>
              <a:gd name="T32" fmla="*/ 26 w 666"/>
              <a:gd name="T33" fmla="*/ 57 h 560"/>
              <a:gd name="T34" fmla="*/ 26 w 666"/>
              <a:gd name="T35" fmla="*/ 92 h 560"/>
              <a:gd name="T36" fmla="*/ 193 w 666"/>
              <a:gd name="T37" fmla="*/ 234 h 560"/>
              <a:gd name="T38" fmla="*/ 26 w 666"/>
              <a:gd name="T39" fmla="*/ 92 h 560"/>
              <a:gd name="T40" fmla="*/ 400 w 666"/>
              <a:gd name="T41" fmla="*/ 427 h 560"/>
              <a:gd name="T42" fmla="*/ 666 w 666"/>
              <a:gd name="T43" fmla="*/ 427 h 560"/>
              <a:gd name="T44" fmla="*/ 533 w 666"/>
              <a:gd name="T45" fmla="*/ 320 h 560"/>
              <a:gd name="T46" fmla="*/ 533 w 666"/>
              <a:gd name="T47" fmla="*/ 534 h 560"/>
              <a:gd name="T48" fmla="*/ 533 w 666"/>
              <a:gd name="T49" fmla="*/ 320 h 560"/>
              <a:gd name="T50" fmla="*/ 477 w 666"/>
              <a:gd name="T51" fmla="*/ 390 h 560"/>
              <a:gd name="T52" fmla="*/ 477 w 666"/>
              <a:gd name="T53" fmla="*/ 464 h 560"/>
              <a:gd name="T54" fmla="*/ 533 w 666"/>
              <a:gd name="T55" fmla="*/ 446 h 560"/>
              <a:gd name="T56" fmla="*/ 589 w 666"/>
              <a:gd name="T57" fmla="*/ 464 h 560"/>
              <a:gd name="T58" fmla="*/ 589 w 666"/>
              <a:gd name="T59" fmla="*/ 390 h 560"/>
              <a:gd name="T60" fmla="*/ 570 w 666"/>
              <a:gd name="T61" fmla="*/ 371 h 560"/>
              <a:gd name="T62" fmla="*/ 496 w 666"/>
              <a:gd name="T63" fmla="*/ 371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66" h="560">
                <a:moveTo>
                  <a:pt x="0" y="0"/>
                </a:moveTo>
                <a:lnTo>
                  <a:pt x="0" y="454"/>
                </a:lnTo>
                <a:lnTo>
                  <a:pt x="360" y="454"/>
                </a:lnTo>
                <a:cubicBezTo>
                  <a:pt x="378" y="454"/>
                  <a:pt x="378" y="427"/>
                  <a:pt x="360" y="427"/>
                </a:cubicBezTo>
                <a:lnTo>
                  <a:pt x="26" y="427"/>
                </a:lnTo>
                <a:lnTo>
                  <a:pt x="26" y="397"/>
                </a:lnTo>
                <a:lnTo>
                  <a:pt x="213" y="252"/>
                </a:lnTo>
                <a:cubicBezTo>
                  <a:pt x="228" y="264"/>
                  <a:pt x="256" y="288"/>
                  <a:pt x="260" y="292"/>
                </a:cubicBezTo>
                <a:lnTo>
                  <a:pt x="260" y="292"/>
                </a:lnTo>
                <a:cubicBezTo>
                  <a:pt x="282" y="310"/>
                  <a:pt x="305" y="315"/>
                  <a:pt x="320" y="315"/>
                </a:cubicBezTo>
                <a:cubicBezTo>
                  <a:pt x="335" y="315"/>
                  <a:pt x="358" y="310"/>
                  <a:pt x="379" y="292"/>
                </a:cubicBezTo>
                <a:cubicBezTo>
                  <a:pt x="383" y="288"/>
                  <a:pt x="412" y="264"/>
                  <a:pt x="426" y="252"/>
                </a:cubicBezTo>
                <a:lnTo>
                  <a:pt x="465" y="283"/>
                </a:lnTo>
                <a:cubicBezTo>
                  <a:pt x="479" y="294"/>
                  <a:pt x="495" y="273"/>
                  <a:pt x="481" y="262"/>
                </a:cubicBezTo>
                <a:lnTo>
                  <a:pt x="447" y="234"/>
                </a:lnTo>
                <a:cubicBezTo>
                  <a:pt x="471" y="213"/>
                  <a:pt x="484" y="203"/>
                  <a:pt x="514" y="177"/>
                </a:cubicBezTo>
                <a:cubicBezTo>
                  <a:pt x="565" y="134"/>
                  <a:pt x="598" y="105"/>
                  <a:pt x="613" y="92"/>
                </a:cubicBezTo>
                <a:lnTo>
                  <a:pt x="613" y="280"/>
                </a:lnTo>
                <a:cubicBezTo>
                  <a:pt x="613" y="298"/>
                  <a:pt x="640" y="298"/>
                  <a:pt x="640" y="280"/>
                </a:cubicBezTo>
                <a:lnTo>
                  <a:pt x="640" y="0"/>
                </a:lnTo>
                <a:lnTo>
                  <a:pt x="0" y="0"/>
                </a:lnTo>
                <a:close/>
                <a:moveTo>
                  <a:pt x="26" y="27"/>
                </a:moveTo>
                <a:lnTo>
                  <a:pt x="613" y="27"/>
                </a:lnTo>
                <a:lnTo>
                  <a:pt x="613" y="57"/>
                </a:lnTo>
                <a:cubicBezTo>
                  <a:pt x="610" y="60"/>
                  <a:pt x="556" y="106"/>
                  <a:pt x="497" y="157"/>
                </a:cubicBezTo>
                <a:cubicBezTo>
                  <a:pt x="435" y="209"/>
                  <a:pt x="371" y="264"/>
                  <a:pt x="362" y="271"/>
                </a:cubicBezTo>
                <a:lnTo>
                  <a:pt x="362" y="271"/>
                </a:lnTo>
                <a:lnTo>
                  <a:pt x="362" y="271"/>
                </a:lnTo>
                <a:cubicBezTo>
                  <a:pt x="346" y="285"/>
                  <a:pt x="329" y="288"/>
                  <a:pt x="320" y="288"/>
                </a:cubicBezTo>
                <a:cubicBezTo>
                  <a:pt x="311" y="288"/>
                  <a:pt x="294" y="285"/>
                  <a:pt x="278" y="271"/>
                </a:cubicBezTo>
                <a:lnTo>
                  <a:pt x="278" y="271"/>
                </a:lnTo>
                <a:lnTo>
                  <a:pt x="277" y="271"/>
                </a:lnTo>
                <a:cubicBezTo>
                  <a:pt x="269" y="264"/>
                  <a:pt x="204" y="209"/>
                  <a:pt x="143" y="157"/>
                </a:cubicBezTo>
                <a:cubicBezTo>
                  <a:pt x="83" y="106"/>
                  <a:pt x="30" y="60"/>
                  <a:pt x="26" y="57"/>
                </a:cubicBezTo>
                <a:lnTo>
                  <a:pt x="26" y="27"/>
                </a:lnTo>
                <a:close/>
                <a:moveTo>
                  <a:pt x="26" y="92"/>
                </a:moveTo>
                <a:cubicBezTo>
                  <a:pt x="42" y="105"/>
                  <a:pt x="75" y="134"/>
                  <a:pt x="126" y="177"/>
                </a:cubicBezTo>
                <a:cubicBezTo>
                  <a:pt x="156" y="203"/>
                  <a:pt x="168" y="213"/>
                  <a:pt x="193" y="234"/>
                </a:cubicBezTo>
                <a:lnTo>
                  <a:pt x="26" y="363"/>
                </a:lnTo>
                <a:lnTo>
                  <a:pt x="26" y="92"/>
                </a:lnTo>
                <a:close/>
                <a:moveTo>
                  <a:pt x="533" y="294"/>
                </a:moveTo>
                <a:cubicBezTo>
                  <a:pt x="460" y="294"/>
                  <a:pt x="400" y="353"/>
                  <a:pt x="400" y="427"/>
                </a:cubicBezTo>
                <a:cubicBezTo>
                  <a:pt x="400" y="500"/>
                  <a:pt x="460" y="560"/>
                  <a:pt x="533" y="560"/>
                </a:cubicBezTo>
                <a:cubicBezTo>
                  <a:pt x="607" y="560"/>
                  <a:pt x="666" y="500"/>
                  <a:pt x="666" y="427"/>
                </a:cubicBezTo>
                <a:cubicBezTo>
                  <a:pt x="666" y="353"/>
                  <a:pt x="607" y="294"/>
                  <a:pt x="533" y="294"/>
                </a:cubicBezTo>
                <a:close/>
                <a:moveTo>
                  <a:pt x="533" y="320"/>
                </a:moveTo>
                <a:cubicBezTo>
                  <a:pt x="592" y="320"/>
                  <a:pt x="640" y="368"/>
                  <a:pt x="640" y="427"/>
                </a:cubicBezTo>
                <a:cubicBezTo>
                  <a:pt x="640" y="486"/>
                  <a:pt x="592" y="534"/>
                  <a:pt x="533" y="534"/>
                </a:cubicBezTo>
                <a:cubicBezTo>
                  <a:pt x="474" y="534"/>
                  <a:pt x="426" y="486"/>
                  <a:pt x="426" y="427"/>
                </a:cubicBezTo>
                <a:cubicBezTo>
                  <a:pt x="426" y="368"/>
                  <a:pt x="474" y="320"/>
                  <a:pt x="533" y="320"/>
                </a:cubicBezTo>
                <a:close/>
                <a:moveTo>
                  <a:pt x="486" y="367"/>
                </a:moveTo>
                <a:cubicBezTo>
                  <a:pt x="474" y="367"/>
                  <a:pt x="468" y="381"/>
                  <a:pt x="477" y="390"/>
                </a:cubicBezTo>
                <a:lnTo>
                  <a:pt x="514" y="427"/>
                </a:lnTo>
                <a:lnTo>
                  <a:pt x="477" y="464"/>
                </a:lnTo>
                <a:cubicBezTo>
                  <a:pt x="464" y="477"/>
                  <a:pt x="483" y="496"/>
                  <a:pt x="496" y="483"/>
                </a:cubicBezTo>
                <a:lnTo>
                  <a:pt x="533" y="446"/>
                </a:lnTo>
                <a:lnTo>
                  <a:pt x="570" y="483"/>
                </a:lnTo>
                <a:cubicBezTo>
                  <a:pt x="583" y="496"/>
                  <a:pt x="602" y="477"/>
                  <a:pt x="589" y="464"/>
                </a:cubicBezTo>
                <a:lnTo>
                  <a:pt x="552" y="427"/>
                </a:lnTo>
                <a:lnTo>
                  <a:pt x="589" y="390"/>
                </a:lnTo>
                <a:cubicBezTo>
                  <a:pt x="598" y="381"/>
                  <a:pt x="592" y="366"/>
                  <a:pt x="580" y="367"/>
                </a:cubicBezTo>
                <a:cubicBezTo>
                  <a:pt x="576" y="367"/>
                  <a:pt x="573" y="368"/>
                  <a:pt x="570" y="371"/>
                </a:cubicBezTo>
                <a:lnTo>
                  <a:pt x="533" y="408"/>
                </a:lnTo>
                <a:lnTo>
                  <a:pt x="496" y="371"/>
                </a:lnTo>
                <a:cubicBezTo>
                  <a:pt x="493" y="368"/>
                  <a:pt x="490" y="367"/>
                  <a:pt x="486" y="36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716014" y="168937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smtClean="0"/>
              <a:t>Messaging</a:t>
            </a:r>
            <a:endParaRPr lang="en-US" b="1" dirty="0"/>
          </a:p>
        </p:txBody>
      </p:sp>
      <p:grpSp>
        <p:nvGrpSpPr>
          <p:cNvPr id="112" name="Notification Box"/>
          <p:cNvGrpSpPr/>
          <p:nvPr>
            <p:custDataLst>
              <p:tags r:id="rId3"/>
            </p:custDataLst>
          </p:nvPr>
        </p:nvGrpSpPr>
        <p:grpSpPr>
          <a:xfrm>
            <a:off x="5186733" y="1219200"/>
            <a:ext cx="2454030" cy="470173"/>
            <a:chOff x="1652587" y="2331792"/>
            <a:chExt cx="3423424" cy="470173"/>
          </a:xfrm>
        </p:grpSpPr>
        <p:sp>
          <p:nvSpPr>
            <p:cNvPr id="113" name="Box">
              <a:hlinkClick r:id="rId16" action="ppaction://hlinksldjump"/>
            </p:cNvPr>
            <p:cNvSpPr/>
            <p:nvPr/>
          </p:nvSpPr>
          <p:spPr>
            <a:xfrm>
              <a:off x="1652587" y="2331792"/>
              <a:ext cx="3423424" cy="47017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30352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en-US" sz="90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 DO </a:t>
              </a:r>
              <a:endParaRPr 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300"/>
                </a:spcAft>
              </a:pPr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Insert your notification message here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4" name="Icons"/>
            <p:cNvGrpSpPr/>
            <p:nvPr/>
          </p:nvGrpSpPr>
          <p:grpSpPr>
            <a:xfrm>
              <a:off x="1792104" y="2419085"/>
              <a:ext cx="475034" cy="295590"/>
              <a:chOff x="826576" y="1669713"/>
              <a:chExt cx="637806" cy="396875"/>
            </a:xfrm>
          </p:grpSpPr>
          <p:sp>
            <p:nvSpPr>
              <p:cNvPr id="115" name="Info Icon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868656" y="1670507"/>
                <a:ext cx="553648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Warning Icon" hidden="1"/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26576" y="1670507"/>
                <a:ext cx="637806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Error Icon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867551" y="1670507"/>
                <a:ext cx="555866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8" name="Question Icon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867552" y="1669713"/>
                <a:ext cx="555865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9" name="TextBox 118"/>
          <p:cNvSpPr txBox="1"/>
          <p:nvPr/>
        </p:nvSpPr>
        <p:spPr>
          <a:xfrm>
            <a:off x="5029200" y="1676400"/>
            <a:ext cx="14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smtClean="0"/>
              <a:t>Notifications</a:t>
            </a:r>
            <a:endParaRPr lang="en-US" b="1" dirty="0"/>
          </a:p>
        </p:txBody>
      </p:sp>
      <p:sp>
        <p:nvSpPr>
          <p:cNvPr id="120" name="Flag"/>
          <p:cNvSpPr>
            <a:spLocks noChangeAspect="1" noEditPoints="1"/>
          </p:cNvSpPr>
          <p:nvPr/>
        </p:nvSpPr>
        <p:spPr bwMode="auto">
          <a:xfrm>
            <a:off x="7730671" y="1250578"/>
            <a:ext cx="346529" cy="438796"/>
          </a:xfrm>
          <a:custGeom>
            <a:avLst/>
            <a:gdLst>
              <a:gd name="T0" fmla="*/ 173 w 666"/>
              <a:gd name="T1" fmla="*/ 0 h 667"/>
              <a:gd name="T2" fmla="*/ 40 w 666"/>
              <a:gd name="T3" fmla="*/ 14 h 667"/>
              <a:gd name="T4" fmla="*/ 0 w 666"/>
              <a:gd name="T5" fmla="*/ 35 h 667"/>
              <a:gd name="T6" fmla="*/ 0 w 666"/>
              <a:gd name="T7" fmla="*/ 654 h 667"/>
              <a:gd name="T8" fmla="*/ 13 w 666"/>
              <a:gd name="T9" fmla="*/ 667 h 667"/>
              <a:gd name="T10" fmla="*/ 26 w 666"/>
              <a:gd name="T11" fmla="*/ 654 h 667"/>
              <a:gd name="T12" fmla="*/ 26 w 666"/>
              <a:gd name="T13" fmla="*/ 409 h 667"/>
              <a:gd name="T14" fmla="*/ 56 w 666"/>
              <a:gd name="T15" fmla="*/ 400 h 667"/>
              <a:gd name="T16" fmla="*/ 173 w 666"/>
              <a:gd name="T17" fmla="*/ 387 h 667"/>
              <a:gd name="T18" fmla="*/ 311 w 666"/>
              <a:gd name="T19" fmla="*/ 413 h 667"/>
              <a:gd name="T20" fmla="*/ 493 w 666"/>
              <a:gd name="T21" fmla="*/ 440 h 667"/>
              <a:gd name="T22" fmla="*/ 660 w 666"/>
              <a:gd name="T23" fmla="*/ 399 h 667"/>
              <a:gd name="T24" fmla="*/ 666 w 666"/>
              <a:gd name="T25" fmla="*/ 395 h 667"/>
              <a:gd name="T26" fmla="*/ 666 w 666"/>
              <a:gd name="T27" fmla="*/ 31 h 667"/>
              <a:gd name="T28" fmla="*/ 647 w 666"/>
              <a:gd name="T29" fmla="*/ 42 h 667"/>
              <a:gd name="T30" fmla="*/ 493 w 666"/>
              <a:gd name="T31" fmla="*/ 80 h 667"/>
              <a:gd name="T32" fmla="*/ 338 w 666"/>
              <a:gd name="T33" fmla="*/ 42 h 667"/>
              <a:gd name="T34" fmla="*/ 173 w 666"/>
              <a:gd name="T35" fmla="*/ 0 h 667"/>
              <a:gd name="T36" fmla="*/ 173 w 666"/>
              <a:gd name="T37" fmla="*/ 27 h 667"/>
              <a:gd name="T38" fmla="*/ 328 w 666"/>
              <a:gd name="T39" fmla="*/ 66 h 667"/>
              <a:gd name="T40" fmla="*/ 493 w 666"/>
              <a:gd name="T41" fmla="*/ 107 h 667"/>
              <a:gd name="T42" fmla="*/ 640 w 666"/>
              <a:gd name="T43" fmla="*/ 74 h 667"/>
              <a:gd name="T44" fmla="*/ 640 w 666"/>
              <a:gd name="T45" fmla="*/ 378 h 667"/>
              <a:gd name="T46" fmla="*/ 493 w 666"/>
              <a:gd name="T47" fmla="*/ 414 h 667"/>
              <a:gd name="T48" fmla="*/ 318 w 666"/>
              <a:gd name="T49" fmla="*/ 388 h 667"/>
              <a:gd name="T50" fmla="*/ 173 w 666"/>
              <a:gd name="T51" fmla="*/ 360 h 667"/>
              <a:gd name="T52" fmla="*/ 49 w 666"/>
              <a:gd name="T53" fmla="*/ 374 h 667"/>
              <a:gd name="T54" fmla="*/ 26 w 666"/>
              <a:gd name="T55" fmla="*/ 382 h 667"/>
              <a:gd name="T56" fmla="*/ 26 w 666"/>
              <a:gd name="T57" fmla="*/ 48 h 667"/>
              <a:gd name="T58" fmla="*/ 47 w 666"/>
              <a:gd name="T59" fmla="*/ 40 h 667"/>
              <a:gd name="T60" fmla="*/ 173 w 666"/>
              <a:gd name="T61" fmla="*/ 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6" h="667">
                <a:moveTo>
                  <a:pt x="173" y="0"/>
                </a:moveTo>
                <a:cubicBezTo>
                  <a:pt x="106" y="0"/>
                  <a:pt x="65" y="7"/>
                  <a:pt x="40" y="14"/>
                </a:cubicBezTo>
                <a:cubicBezTo>
                  <a:pt x="24" y="18"/>
                  <a:pt x="11" y="26"/>
                  <a:pt x="0" y="35"/>
                </a:cubicBezTo>
                <a:cubicBezTo>
                  <a:pt x="0" y="250"/>
                  <a:pt x="0" y="469"/>
                  <a:pt x="0" y="654"/>
                </a:cubicBezTo>
                <a:cubicBezTo>
                  <a:pt x="0" y="661"/>
                  <a:pt x="6" y="667"/>
                  <a:pt x="13" y="667"/>
                </a:cubicBezTo>
                <a:cubicBezTo>
                  <a:pt x="20" y="667"/>
                  <a:pt x="27" y="661"/>
                  <a:pt x="26" y="654"/>
                </a:cubicBezTo>
                <a:lnTo>
                  <a:pt x="26" y="409"/>
                </a:lnTo>
                <a:cubicBezTo>
                  <a:pt x="32" y="407"/>
                  <a:pt x="40" y="404"/>
                  <a:pt x="56" y="400"/>
                </a:cubicBezTo>
                <a:cubicBezTo>
                  <a:pt x="81" y="394"/>
                  <a:pt x="120" y="387"/>
                  <a:pt x="173" y="387"/>
                </a:cubicBezTo>
                <a:cubicBezTo>
                  <a:pt x="225" y="387"/>
                  <a:pt x="264" y="400"/>
                  <a:pt x="311" y="413"/>
                </a:cubicBezTo>
                <a:cubicBezTo>
                  <a:pt x="357" y="427"/>
                  <a:pt x="412" y="440"/>
                  <a:pt x="493" y="440"/>
                </a:cubicBezTo>
                <a:cubicBezTo>
                  <a:pt x="587" y="440"/>
                  <a:pt x="660" y="399"/>
                  <a:pt x="660" y="399"/>
                </a:cubicBezTo>
                <a:lnTo>
                  <a:pt x="666" y="395"/>
                </a:lnTo>
                <a:lnTo>
                  <a:pt x="666" y="31"/>
                </a:lnTo>
                <a:lnTo>
                  <a:pt x="647" y="42"/>
                </a:lnTo>
                <a:cubicBezTo>
                  <a:pt x="636" y="48"/>
                  <a:pt x="573" y="80"/>
                  <a:pt x="493" y="80"/>
                </a:cubicBezTo>
                <a:cubicBezTo>
                  <a:pt x="429" y="80"/>
                  <a:pt x="385" y="62"/>
                  <a:pt x="338" y="42"/>
                </a:cubicBezTo>
                <a:cubicBezTo>
                  <a:pt x="291" y="22"/>
                  <a:pt x="242" y="0"/>
                  <a:pt x="173" y="0"/>
                </a:cubicBezTo>
                <a:close/>
                <a:moveTo>
                  <a:pt x="173" y="27"/>
                </a:moveTo>
                <a:cubicBezTo>
                  <a:pt x="236" y="27"/>
                  <a:pt x="281" y="46"/>
                  <a:pt x="328" y="66"/>
                </a:cubicBezTo>
                <a:cubicBezTo>
                  <a:pt x="375" y="86"/>
                  <a:pt x="424" y="107"/>
                  <a:pt x="493" y="107"/>
                </a:cubicBezTo>
                <a:cubicBezTo>
                  <a:pt x="565" y="107"/>
                  <a:pt x="615" y="86"/>
                  <a:pt x="640" y="74"/>
                </a:cubicBezTo>
                <a:lnTo>
                  <a:pt x="640" y="378"/>
                </a:lnTo>
                <a:cubicBezTo>
                  <a:pt x="631" y="383"/>
                  <a:pt x="572" y="414"/>
                  <a:pt x="493" y="414"/>
                </a:cubicBezTo>
                <a:cubicBezTo>
                  <a:pt x="415" y="414"/>
                  <a:pt x="364" y="401"/>
                  <a:pt x="318" y="388"/>
                </a:cubicBezTo>
                <a:cubicBezTo>
                  <a:pt x="271" y="374"/>
                  <a:pt x="229" y="360"/>
                  <a:pt x="173" y="360"/>
                </a:cubicBezTo>
                <a:cubicBezTo>
                  <a:pt x="118" y="360"/>
                  <a:pt x="77" y="367"/>
                  <a:pt x="49" y="374"/>
                </a:cubicBezTo>
                <a:cubicBezTo>
                  <a:pt x="34" y="378"/>
                  <a:pt x="34" y="379"/>
                  <a:pt x="26" y="382"/>
                </a:cubicBezTo>
                <a:lnTo>
                  <a:pt x="26" y="48"/>
                </a:lnTo>
                <a:cubicBezTo>
                  <a:pt x="30" y="46"/>
                  <a:pt x="37" y="43"/>
                  <a:pt x="47" y="40"/>
                </a:cubicBezTo>
                <a:cubicBezTo>
                  <a:pt x="69" y="34"/>
                  <a:pt x="108" y="27"/>
                  <a:pt x="173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Classroom"/>
          <p:cNvSpPr>
            <a:spLocks noChangeAspect="1" noEditPoints="1"/>
          </p:cNvSpPr>
          <p:nvPr/>
        </p:nvSpPr>
        <p:spPr bwMode="auto">
          <a:xfrm>
            <a:off x="8259501" y="1219998"/>
            <a:ext cx="492694" cy="497526"/>
          </a:xfrm>
          <a:custGeom>
            <a:avLst/>
            <a:gdLst>
              <a:gd name="T0" fmla="*/ 120 w 667"/>
              <a:gd name="T1" fmla="*/ 40 h 667"/>
              <a:gd name="T2" fmla="*/ 614 w 667"/>
              <a:gd name="T3" fmla="*/ 27 h 667"/>
              <a:gd name="T4" fmla="*/ 574 w 667"/>
              <a:gd name="T5" fmla="*/ 307 h 667"/>
              <a:gd name="T6" fmla="*/ 440 w 667"/>
              <a:gd name="T7" fmla="*/ 334 h 667"/>
              <a:gd name="T8" fmla="*/ 640 w 667"/>
              <a:gd name="T9" fmla="*/ 360 h 667"/>
              <a:gd name="T10" fmla="*/ 294 w 667"/>
              <a:gd name="T11" fmla="*/ 400 h 667"/>
              <a:gd name="T12" fmla="*/ 667 w 667"/>
              <a:gd name="T13" fmla="*/ 347 h 667"/>
              <a:gd name="T14" fmla="*/ 640 w 667"/>
              <a:gd name="T15" fmla="*/ 14 h 667"/>
              <a:gd name="T16" fmla="*/ 160 w 667"/>
              <a:gd name="T17" fmla="*/ 67 h 667"/>
              <a:gd name="T18" fmla="*/ 240 w 667"/>
              <a:gd name="T19" fmla="*/ 147 h 667"/>
              <a:gd name="T20" fmla="*/ 130 w 667"/>
              <a:gd name="T21" fmla="*/ 227 h 667"/>
              <a:gd name="T22" fmla="*/ 67 w 667"/>
              <a:gd name="T23" fmla="*/ 433 h 667"/>
              <a:gd name="T24" fmla="*/ 0 w 667"/>
              <a:gd name="T25" fmla="*/ 627 h 667"/>
              <a:gd name="T26" fmla="*/ 654 w 667"/>
              <a:gd name="T27" fmla="*/ 667 h 667"/>
              <a:gd name="T28" fmla="*/ 617 w 667"/>
              <a:gd name="T29" fmla="*/ 544 h 667"/>
              <a:gd name="T30" fmla="*/ 507 w 667"/>
              <a:gd name="T31" fmla="*/ 494 h 667"/>
              <a:gd name="T32" fmla="*/ 457 w 667"/>
              <a:gd name="T33" fmla="*/ 544 h 667"/>
              <a:gd name="T34" fmla="*/ 347 w 667"/>
              <a:gd name="T35" fmla="*/ 494 h 667"/>
              <a:gd name="T36" fmla="*/ 297 w 667"/>
              <a:gd name="T37" fmla="*/ 544 h 667"/>
              <a:gd name="T38" fmla="*/ 267 w 667"/>
              <a:gd name="T39" fmla="*/ 307 h 667"/>
              <a:gd name="T40" fmla="*/ 352 w 667"/>
              <a:gd name="T41" fmla="*/ 268 h 667"/>
              <a:gd name="T42" fmla="*/ 412 w 667"/>
              <a:gd name="T43" fmla="*/ 128 h 667"/>
              <a:gd name="T44" fmla="*/ 359 w 667"/>
              <a:gd name="T45" fmla="*/ 135 h 667"/>
              <a:gd name="T46" fmla="*/ 160 w 667"/>
              <a:gd name="T47" fmla="*/ 227 h 667"/>
              <a:gd name="T48" fmla="*/ 160 w 667"/>
              <a:gd name="T49" fmla="*/ 200 h 667"/>
              <a:gd name="T50" fmla="*/ 388 w 667"/>
              <a:gd name="T51" fmla="*/ 147 h 667"/>
              <a:gd name="T52" fmla="*/ 331 w 667"/>
              <a:gd name="T53" fmla="*/ 252 h 667"/>
              <a:gd name="T54" fmla="*/ 316 w 667"/>
              <a:gd name="T55" fmla="*/ 261 h 667"/>
              <a:gd name="T56" fmla="*/ 240 w 667"/>
              <a:gd name="T57" fmla="*/ 429 h 667"/>
              <a:gd name="T58" fmla="*/ 174 w 667"/>
              <a:gd name="T59" fmla="*/ 579 h 667"/>
              <a:gd name="T60" fmla="*/ 94 w 667"/>
              <a:gd name="T61" fmla="*/ 427 h 667"/>
              <a:gd name="T62" fmla="*/ 130 w 667"/>
              <a:gd name="T63" fmla="*/ 254 h 667"/>
              <a:gd name="T64" fmla="*/ 312 w 667"/>
              <a:gd name="T65" fmla="*/ 234 h 667"/>
              <a:gd name="T66" fmla="*/ 380 w 667"/>
              <a:gd name="T67" fmla="*/ 151 h 667"/>
              <a:gd name="T68" fmla="*/ 134 w 667"/>
              <a:gd name="T69" fmla="*/ 494 h 667"/>
              <a:gd name="T70" fmla="*/ 83 w 667"/>
              <a:gd name="T71" fmla="*/ 455 h 667"/>
              <a:gd name="T72" fmla="*/ 414 w 667"/>
              <a:gd name="T73" fmla="*/ 454 h 667"/>
              <a:gd name="T74" fmla="*/ 374 w 667"/>
              <a:gd name="T75" fmla="*/ 494 h 667"/>
              <a:gd name="T76" fmla="*/ 614 w 667"/>
              <a:gd name="T77" fmla="*/ 494 h 667"/>
              <a:gd name="T78" fmla="*/ 574 w 667"/>
              <a:gd name="T79" fmla="*/ 454 h 667"/>
              <a:gd name="T80" fmla="*/ 256 w 667"/>
              <a:gd name="T81" fmla="*/ 454 h 667"/>
              <a:gd name="T82" fmla="*/ 214 w 667"/>
              <a:gd name="T83" fmla="*/ 494 h 667"/>
              <a:gd name="T84" fmla="*/ 160 w 667"/>
              <a:gd name="T85" fmla="*/ 627 h 667"/>
              <a:gd name="T86" fmla="*/ 27 w 667"/>
              <a:gd name="T87" fmla="*/ 627 h 667"/>
              <a:gd name="T88" fmla="*/ 320 w 667"/>
              <a:gd name="T89" fmla="*/ 627 h 667"/>
              <a:gd name="T90" fmla="*/ 187 w 667"/>
              <a:gd name="T91" fmla="*/ 627 h 667"/>
              <a:gd name="T92" fmla="*/ 480 w 667"/>
              <a:gd name="T93" fmla="*/ 627 h 667"/>
              <a:gd name="T94" fmla="*/ 347 w 667"/>
              <a:gd name="T95" fmla="*/ 627 h 667"/>
              <a:gd name="T96" fmla="*/ 640 w 667"/>
              <a:gd name="T97" fmla="*/ 627 h 667"/>
              <a:gd name="T98" fmla="*/ 507 w 667"/>
              <a:gd name="T99" fmla="*/ 6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67" h="667">
                <a:moveTo>
                  <a:pt x="134" y="0"/>
                </a:moveTo>
                <a:cubicBezTo>
                  <a:pt x="126" y="0"/>
                  <a:pt x="120" y="6"/>
                  <a:pt x="120" y="14"/>
                </a:cubicBezTo>
                <a:lnTo>
                  <a:pt x="120" y="40"/>
                </a:lnTo>
                <a:cubicBezTo>
                  <a:pt x="120" y="59"/>
                  <a:pt x="147" y="59"/>
                  <a:pt x="147" y="40"/>
                </a:cubicBezTo>
                <a:lnTo>
                  <a:pt x="147" y="27"/>
                </a:lnTo>
                <a:lnTo>
                  <a:pt x="614" y="27"/>
                </a:lnTo>
                <a:lnTo>
                  <a:pt x="614" y="334"/>
                </a:lnTo>
                <a:lnTo>
                  <a:pt x="559" y="334"/>
                </a:lnTo>
                <a:lnTo>
                  <a:pt x="574" y="307"/>
                </a:lnTo>
                <a:lnTo>
                  <a:pt x="559" y="280"/>
                </a:lnTo>
                <a:lnTo>
                  <a:pt x="440" y="280"/>
                </a:lnTo>
                <a:lnTo>
                  <a:pt x="440" y="334"/>
                </a:lnTo>
                <a:lnTo>
                  <a:pt x="294" y="334"/>
                </a:lnTo>
                <a:cubicBezTo>
                  <a:pt x="276" y="334"/>
                  <a:pt x="276" y="361"/>
                  <a:pt x="294" y="360"/>
                </a:cubicBezTo>
                <a:cubicBezTo>
                  <a:pt x="409" y="360"/>
                  <a:pt x="526" y="360"/>
                  <a:pt x="640" y="360"/>
                </a:cubicBezTo>
                <a:lnTo>
                  <a:pt x="640" y="374"/>
                </a:lnTo>
                <a:lnTo>
                  <a:pt x="294" y="374"/>
                </a:lnTo>
                <a:cubicBezTo>
                  <a:pt x="276" y="374"/>
                  <a:pt x="276" y="401"/>
                  <a:pt x="294" y="400"/>
                </a:cubicBezTo>
                <a:lnTo>
                  <a:pt x="654" y="400"/>
                </a:lnTo>
                <a:cubicBezTo>
                  <a:pt x="661" y="400"/>
                  <a:pt x="667" y="395"/>
                  <a:pt x="667" y="387"/>
                </a:cubicBezTo>
                <a:lnTo>
                  <a:pt x="667" y="347"/>
                </a:lnTo>
                <a:cubicBezTo>
                  <a:pt x="667" y="340"/>
                  <a:pt x="661" y="334"/>
                  <a:pt x="654" y="334"/>
                </a:cubicBezTo>
                <a:lnTo>
                  <a:pt x="640" y="334"/>
                </a:lnTo>
                <a:lnTo>
                  <a:pt x="640" y="14"/>
                </a:lnTo>
                <a:cubicBezTo>
                  <a:pt x="640" y="6"/>
                  <a:pt x="634" y="0"/>
                  <a:pt x="627" y="0"/>
                </a:cubicBezTo>
                <a:lnTo>
                  <a:pt x="134" y="0"/>
                </a:lnTo>
                <a:close/>
                <a:moveTo>
                  <a:pt x="160" y="67"/>
                </a:moveTo>
                <a:cubicBezTo>
                  <a:pt x="116" y="67"/>
                  <a:pt x="80" y="103"/>
                  <a:pt x="80" y="147"/>
                </a:cubicBezTo>
                <a:cubicBezTo>
                  <a:pt x="80" y="191"/>
                  <a:pt x="116" y="227"/>
                  <a:pt x="160" y="227"/>
                </a:cubicBezTo>
                <a:cubicBezTo>
                  <a:pt x="204" y="227"/>
                  <a:pt x="240" y="191"/>
                  <a:pt x="240" y="147"/>
                </a:cubicBezTo>
                <a:cubicBezTo>
                  <a:pt x="240" y="103"/>
                  <a:pt x="204" y="67"/>
                  <a:pt x="160" y="67"/>
                </a:cubicBezTo>
                <a:close/>
                <a:moveTo>
                  <a:pt x="160" y="227"/>
                </a:moveTo>
                <a:lnTo>
                  <a:pt x="130" y="227"/>
                </a:lnTo>
                <a:cubicBezTo>
                  <a:pt x="120" y="227"/>
                  <a:pt x="105" y="228"/>
                  <a:pt x="91" y="238"/>
                </a:cubicBezTo>
                <a:cubicBezTo>
                  <a:pt x="78" y="247"/>
                  <a:pt x="67" y="265"/>
                  <a:pt x="67" y="290"/>
                </a:cubicBezTo>
                <a:lnTo>
                  <a:pt x="67" y="433"/>
                </a:lnTo>
                <a:cubicBezTo>
                  <a:pt x="44" y="443"/>
                  <a:pt x="27" y="467"/>
                  <a:pt x="27" y="494"/>
                </a:cubicBezTo>
                <a:cubicBezTo>
                  <a:pt x="27" y="514"/>
                  <a:pt x="36" y="532"/>
                  <a:pt x="51" y="544"/>
                </a:cubicBezTo>
                <a:cubicBezTo>
                  <a:pt x="21" y="560"/>
                  <a:pt x="0" y="591"/>
                  <a:pt x="0" y="627"/>
                </a:cubicBezTo>
                <a:lnTo>
                  <a:pt x="0" y="654"/>
                </a:lnTo>
                <a:cubicBezTo>
                  <a:pt x="0" y="661"/>
                  <a:pt x="6" y="667"/>
                  <a:pt x="14" y="667"/>
                </a:cubicBezTo>
                <a:lnTo>
                  <a:pt x="654" y="667"/>
                </a:lnTo>
                <a:cubicBezTo>
                  <a:pt x="661" y="667"/>
                  <a:pt x="667" y="661"/>
                  <a:pt x="667" y="654"/>
                </a:cubicBezTo>
                <a:lnTo>
                  <a:pt x="667" y="627"/>
                </a:lnTo>
                <a:cubicBezTo>
                  <a:pt x="667" y="591"/>
                  <a:pt x="647" y="560"/>
                  <a:pt x="617" y="544"/>
                </a:cubicBezTo>
                <a:cubicBezTo>
                  <a:pt x="631" y="532"/>
                  <a:pt x="640" y="514"/>
                  <a:pt x="640" y="494"/>
                </a:cubicBezTo>
                <a:cubicBezTo>
                  <a:pt x="640" y="457"/>
                  <a:pt x="610" y="427"/>
                  <a:pt x="574" y="427"/>
                </a:cubicBezTo>
                <a:cubicBezTo>
                  <a:pt x="537" y="427"/>
                  <a:pt x="507" y="457"/>
                  <a:pt x="507" y="494"/>
                </a:cubicBezTo>
                <a:cubicBezTo>
                  <a:pt x="507" y="514"/>
                  <a:pt x="516" y="532"/>
                  <a:pt x="531" y="544"/>
                </a:cubicBezTo>
                <a:cubicBezTo>
                  <a:pt x="516" y="552"/>
                  <a:pt x="503" y="565"/>
                  <a:pt x="494" y="579"/>
                </a:cubicBezTo>
                <a:cubicBezTo>
                  <a:pt x="485" y="565"/>
                  <a:pt x="472" y="552"/>
                  <a:pt x="457" y="544"/>
                </a:cubicBezTo>
                <a:cubicBezTo>
                  <a:pt x="471" y="532"/>
                  <a:pt x="480" y="514"/>
                  <a:pt x="480" y="494"/>
                </a:cubicBezTo>
                <a:cubicBezTo>
                  <a:pt x="480" y="457"/>
                  <a:pt x="450" y="427"/>
                  <a:pt x="414" y="427"/>
                </a:cubicBezTo>
                <a:cubicBezTo>
                  <a:pt x="377" y="427"/>
                  <a:pt x="347" y="457"/>
                  <a:pt x="347" y="494"/>
                </a:cubicBezTo>
                <a:cubicBezTo>
                  <a:pt x="347" y="514"/>
                  <a:pt x="356" y="532"/>
                  <a:pt x="371" y="544"/>
                </a:cubicBezTo>
                <a:cubicBezTo>
                  <a:pt x="356" y="552"/>
                  <a:pt x="343" y="565"/>
                  <a:pt x="334" y="579"/>
                </a:cubicBezTo>
                <a:cubicBezTo>
                  <a:pt x="325" y="565"/>
                  <a:pt x="312" y="552"/>
                  <a:pt x="297" y="544"/>
                </a:cubicBezTo>
                <a:cubicBezTo>
                  <a:pt x="311" y="532"/>
                  <a:pt x="320" y="514"/>
                  <a:pt x="320" y="494"/>
                </a:cubicBezTo>
                <a:cubicBezTo>
                  <a:pt x="320" y="462"/>
                  <a:pt x="297" y="435"/>
                  <a:pt x="267" y="429"/>
                </a:cubicBezTo>
                <a:lnTo>
                  <a:pt x="267" y="307"/>
                </a:lnTo>
                <a:lnTo>
                  <a:pt x="325" y="286"/>
                </a:lnTo>
                <a:lnTo>
                  <a:pt x="324" y="287"/>
                </a:lnTo>
                <a:cubicBezTo>
                  <a:pt x="336" y="283"/>
                  <a:pt x="346" y="277"/>
                  <a:pt x="352" y="268"/>
                </a:cubicBezTo>
                <a:lnTo>
                  <a:pt x="419" y="182"/>
                </a:lnTo>
                <a:lnTo>
                  <a:pt x="419" y="182"/>
                </a:lnTo>
                <a:cubicBezTo>
                  <a:pt x="431" y="165"/>
                  <a:pt x="430" y="141"/>
                  <a:pt x="412" y="128"/>
                </a:cubicBezTo>
                <a:cubicBezTo>
                  <a:pt x="404" y="122"/>
                  <a:pt x="394" y="120"/>
                  <a:pt x="384" y="121"/>
                </a:cubicBezTo>
                <a:cubicBezTo>
                  <a:pt x="375" y="122"/>
                  <a:pt x="366" y="127"/>
                  <a:pt x="359" y="135"/>
                </a:cubicBezTo>
                <a:lnTo>
                  <a:pt x="359" y="135"/>
                </a:lnTo>
                <a:lnTo>
                  <a:pt x="302" y="208"/>
                </a:lnTo>
                <a:lnTo>
                  <a:pt x="212" y="227"/>
                </a:lnTo>
                <a:lnTo>
                  <a:pt x="160" y="227"/>
                </a:lnTo>
                <a:close/>
                <a:moveTo>
                  <a:pt x="160" y="94"/>
                </a:moveTo>
                <a:cubicBezTo>
                  <a:pt x="190" y="94"/>
                  <a:pt x="214" y="118"/>
                  <a:pt x="214" y="147"/>
                </a:cubicBezTo>
                <a:cubicBezTo>
                  <a:pt x="214" y="177"/>
                  <a:pt x="190" y="200"/>
                  <a:pt x="160" y="200"/>
                </a:cubicBezTo>
                <a:cubicBezTo>
                  <a:pt x="131" y="200"/>
                  <a:pt x="107" y="177"/>
                  <a:pt x="107" y="147"/>
                </a:cubicBezTo>
                <a:cubicBezTo>
                  <a:pt x="107" y="118"/>
                  <a:pt x="131" y="94"/>
                  <a:pt x="160" y="94"/>
                </a:cubicBezTo>
                <a:close/>
                <a:moveTo>
                  <a:pt x="388" y="147"/>
                </a:moveTo>
                <a:cubicBezTo>
                  <a:pt x="391" y="147"/>
                  <a:pt x="394" y="148"/>
                  <a:pt x="396" y="150"/>
                </a:cubicBezTo>
                <a:cubicBezTo>
                  <a:pt x="401" y="153"/>
                  <a:pt x="401" y="161"/>
                  <a:pt x="398" y="166"/>
                </a:cubicBezTo>
                <a:lnTo>
                  <a:pt x="331" y="252"/>
                </a:lnTo>
                <a:lnTo>
                  <a:pt x="331" y="252"/>
                </a:lnTo>
                <a:cubicBezTo>
                  <a:pt x="330" y="254"/>
                  <a:pt x="324" y="259"/>
                  <a:pt x="317" y="261"/>
                </a:cubicBezTo>
                <a:cubicBezTo>
                  <a:pt x="316" y="261"/>
                  <a:pt x="316" y="261"/>
                  <a:pt x="316" y="261"/>
                </a:cubicBezTo>
                <a:lnTo>
                  <a:pt x="249" y="285"/>
                </a:lnTo>
                <a:cubicBezTo>
                  <a:pt x="244" y="287"/>
                  <a:pt x="240" y="292"/>
                  <a:pt x="240" y="298"/>
                </a:cubicBezTo>
                <a:lnTo>
                  <a:pt x="240" y="429"/>
                </a:lnTo>
                <a:cubicBezTo>
                  <a:pt x="210" y="435"/>
                  <a:pt x="187" y="462"/>
                  <a:pt x="187" y="494"/>
                </a:cubicBezTo>
                <a:cubicBezTo>
                  <a:pt x="187" y="514"/>
                  <a:pt x="196" y="532"/>
                  <a:pt x="211" y="544"/>
                </a:cubicBezTo>
                <a:cubicBezTo>
                  <a:pt x="196" y="552"/>
                  <a:pt x="183" y="565"/>
                  <a:pt x="174" y="579"/>
                </a:cubicBezTo>
                <a:cubicBezTo>
                  <a:pt x="165" y="565"/>
                  <a:pt x="152" y="552"/>
                  <a:pt x="137" y="544"/>
                </a:cubicBezTo>
                <a:cubicBezTo>
                  <a:pt x="151" y="532"/>
                  <a:pt x="160" y="514"/>
                  <a:pt x="160" y="494"/>
                </a:cubicBezTo>
                <a:cubicBezTo>
                  <a:pt x="160" y="457"/>
                  <a:pt x="130" y="427"/>
                  <a:pt x="94" y="427"/>
                </a:cubicBezTo>
                <a:lnTo>
                  <a:pt x="94" y="290"/>
                </a:lnTo>
                <a:cubicBezTo>
                  <a:pt x="94" y="271"/>
                  <a:pt x="99" y="264"/>
                  <a:pt x="106" y="260"/>
                </a:cubicBezTo>
                <a:cubicBezTo>
                  <a:pt x="113" y="255"/>
                  <a:pt x="122" y="254"/>
                  <a:pt x="130" y="254"/>
                </a:cubicBezTo>
                <a:lnTo>
                  <a:pt x="214" y="254"/>
                </a:lnTo>
                <a:cubicBezTo>
                  <a:pt x="215" y="254"/>
                  <a:pt x="216" y="254"/>
                  <a:pt x="216" y="254"/>
                </a:cubicBezTo>
                <a:lnTo>
                  <a:pt x="312" y="234"/>
                </a:lnTo>
                <a:cubicBezTo>
                  <a:pt x="316" y="233"/>
                  <a:pt x="318" y="231"/>
                  <a:pt x="320" y="229"/>
                </a:cubicBezTo>
                <a:lnTo>
                  <a:pt x="380" y="151"/>
                </a:lnTo>
                <a:lnTo>
                  <a:pt x="380" y="151"/>
                </a:lnTo>
                <a:cubicBezTo>
                  <a:pt x="382" y="149"/>
                  <a:pt x="385" y="148"/>
                  <a:pt x="388" y="147"/>
                </a:cubicBezTo>
                <a:close/>
                <a:moveTo>
                  <a:pt x="94" y="454"/>
                </a:moveTo>
                <a:cubicBezTo>
                  <a:pt x="116" y="454"/>
                  <a:pt x="134" y="472"/>
                  <a:pt x="134" y="494"/>
                </a:cubicBezTo>
                <a:cubicBezTo>
                  <a:pt x="134" y="516"/>
                  <a:pt x="116" y="534"/>
                  <a:pt x="94" y="534"/>
                </a:cubicBezTo>
                <a:cubicBezTo>
                  <a:pt x="72" y="534"/>
                  <a:pt x="54" y="516"/>
                  <a:pt x="54" y="494"/>
                </a:cubicBezTo>
                <a:cubicBezTo>
                  <a:pt x="54" y="475"/>
                  <a:pt x="66" y="460"/>
                  <a:pt x="83" y="455"/>
                </a:cubicBezTo>
                <a:cubicBezTo>
                  <a:pt x="84" y="455"/>
                  <a:pt x="85" y="455"/>
                  <a:pt x="86" y="455"/>
                </a:cubicBezTo>
                <a:cubicBezTo>
                  <a:pt x="88" y="454"/>
                  <a:pt x="91" y="454"/>
                  <a:pt x="94" y="454"/>
                </a:cubicBezTo>
                <a:close/>
                <a:moveTo>
                  <a:pt x="414" y="454"/>
                </a:moveTo>
                <a:cubicBezTo>
                  <a:pt x="436" y="454"/>
                  <a:pt x="454" y="472"/>
                  <a:pt x="454" y="494"/>
                </a:cubicBezTo>
                <a:cubicBezTo>
                  <a:pt x="454" y="516"/>
                  <a:pt x="436" y="534"/>
                  <a:pt x="414" y="534"/>
                </a:cubicBezTo>
                <a:cubicBezTo>
                  <a:pt x="392" y="534"/>
                  <a:pt x="374" y="516"/>
                  <a:pt x="374" y="494"/>
                </a:cubicBezTo>
                <a:cubicBezTo>
                  <a:pt x="374" y="472"/>
                  <a:pt x="392" y="454"/>
                  <a:pt x="414" y="454"/>
                </a:cubicBezTo>
                <a:close/>
                <a:moveTo>
                  <a:pt x="574" y="454"/>
                </a:moveTo>
                <a:cubicBezTo>
                  <a:pt x="596" y="454"/>
                  <a:pt x="614" y="472"/>
                  <a:pt x="614" y="494"/>
                </a:cubicBezTo>
                <a:cubicBezTo>
                  <a:pt x="614" y="516"/>
                  <a:pt x="596" y="534"/>
                  <a:pt x="574" y="534"/>
                </a:cubicBezTo>
                <a:cubicBezTo>
                  <a:pt x="552" y="534"/>
                  <a:pt x="534" y="516"/>
                  <a:pt x="534" y="494"/>
                </a:cubicBezTo>
                <a:cubicBezTo>
                  <a:pt x="534" y="472"/>
                  <a:pt x="552" y="454"/>
                  <a:pt x="574" y="454"/>
                </a:cubicBezTo>
                <a:close/>
                <a:moveTo>
                  <a:pt x="251" y="454"/>
                </a:moveTo>
                <a:lnTo>
                  <a:pt x="251" y="454"/>
                </a:lnTo>
                <a:cubicBezTo>
                  <a:pt x="253" y="454"/>
                  <a:pt x="255" y="454"/>
                  <a:pt x="256" y="454"/>
                </a:cubicBezTo>
                <a:cubicBezTo>
                  <a:pt x="277" y="456"/>
                  <a:pt x="294" y="473"/>
                  <a:pt x="294" y="494"/>
                </a:cubicBezTo>
                <a:cubicBezTo>
                  <a:pt x="294" y="516"/>
                  <a:pt x="276" y="534"/>
                  <a:pt x="254" y="534"/>
                </a:cubicBezTo>
                <a:cubicBezTo>
                  <a:pt x="232" y="534"/>
                  <a:pt x="214" y="516"/>
                  <a:pt x="214" y="494"/>
                </a:cubicBezTo>
                <a:cubicBezTo>
                  <a:pt x="214" y="473"/>
                  <a:pt x="230" y="456"/>
                  <a:pt x="251" y="454"/>
                </a:cubicBezTo>
                <a:close/>
                <a:moveTo>
                  <a:pt x="94" y="560"/>
                </a:moveTo>
                <a:cubicBezTo>
                  <a:pt x="130" y="560"/>
                  <a:pt x="160" y="590"/>
                  <a:pt x="160" y="627"/>
                </a:cubicBezTo>
                <a:lnTo>
                  <a:pt x="160" y="640"/>
                </a:lnTo>
                <a:lnTo>
                  <a:pt x="27" y="640"/>
                </a:lnTo>
                <a:lnTo>
                  <a:pt x="27" y="627"/>
                </a:lnTo>
                <a:cubicBezTo>
                  <a:pt x="27" y="590"/>
                  <a:pt x="57" y="560"/>
                  <a:pt x="94" y="560"/>
                </a:cubicBezTo>
                <a:close/>
                <a:moveTo>
                  <a:pt x="254" y="560"/>
                </a:moveTo>
                <a:cubicBezTo>
                  <a:pt x="290" y="560"/>
                  <a:pt x="320" y="590"/>
                  <a:pt x="320" y="627"/>
                </a:cubicBezTo>
                <a:lnTo>
                  <a:pt x="320" y="640"/>
                </a:lnTo>
                <a:lnTo>
                  <a:pt x="187" y="640"/>
                </a:lnTo>
                <a:lnTo>
                  <a:pt x="187" y="627"/>
                </a:lnTo>
                <a:cubicBezTo>
                  <a:pt x="187" y="590"/>
                  <a:pt x="217" y="560"/>
                  <a:pt x="254" y="560"/>
                </a:cubicBezTo>
                <a:close/>
                <a:moveTo>
                  <a:pt x="414" y="560"/>
                </a:moveTo>
                <a:cubicBezTo>
                  <a:pt x="450" y="560"/>
                  <a:pt x="480" y="590"/>
                  <a:pt x="480" y="627"/>
                </a:cubicBezTo>
                <a:lnTo>
                  <a:pt x="480" y="640"/>
                </a:lnTo>
                <a:lnTo>
                  <a:pt x="347" y="640"/>
                </a:lnTo>
                <a:lnTo>
                  <a:pt x="347" y="627"/>
                </a:lnTo>
                <a:cubicBezTo>
                  <a:pt x="347" y="590"/>
                  <a:pt x="377" y="560"/>
                  <a:pt x="414" y="560"/>
                </a:cubicBezTo>
                <a:close/>
                <a:moveTo>
                  <a:pt x="574" y="560"/>
                </a:moveTo>
                <a:cubicBezTo>
                  <a:pt x="610" y="560"/>
                  <a:pt x="640" y="590"/>
                  <a:pt x="640" y="627"/>
                </a:cubicBezTo>
                <a:lnTo>
                  <a:pt x="640" y="640"/>
                </a:lnTo>
                <a:lnTo>
                  <a:pt x="507" y="640"/>
                </a:lnTo>
                <a:lnTo>
                  <a:pt x="507" y="627"/>
                </a:lnTo>
                <a:cubicBezTo>
                  <a:pt x="507" y="590"/>
                  <a:pt x="537" y="560"/>
                  <a:pt x="574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900877" y="1676400"/>
            <a:ext cx="116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err="1" smtClean="0"/>
              <a:t>My</a:t>
            </a:r>
            <a:r>
              <a:rPr lang="fr-CH" b="1" dirty="0" smtClean="0"/>
              <a:t> expert</a:t>
            </a:r>
            <a:endParaRPr lang="en-US" b="1" dirty="0"/>
          </a:p>
        </p:txBody>
      </p:sp>
      <p:pic>
        <p:nvPicPr>
          <p:cNvPr id="123" name="Placeholder User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32" y="4114801"/>
            <a:ext cx="453192" cy="533398"/>
          </a:xfrm>
          <a:prstGeom prst="ellipse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04800" y="579120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 smtClean="0"/>
              <a:t>Benchmarking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55" y="1981437"/>
            <a:ext cx="3127093" cy="441936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26" y="2209800"/>
            <a:ext cx="3370035" cy="4191000"/>
          </a:xfrm>
          <a:prstGeom prst="rect">
            <a:avLst/>
          </a:prstGeom>
        </p:spPr>
      </p:pic>
      <p:sp>
        <p:nvSpPr>
          <p:cNvPr id="124" name="Circle"/>
          <p:cNvSpPr>
            <a:spLocks/>
          </p:cNvSpPr>
          <p:nvPr/>
        </p:nvSpPr>
        <p:spPr bwMode="auto">
          <a:xfrm>
            <a:off x="4875994" y="1015220"/>
            <a:ext cx="2961325" cy="845846"/>
          </a:xfrm>
          <a:custGeom>
            <a:avLst/>
            <a:gdLst>
              <a:gd name="T0" fmla="*/ 5602 w 8736"/>
              <a:gd name="T1" fmla="*/ 0 h 6239"/>
              <a:gd name="T2" fmla="*/ 8592 w 8736"/>
              <a:gd name="T3" fmla="*/ 2694 h 6239"/>
              <a:gd name="T4" fmla="*/ 7258 w 8736"/>
              <a:gd name="T5" fmla="*/ 5172 h 6239"/>
              <a:gd name="T6" fmla="*/ 2356 w 8736"/>
              <a:gd name="T7" fmla="*/ 5577 h 6239"/>
              <a:gd name="T8" fmla="*/ 416 w 8736"/>
              <a:gd name="T9" fmla="*/ 2627 h 6239"/>
              <a:gd name="T10" fmla="*/ 2086 w 8736"/>
              <a:gd name="T11" fmla="*/ 1267 h 6239"/>
              <a:gd name="T12" fmla="*/ 6881 w 8736"/>
              <a:gd name="T13" fmla="*/ 1590 h 6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36" h="6239">
                <a:moveTo>
                  <a:pt x="5602" y="0"/>
                </a:moveTo>
                <a:cubicBezTo>
                  <a:pt x="7067" y="285"/>
                  <a:pt x="8381" y="1274"/>
                  <a:pt x="8592" y="2694"/>
                </a:cubicBezTo>
                <a:cubicBezTo>
                  <a:pt x="8736" y="3670"/>
                  <a:pt x="8201" y="4685"/>
                  <a:pt x="7258" y="5172"/>
                </a:cubicBezTo>
                <a:cubicBezTo>
                  <a:pt x="5706" y="5975"/>
                  <a:pt x="4086" y="6239"/>
                  <a:pt x="2356" y="5577"/>
                </a:cubicBezTo>
                <a:cubicBezTo>
                  <a:pt x="1311" y="5177"/>
                  <a:pt x="0" y="3732"/>
                  <a:pt x="416" y="2627"/>
                </a:cubicBezTo>
                <a:cubicBezTo>
                  <a:pt x="677" y="1933"/>
                  <a:pt x="1462" y="1530"/>
                  <a:pt x="2086" y="1267"/>
                </a:cubicBezTo>
                <a:cubicBezTo>
                  <a:pt x="3292" y="757"/>
                  <a:pt x="6055" y="433"/>
                  <a:pt x="6881" y="1590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56529" y="2406084"/>
            <a:ext cx="21369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H" b="1" dirty="0" err="1" smtClean="0"/>
              <a:t>Jone</a:t>
            </a:r>
            <a:r>
              <a:rPr lang="fr-CH" b="1" dirty="0" smtClean="0"/>
              <a:t> </a:t>
            </a:r>
            <a:r>
              <a:rPr lang="fr-CH" b="1" dirty="0" err="1" smtClean="0"/>
              <a:t>Doe</a:t>
            </a:r>
            <a:endParaRPr lang="fr-CH" b="1" dirty="0" smtClean="0"/>
          </a:p>
          <a:p>
            <a:r>
              <a:rPr lang="fr-CH" b="1" dirty="0" smtClean="0"/>
              <a:t>BMI: 30 (Target: 25)</a:t>
            </a:r>
          </a:p>
          <a:p>
            <a:r>
              <a:rPr lang="fr-CH" b="1" dirty="0" smtClean="0"/>
              <a:t>DCII: 3000</a:t>
            </a:r>
          </a:p>
          <a:p>
            <a:r>
              <a:rPr lang="fr-CH" b="1" dirty="0" smtClean="0"/>
              <a:t>Calorie </a:t>
            </a:r>
            <a:r>
              <a:rPr lang="fr-CH" b="1" dirty="0" err="1" smtClean="0"/>
              <a:t>target</a:t>
            </a:r>
            <a:r>
              <a:rPr lang="fr-CH" b="1" dirty="0" smtClean="0"/>
              <a:t>: 2000 </a:t>
            </a:r>
            <a:endParaRPr lang="en-US" b="1" dirty="0"/>
          </a:p>
        </p:txBody>
      </p:sp>
      <p:sp>
        <p:nvSpPr>
          <p:cNvPr id="126" name="Neon Marker (Blue)"/>
          <p:cNvSpPr>
            <a:spLocks/>
          </p:cNvSpPr>
          <p:nvPr/>
        </p:nvSpPr>
        <p:spPr bwMode="auto">
          <a:xfrm>
            <a:off x="2175896" y="1933350"/>
            <a:ext cx="2736279" cy="364027"/>
          </a:xfrm>
          <a:custGeom>
            <a:avLst/>
            <a:gdLst>
              <a:gd name="T0" fmla="*/ 7544 w 9215"/>
              <a:gd name="T1" fmla="*/ 4308 h 4752"/>
              <a:gd name="T2" fmla="*/ 7164 w 9215"/>
              <a:gd name="T3" fmla="*/ 3692 h 4752"/>
              <a:gd name="T4" fmla="*/ 6418 w 9215"/>
              <a:gd name="T5" fmla="*/ 3994 h 4752"/>
              <a:gd name="T6" fmla="*/ 5552 w 9215"/>
              <a:gd name="T7" fmla="*/ 4308 h 4752"/>
              <a:gd name="T8" fmla="*/ 5252 w 9215"/>
              <a:gd name="T9" fmla="*/ 3756 h 4752"/>
              <a:gd name="T10" fmla="*/ 4574 w 9215"/>
              <a:gd name="T11" fmla="*/ 4559 h 4752"/>
              <a:gd name="T12" fmla="*/ 4170 w 9215"/>
              <a:gd name="T13" fmla="*/ 4205 h 4752"/>
              <a:gd name="T14" fmla="*/ 3412 w 9215"/>
              <a:gd name="T15" fmla="*/ 3978 h 4752"/>
              <a:gd name="T16" fmla="*/ 2659 w 9215"/>
              <a:gd name="T17" fmla="*/ 4163 h 4752"/>
              <a:gd name="T18" fmla="*/ 1905 w 9215"/>
              <a:gd name="T19" fmla="*/ 4084 h 4752"/>
              <a:gd name="T20" fmla="*/ 1300 w 9215"/>
              <a:gd name="T21" fmla="*/ 4219 h 4752"/>
              <a:gd name="T22" fmla="*/ 393 w 9215"/>
              <a:gd name="T23" fmla="*/ 4492 h 4752"/>
              <a:gd name="T24" fmla="*/ 435 w 9215"/>
              <a:gd name="T25" fmla="*/ 3143 h 4752"/>
              <a:gd name="T26" fmla="*/ 880 w 9215"/>
              <a:gd name="T27" fmla="*/ 1391 h 4752"/>
              <a:gd name="T28" fmla="*/ 1463 w 9215"/>
              <a:gd name="T29" fmla="*/ 858 h 4752"/>
              <a:gd name="T30" fmla="*/ 1848 w 9215"/>
              <a:gd name="T31" fmla="*/ 296 h 4752"/>
              <a:gd name="T32" fmla="*/ 2197 w 9215"/>
              <a:gd name="T33" fmla="*/ 603 h 4752"/>
              <a:gd name="T34" fmla="*/ 2378 w 9215"/>
              <a:gd name="T35" fmla="*/ 906 h 4752"/>
              <a:gd name="T36" fmla="*/ 2928 w 9215"/>
              <a:gd name="T37" fmla="*/ 419 h 4752"/>
              <a:gd name="T38" fmla="*/ 2892 w 9215"/>
              <a:gd name="T39" fmla="*/ 1348 h 4752"/>
              <a:gd name="T40" fmla="*/ 3248 w 9215"/>
              <a:gd name="T41" fmla="*/ 1834 h 4752"/>
              <a:gd name="T42" fmla="*/ 3919 w 9215"/>
              <a:gd name="T43" fmla="*/ 779 h 4752"/>
              <a:gd name="T44" fmla="*/ 3937 w 9215"/>
              <a:gd name="T45" fmla="*/ 1726 h 4752"/>
              <a:gd name="T46" fmla="*/ 4558 w 9215"/>
              <a:gd name="T47" fmla="*/ 1414 h 4752"/>
              <a:gd name="T48" fmla="*/ 5385 w 9215"/>
              <a:gd name="T49" fmla="*/ 734 h 4752"/>
              <a:gd name="T50" fmla="*/ 6087 w 9215"/>
              <a:gd name="T51" fmla="*/ 896 h 4752"/>
              <a:gd name="T52" fmla="*/ 7005 w 9215"/>
              <a:gd name="T53" fmla="*/ 512 h 4752"/>
              <a:gd name="T54" fmla="*/ 7385 w 9215"/>
              <a:gd name="T55" fmla="*/ 800 h 4752"/>
              <a:gd name="T56" fmla="*/ 8218 w 9215"/>
              <a:gd name="T57" fmla="*/ 744 h 4752"/>
              <a:gd name="T58" fmla="*/ 8712 w 9215"/>
              <a:gd name="T59" fmla="*/ 1033 h 4752"/>
              <a:gd name="T60" fmla="*/ 9041 w 9215"/>
              <a:gd name="T61" fmla="*/ 1752 h 4752"/>
              <a:gd name="T62" fmla="*/ 8469 w 9215"/>
              <a:gd name="T63" fmla="*/ 3019 h 4752"/>
              <a:gd name="T64" fmla="*/ 8195 w 9215"/>
              <a:gd name="T65" fmla="*/ 4046 h 4752"/>
              <a:gd name="T66" fmla="*/ 7755 w 9215"/>
              <a:gd name="T67" fmla="*/ 4700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215" h="4752">
                <a:moveTo>
                  <a:pt x="7755" y="4700"/>
                </a:moveTo>
                <a:cubicBezTo>
                  <a:pt x="7561" y="4679"/>
                  <a:pt x="7507" y="4471"/>
                  <a:pt x="7544" y="4308"/>
                </a:cubicBezTo>
                <a:cubicBezTo>
                  <a:pt x="7608" y="4165"/>
                  <a:pt x="7598" y="4035"/>
                  <a:pt x="7414" y="4047"/>
                </a:cubicBezTo>
                <a:cubicBezTo>
                  <a:pt x="7198" y="4002"/>
                  <a:pt x="7398" y="3695"/>
                  <a:pt x="7164" y="3692"/>
                </a:cubicBezTo>
                <a:cubicBezTo>
                  <a:pt x="6973" y="3527"/>
                  <a:pt x="6963" y="3899"/>
                  <a:pt x="6764" y="3901"/>
                </a:cubicBezTo>
                <a:cubicBezTo>
                  <a:pt x="6626" y="3931"/>
                  <a:pt x="6459" y="3783"/>
                  <a:pt x="6418" y="3994"/>
                </a:cubicBezTo>
                <a:cubicBezTo>
                  <a:pt x="6317" y="4140"/>
                  <a:pt x="6270" y="4360"/>
                  <a:pt x="6068" y="4399"/>
                </a:cubicBezTo>
                <a:cubicBezTo>
                  <a:pt x="5895" y="4387"/>
                  <a:pt x="5714" y="4374"/>
                  <a:pt x="5552" y="4308"/>
                </a:cubicBezTo>
                <a:cubicBezTo>
                  <a:pt x="5384" y="4260"/>
                  <a:pt x="5302" y="4085"/>
                  <a:pt x="5368" y="3925"/>
                </a:cubicBezTo>
                <a:cubicBezTo>
                  <a:pt x="5421" y="3806"/>
                  <a:pt x="5379" y="3735"/>
                  <a:pt x="5252" y="3756"/>
                </a:cubicBezTo>
                <a:cubicBezTo>
                  <a:pt x="5129" y="3878"/>
                  <a:pt x="5076" y="4072"/>
                  <a:pt x="4978" y="4221"/>
                </a:cubicBezTo>
                <a:cubicBezTo>
                  <a:pt x="4894" y="4376"/>
                  <a:pt x="4771" y="4564"/>
                  <a:pt x="4574" y="4559"/>
                </a:cubicBezTo>
                <a:cubicBezTo>
                  <a:pt x="4433" y="4532"/>
                  <a:pt x="4217" y="4458"/>
                  <a:pt x="4263" y="4275"/>
                </a:cubicBezTo>
                <a:cubicBezTo>
                  <a:pt x="4285" y="4178"/>
                  <a:pt x="4249" y="4087"/>
                  <a:pt x="4170" y="4205"/>
                </a:cubicBezTo>
                <a:cubicBezTo>
                  <a:pt x="4015" y="4252"/>
                  <a:pt x="3734" y="4166"/>
                  <a:pt x="3724" y="3978"/>
                </a:cubicBezTo>
                <a:cubicBezTo>
                  <a:pt x="3646" y="3985"/>
                  <a:pt x="3517" y="4048"/>
                  <a:pt x="3412" y="3978"/>
                </a:cubicBezTo>
                <a:cubicBezTo>
                  <a:pt x="3308" y="3916"/>
                  <a:pt x="3200" y="3870"/>
                  <a:pt x="3159" y="4029"/>
                </a:cubicBezTo>
                <a:cubicBezTo>
                  <a:pt x="3069" y="4218"/>
                  <a:pt x="2834" y="4262"/>
                  <a:pt x="2659" y="4163"/>
                </a:cubicBezTo>
                <a:cubicBezTo>
                  <a:pt x="2538" y="4110"/>
                  <a:pt x="2490" y="3948"/>
                  <a:pt x="2337" y="4042"/>
                </a:cubicBezTo>
                <a:cubicBezTo>
                  <a:pt x="2172" y="4080"/>
                  <a:pt x="1975" y="3840"/>
                  <a:pt x="1905" y="4084"/>
                </a:cubicBezTo>
                <a:cubicBezTo>
                  <a:pt x="1864" y="4189"/>
                  <a:pt x="1769" y="4251"/>
                  <a:pt x="1681" y="4315"/>
                </a:cubicBezTo>
                <a:cubicBezTo>
                  <a:pt x="1548" y="4310"/>
                  <a:pt x="1421" y="4270"/>
                  <a:pt x="1300" y="4219"/>
                </a:cubicBezTo>
                <a:cubicBezTo>
                  <a:pt x="1169" y="4337"/>
                  <a:pt x="982" y="4294"/>
                  <a:pt x="829" y="4265"/>
                </a:cubicBezTo>
                <a:cubicBezTo>
                  <a:pt x="757" y="4437"/>
                  <a:pt x="572" y="4518"/>
                  <a:pt x="393" y="4492"/>
                </a:cubicBezTo>
                <a:cubicBezTo>
                  <a:pt x="243" y="4442"/>
                  <a:pt x="0" y="4350"/>
                  <a:pt x="151" y="4151"/>
                </a:cubicBezTo>
                <a:cubicBezTo>
                  <a:pt x="254" y="3818"/>
                  <a:pt x="330" y="3476"/>
                  <a:pt x="435" y="3143"/>
                </a:cubicBezTo>
                <a:cubicBezTo>
                  <a:pt x="585" y="2617"/>
                  <a:pt x="759" y="2098"/>
                  <a:pt x="919" y="1576"/>
                </a:cubicBezTo>
                <a:cubicBezTo>
                  <a:pt x="637" y="1881"/>
                  <a:pt x="938" y="1484"/>
                  <a:pt x="880" y="1391"/>
                </a:cubicBezTo>
                <a:cubicBezTo>
                  <a:pt x="941" y="1247"/>
                  <a:pt x="1073" y="1125"/>
                  <a:pt x="1118" y="967"/>
                </a:cubicBezTo>
                <a:cubicBezTo>
                  <a:pt x="1135" y="785"/>
                  <a:pt x="1346" y="885"/>
                  <a:pt x="1463" y="858"/>
                </a:cubicBezTo>
                <a:cubicBezTo>
                  <a:pt x="1518" y="846"/>
                  <a:pt x="1521" y="760"/>
                  <a:pt x="1555" y="718"/>
                </a:cubicBezTo>
                <a:cubicBezTo>
                  <a:pt x="1633" y="565"/>
                  <a:pt x="1738" y="427"/>
                  <a:pt x="1848" y="296"/>
                </a:cubicBezTo>
                <a:cubicBezTo>
                  <a:pt x="1960" y="186"/>
                  <a:pt x="2124" y="0"/>
                  <a:pt x="2284" y="144"/>
                </a:cubicBezTo>
                <a:cubicBezTo>
                  <a:pt x="2390" y="285"/>
                  <a:pt x="2248" y="463"/>
                  <a:pt x="2197" y="603"/>
                </a:cubicBezTo>
                <a:cubicBezTo>
                  <a:pt x="2162" y="790"/>
                  <a:pt x="2021" y="938"/>
                  <a:pt x="1986" y="1121"/>
                </a:cubicBezTo>
                <a:cubicBezTo>
                  <a:pt x="2109" y="1054"/>
                  <a:pt x="2202" y="867"/>
                  <a:pt x="2378" y="906"/>
                </a:cubicBezTo>
                <a:cubicBezTo>
                  <a:pt x="2472" y="934"/>
                  <a:pt x="2514" y="846"/>
                  <a:pt x="2558" y="778"/>
                </a:cubicBezTo>
                <a:cubicBezTo>
                  <a:pt x="2652" y="637"/>
                  <a:pt x="2760" y="475"/>
                  <a:pt x="2928" y="419"/>
                </a:cubicBezTo>
                <a:cubicBezTo>
                  <a:pt x="3113" y="374"/>
                  <a:pt x="3266" y="604"/>
                  <a:pt x="3139" y="752"/>
                </a:cubicBezTo>
                <a:cubicBezTo>
                  <a:pt x="3055" y="950"/>
                  <a:pt x="2951" y="1141"/>
                  <a:pt x="2892" y="1348"/>
                </a:cubicBezTo>
                <a:cubicBezTo>
                  <a:pt x="3007" y="1160"/>
                  <a:pt x="3326" y="1234"/>
                  <a:pt x="3349" y="1452"/>
                </a:cubicBezTo>
                <a:cubicBezTo>
                  <a:pt x="3354" y="1561"/>
                  <a:pt x="3171" y="1813"/>
                  <a:pt x="3248" y="1834"/>
                </a:cubicBezTo>
                <a:cubicBezTo>
                  <a:pt x="3335" y="1658"/>
                  <a:pt x="3410" y="1476"/>
                  <a:pt x="3513" y="1309"/>
                </a:cubicBezTo>
                <a:cubicBezTo>
                  <a:pt x="3620" y="1112"/>
                  <a:pt x="3760" y="935"/>
                  <a:pt x="3919" y="779"/>
                </a:cubicBezTo>
                <a:cubicBezTo>
                  <a:pt x="4060" y="689"/>
                  <a:pt x="4290" y="738"/>
                  <a:pt x="4301" y="930"/>
                </a:cubicBezTo>
                <a:cubicBezTo>
                  <a:pt x="4193" y="1201"/>
                  <a:pt x="4055" y="1459"/>
                  <a:pt x="3937" y="1726"/>
                </a:cubicBezTo>
                <a:cubicBezTo>
                  <a:pt x="3941" y="1796"/>
                  <a:pt x="4042" y="1570"/>
                  <a:pt x="4099" y="1549"/>
                </a:cubicBezTo>
                <a:cubicBezTo>
                  <a:pt x="4204" y="1423"/>
                  <a:pt x="4409" y="1279"/>
                  <a:pt x="4558" y="1414"/>
                </a:cubicBezTo>
                <a:cubicBezTo>
                  <a:pt x="4714" y="1426"/>
                  <a:pt x="4736" y="1129"/>
                  <a:pt x="4859" y="1041"/>
                </a:cubicBezTo>
                <a:cubicBezTo>
                  <a:pt x="4980" y="877"/>
                  <a:pt x="5158" y="683"/>
                  <a:pt x="5385" y="734"/>
                </a:cubicBezTo>
                <a:cubicBezTo>
                  <a:pt x="5491" y="787"/>
                  <a:pt x="5508" y="985"/>
                  <a:pt x="5638" y="829"/>
                </a:cubicBezTo>
                <a:cubicBezTo>
                  <a:pt x="5761" y="700"/>
                  <a:pt x="6027" y="715"/>
                  <a:pt x="6087" y="896"/>
                </a:cubicBezTo>
                <a:cubicBezTo>
                  <a:pt x="6211" y="777"/>
                  <a:pt x="6383" y="733"/>
                  <a:pt x="6539" y="733"/>
                </a:cubicBezTo>
                <a:cubicBezTo>
                  <a:pt x="6661" y="609"/>
                  <a:pt x="6811" y="450"/>
                  <a:pt x="7005" y="512"/>
                </a:cubicBezTo>
                <a:cubicBezTo>
                  <a:pt x="7193" y="572"/>
                  <a:pt x="7140" y="824"/>
                  <a:pt x="7073" y="959"/>
                </a:cubicBezTo>
                <a:cubicBezTo>
                  <a:pt x="7121" y="997"/>
                  <a:pt x="7252" y="767"/>
                  <a:pt x="7385" y="800"/>
                </a:cubicBezTo>
                <a:cubicBezTo>
                  <a:pt x="7545" y="745"/>
                  <a:pt x="7597" y="1072"/>
                  <a:pt x="7737" y="883"/>
                </a:cubicBezTo>
                <a:cubicBezTo>
                  <a:pt x="7894" y="809"/>
                  <a:pt x="8086" y="879"/>
                  <a:pt x="8218" y="744"/>
                </a:cubicBezTo>
                <a:cubicBezTo>
                  <a:pt x="8395" y="653"/>
                  <a:pt x="8603" y="744"/>
                  <a:pt x="8581" y="959"/>
                </a:cubicBezTo>
                <a:cubicBezTo>
                  <a:pt x="8548" y="1061"/>
                  <a:pt x="8648" y="1028"/>
                  <a:pt x="8712" y="1033"/>
                </a:cubicBezTo>
                <a:cubicBezTo>
                  <a:pt x="8885" y="1061"/>
                  <a:pt x="8783" y="1372"/>
                  <a:pt x="9013" y="1283"/>
                </a:cubicBezTo>
                <a:cubicBezTo>
                  <a:pt x="9215" y="1374"/>
                  <a:pt x="9118" y="1606"/>
                  <a:pt x="9041" y="1752"/>
                </a:cubicBezTo>
                <a:cubicBezTo>
                  <a:pt x="8934" y="1993"/>
                  <a:pt x="8822" y="2233"/>
                  <a:pt x="8717" y="2474"/>
                </a:cubicBezTo>
                <a:cubicBezTo>
                  <a:pt x="8618" y="2649"/>
                  <a:pt x="8570" y="2846"/>
                  <a:pt x="8469" y="3019"/>
                </a:cubicBezTo>
                <a:cubicBezTo>
                  <a:pt x="8351" y="3279"/>
                  <a:pt x="8244" y="3544"/>
                  <a:pt x="8161" y="3818"/>
                </a:cubicBezTo>
                <a:cubicBezTo>
                  <a:pt x="8119" y="3920"/>
                  <a:pt x="7993" y="4181"/>
                  <a:pt x="8195" y="4046"/>
                </a:cubicBezTo>
                <a:cubicBezTo>
                  <a:pt x="8397" y="4112"/>
                  <a:pt x="8221" y="4380"/>
                  <a:pt x="8189" y="4523"/>
                </a:cubicBezTo>
                <a:cubicBezTo>
                  <a:pt x="8159" y="4708"/>
                  <a:pt x="7903" y="4752"/>
                  <a:pt x="7755" y="4700"/>
                </a:cubicBezTo>
                <a:close/>
              </a:path>
            </a:pathLst>
          </a:custGeom>
          <a:solidFill>
            <a:srgbClr val="2980B9">
              <a:alpha val="5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>
              <a:solidFill>
                <a:srgbClr val="1D436F"/>
              </a:solidFill>
              <a:latin typeface="Segoe Print" panose="020006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27" name="Neon Marker (Blue)"/>
          <p:cNvSpPr>
            <a:spLocks/>
          </p:cNvSpPr>
          <p:nvPr/>
        </p:nvSpPr>
        <p:spPr bwMode="auto">
          <a:xfrm>
            <a:off x="0" y="3242386"/>
            <a:ext cx="2339955" cy="364027"/>
          </a:xfrm>
          <a:custGeom>
            <a:avLst/>
            <a:gdLst>
              <a:gd name="T0" fmla="*/ 7544 w 9215"/>
              <a:gd name="T1" fmla="*/ 4308 h 4752"/>
              <a:gd name="T2" fmla="*/ 7164 w 9215"/>
              <a:gd name="T3" fmla="*/ 3692 h 4752"/>
              <a:gd name="T4" fmla="*/ 6418 w 9215"/>
              <a:gd name="T5" fmla="*/ 3994 h 4752"/>
              <a:gd name="T6" fmla="*/ 5552 w 9215"/>
              <a:gd name="T7" fmla="*/ 4308 h 4752"/>
              <a:gd name="T8" fmla="*/ 5252 w 9215"/>
              <a:gd name="T9" fmla="*/ 3756 h 4752"/>
              <a:gd name="T10" fmla="*/ 4574 w 9215"/>
              <a:gd name="T11" fmla="*/ 4559 h 4752"/>
              <a:gd name="T12" fmla="*/ 4170 w 9215"/>
              <a:gd name="T13" fmla="*/ 4205 h 4752"/>
              <a:gd name="T14" fmla="*/ 3412 w 9215"/>
              <a:gd name="T15" fmla="*/ 3978 h 4752"/>
              <a:gd name="T16" fmla="*/ 2659 w 9215"/>
              <a:gd name="T17" fmla="*/ 4163 h 4752"/>
              <a:gd name="T18" fmla="*/ 1905 w 9215"/>
              <a:gd name="T19" fmla="*/ 4084 h 4752"/>
              <a:gd name="T20" fmla="*/ 1300 w 9215"/>
              <a:gd name="T21" fmla="*/ 4219 h 4752"/>
              <a:gd name="T22" fmla="*/ 393 w 9215"/>
              <a:gd name="T23" fmla="*/ 4492 h 4752"/>
              <a:gd name="T24" fmla="*/ 435 w 9215"/>
              <a:gd name="T25" fmla="*/ 3143 h 4752"/>
              <a:gd name="T26" fmla="*/ 880 w 9215"/>
              <a:gd name="T27" fmla="*/ 1391 h 4752"/>
              <a:gd name="T28" fmla="*/ 1463 w 9215"/>
              <a:gd name="T29" fmla="*/ 858 h 4752"/>
              <a:gd name="T30" fmla="*/ 1848 w 9215"/>
              <a:gd name="T31" fmla="*/ 296 h 4752"/>
              <a:gd name="T32" fmla="*/ 2197 w 9215"/>
              <a:gd name="T33" fmla="*/ 603 h 4752"/>
              <a:gd name="T34" fmla="*/ 2378 w 9215"/>
              <a:gd name="T35" fmla="*/ 906 h 4752"/>
              <a:gd name="T36" fmla="*/ 2928 w 9215"/>
              <a:gd name="T37" fmla="*/ 419 h 4752"/>
              <a:gd name="T38" fmla="*/ 2892 w 9215"/>
              <a:gd name="T39" fmla="*/ 1348 h 4752"/>
              <a:gd name="T40" fmla="*/ 3248 w 9215"/>
              <a:gd name="T41" fmla="*/ 1834 h 4752"/>
              <a:gd name="T42" fmla="*/ 3919 w 9215"/>
              <a:gd name="T43" fmla="*/ 779 h 4752"/>
              <a:gd name="T44" fmla="*/ 3937 w 9215"/>
              <a:gd name="T45" fmla="*/ 1726 h 4752"/>
              <a:gd name="T46" fmla="*/ 4558 w 9215"/>
              <a:gd name="T47" fmla="*/ 1414 h 4752"/>
              <a:gd name="T48" fmla="*/ 5385 w 9215"/>
              <a:gd name="T49" fmla="*/ 734 h 4752"/>
              <a:gd name="T50" fmla="*/ 6087 w 9215"/>
              <a:gd name="T51" fmla="*/ 896 h 4752"/>
              <a:gd name="T52" fmla="*/ 7005 w 9215"/>
              <a:gd name="T53" fmla="*/ 512 h 4752"/>
              <a:gd name="T54" fmla="*/ 7385 w 9215"/>
              <a:gd name="T55" fmla="*/ 800 h 4752"/>
              <a:gd name="T56" fmla="*/ 8218 w 9215"/>
              <a:gd name="T57" fmla="*/ 744 h 4752"/>
              <a:gd name="T58" fmla="*/ 8712 w 9215"/>
              <a:gd name="T59" fmla="*/ 1033 h 4752"/>
              <a:gd name="T60" fmla="*/ 9041 w 9215"/>
              <a:gd name="T61" fmla="*/ 1752 h 4752"/>
              <a:gd name="T62" fmla="*/ 8469 w 9215"/>
              <a:gd name="T63" fmla="*/ 3019 h 4752"/>
              <a:gd name="T64" fmla="*/ 8195 w 9215"/>
              <a:gd name="T65" fmla="*/ 4046 h 4752"/>
              <a:gd name="T66" fmla="*/ 7755 w 9215"/>
              <a:gd name="T67" fmla="*/ 4700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215" h="4752">
                <a:moveTo>
                  <a:pt x="7755" y="4700"/>
                </a:moveTo>
                <a:cubicBezTo>
                  <a:pt x="7561" y="4679"/>
                  <a:pt x="7507" y="4471"/>
                  <a:pt x="7544" y="4308"/>
                </a:cubicBezTo>
                <a:cubicBezTo>
                  <a:pt x="7608" y="4165"/>
                  <a:pt x="7598" y="4035"/>
                  <a:pt x="7414" y="4047"/>
                </a:cubicBezTo>
                <a:cubicBezTo>
                  <a:pt x="7198" y="4002"/>
                  <a:pt x="7398" y="3695"/>
                  <a:pt x="7164" y="3692"/>
                </a:cubicBezTo>
                <a:cubicBezTo>
                  <a:pt x="6973" y="3527"/>
                  <a:pt x="6963" y="3899"/>
                  <a:pt x="6764" y="3901"/>
                </a:cubicBezTo>
                <a:cubicBezTo>
                  <a:pt x="6626" y="3931"/>
                  <a:pt x="6459" y="3783"/>
                  <a:pt x="6418" y="3994"/>
                </a:cubicBezTo>
                <a:cubicBezTo>
                  <a:pt x="6317" y="4140"/>
                  <a:pt x="6270" y="4360"/>
                  <a:pt x="6068" y="4399"/>
                </a:cubicBezTo>
                <a:cubicBezTo>
                  <a:pt x="5895" y="4387"/>
                  <a:pt x="5714" y="4374"/>
                  <a:pt x="5552" y="4308"/>
                </a:cubicBezTo>
                <a:cubicBezTo>
                  <a:pt x="5384" y="4260"/>
                  <a:pt x="5302" y="4085"/>
                  <a:pt x="5368" y="3925"/>
                </a:cubicBezTo>
                <a:cubicBezTo>
                  <a:pt x="5421" y="3806"/>
                  <a:pt x="5379" y="3735"/>
                  <a:pt x="5252" y="3756"/>
                </a:cubicBezTo>
                <a:cubicBezTo>
                  <a:pt x="5129" y="3878"/>
                  <a:pt x="5076" y="4072"/>
                  <a:pt x="4978" y="4221"/>
                </a:cubicBezTo>
                <a:cubicBezTo>
                  <a:pt x="4894" y="4376"/>
                  <a:pt x="4771" y="4564"/>
                  <a:pt x="4574" y="4559"/>
                </a:cubicBezTo>
                <a:cubicBezTo>
                  <a:pt x="4433" y="4532"/>
                  <a:pt x="4217" y="4458"/>
                  <a:pt x="4263" y="4275"/>
                </a:cubicBezTo>
                <a:cubicBezTo>
                  <a:pt x="4285" y="4178"/>
                  <a:pt x="4249" y="4087"/>
                  <a:pt x="4170" y="4205"/>
                </a:cubicBezTo>
                <a:cubicBezTo>
                  <a:pt x="4015" y="4252"/>
                  <a:pt x="3734" y="4166"/>
                  <a:pt x="3724" y="3978"/>
                </a:cubicBezTo>
                <a:cubicBezTo>
                  <a:pt x="3646" y="3985"/>
                  <a:pt x="3517" y="4048"/>
                  <a:pt x="3412" y="3978"/>
                </a:cubicBezTo>
                <a:cubicBezTo>
                  <a:pt x="3308" y="3916"/>
                  <a:pt x="3200" y="3870"/>
                  <a:pt x="3159" y="4029"/>
                </a:cubicBezTo>
                <a:cubicBezTo>
                  <a:pt x="3069" y="4218"/>
                  <a:pt x="2834" y="4262"/>
                  <a:pt x="2659" y="4163"/>
                </a:cubicBezTo>
                <a:cubicBezTo>
                  <a:pt x="2538" y="4110"/>
                  <a:pt x="2490" y="3948"/>
                  <a:pt x="2337" y="4042"/>
                </a:cubicBezTo>
                <a:cubicBezTo>
                  <a:pt x="2172" y="4080"/>
                  <a:pt x="1975" y="3840"/>
                  <a:pt x="1905" y="4084"/>
                </a:cubicBezTo>
                <a:cubicBezTo>
                  <a:pt x="1864" y="4189"/>
                  <a:pt x="1769" y="4251"/>
                  <a:pt x="1681" y="4315"/>
                </a:cubicBezTo>
                <a:cubicBezTo>
                  <a:pt x="1548" y="4310"/>
                  <a:pt x="1421" y="4270"/>
                  <a:pt x="1300" y="4219"/>
                </a:cubicBezTo>
                <a:cubicBezTo>
                  <a:pt x="1169" y="4337"/>
                  <a:pt x="982" y="4294"/>
                  <a:pt x="829" y="4265"/>
                </a:cubicBezTo>
                <a:cubicBezTo>
                  <a:pt x="757" y="4437"/>
                  <a:pt x="572" y="4518"/>
                  <a:pt x="393" y="4492"/>
                </a:cubicBezTo>
                <a:cubicBezTo>
                  <a:pt x="243" y="4442"/>
                  <a:pt x="0" y="4350"/>
                  <a:pt x="151" y="4151"/>
                </a:cubicBezTo>
                <a:cubicBezTo>
                  <a:pt x="254" y="3818"/>
                  <a:pt x="330" y="3476"/>
                  <a:pt x="435" y="3143"/>
                </a:cubicBezTo>
                <a:cubicBezTo>
                  <a:pt x="585" y="2617"/>
                  <a:pt x="759" y="2098"/>
                  <a:pt x="919" y="1576"/>
                </a:cubicBezTo>
                <a:cubicBezTo>
                  <a:pt x="637" y="1881"/>
                  <a:pt x="938" y="1484"/>
                  <a:pt x="880" y="1391"/>
                </a:cubicBezTo>
                <a:cubicBezTo>
                  <a:pt x="941" y="1247"/>
                  <a:pt x="1073" y="1125"/>
                  <a:pt x="1118" y="967"/>
                </a:cubicBezTo>
                <a:cubicBezTo>
                  <a:pt x="1135" y="785"/>
                  <a:pt x="1346" y="885"/>
                  <a:pt x="1463" y="858"/>
                </a:cubicBezTo>
                <a:cubicBezTo>
                  <a:pt x="1518" y="846"/>
                  <a:pt x="1521" y="760"/>
                  <a:pt x="1555" y="718"/>
                </a:cubicBezTo>
                <a:cubicBezTo>
                  <a:pt x="1633" y="565"/>
                  <a:pt x="1738" y="427"/>
                  <a:pt x="1848" y="296"/>
                </a:cubicBezTo>
                <a:cubicBezTo>
                  <a:pt x="1960" y="186"/>
                  <a:pt x="2124" y="0"/>
                  <a:pt x="2284" y="144"/>
                </a:cubicBezTo>
                <a:cubicBezTo>
                  <a:pt x="2390" y="285"/>
                  <a:pt x="2248" y="463"/>
                  <a:pt x="2197" y="603"/>
                </a:cubicBezTo>
                <a:cubicBezTo>
                  <a:pt x="2162" y="790"/>
                  <a:pt x="2021" y="938"/>
                  <a:pt x="1986" y="1121"/>
                </a:cubicBezTo>
                <a:cubicBezTo>
                  <a:pt x="2109" y="1054"/>
                  <a:pt x="2202" y="867"/>
                  <a:pt x="2378" y="906"/>
                </a:cubicBezTo>
                <a:cubicBezTo>
                  <a:pt x="2472" y="934"/>
                  <a:pt x="2514" y="846"/>
                  <a:pt x="2558" y="778"/>
                </a:cubicBezTo>
                <a:cubicBezTo>
                  <a:pt x="2652" y="637"/>
                  <a:pt x="2760" y="475"/>
                  <a:pt x="2928" y="419"/>
                </a:cubicBezTo>
                <a:cubicBezTo>
                  <a:pt x="3113" y="374"/>
                  <a:pt x="3266" y="604"/>
                  <a:pt x="3139" y="752"/>
                </a:cubicBezTo>
                <a:cubicBezTo>
                  <a:pt x="3055" y="950"/>
                  <a:pt x="2951" y="1141"/>
                  <a:pt x="2892" y="1348"/>
                </a:cubicBezTo>
                <a:cubicBezTo>
                  <a:pt x="3007" y="1160"/>
                  <a:pt x="3326" y="1234"/>
                  <a:pt x="3349" y="1452"/>
                </a:cubicBezTo>
                <a:cubicBezTo>
                  <a:pt x="3354" y="1561"/>
                  <a:pt x="3171" y="1813"/>
                  <a:pt x="3248" y="1834"/>
                </a:cubicBezTo>
                <a:cubicBezTo>
                  <a:pt x="3335" y="1658"/>
                  <a:pt x="3410" y="1476"/>
                  <a:pt x="3513" y="1309"/>
                </a:cubicBezTo>
                <a:cubicBezTo>
                  <a:pt x="3620" y="1112"/>
                  <a:pt x="3760" y="935"/>
                  <a:pt x="3919" y="779"/>
                </a:cubicBezTo>
                <a:cubicBezTo>
                  <a:pt x="4060" y="689"/>
                  <a:pt x="4290" y="738"/>
                  <a:pt x="4301" y="930"/>
                </a:cubicBezTo>
                <a:cubicBezTo>
                  <a:pt x="4193" y="1201"/>
                  <a:pt x="4055" y="1459"/>
                  <a:pt x="3937" y="1726"/>
                </a:cubicBezTo>
                <a:cubicBezTo>
                  <a:pt x="3941" y="1796"/>
                  <a:pt x="4042" y="1570"/>
                  <a:pt x="4099" y="1549"/>
                </a:cubicBezTo>
                <a:cubicBezTo>
                  <a:pt x="4204" y="1423"/>
                  <a:pt x="4409" y="1279"/>
                  <a:pt x="4558" y="1414"/>
                </a:cubicBezTo>
                <a:cubicBezTo>
                  <a:pt x="4714" y="1426"/>
                  <a:pt x="4736" y="1129"/>
                  <a:pt x="4859" y="1041"/>
                </a:cubicBezTo>
                <a:cubicBezTo>
                  <a:pt x="4980" y="877"/>
                  <a:pt x="5158" y="683"/>
                  <a:pt x="5385" y="734"/>
                </a:cubicBezTo>
                <a:cubicBezTo>
                  <a:pt x="5491" y="787"/>
                  <a:pt x="5508" y="985"/>
                  <a:pt x="5638" y="829"/>
                </a:cubicBezTo>
                <a:cubicBezTo>
                  <a:pt x="5761" y="700"/>
                  <a:pt x="6027" y="715"/>
                  <a:pt x="6087" y="896"/>
                </a:cubicBezTo>
                <a:cubicBezTo>
                  <a:pt x="6211" y="777"/>
                  <a:pt x="6383" y="733"/>
                  <a:pt x="6539" y="733"/>
                </a:cubicBezTo>
                <a:cubicBezTo>
                  <a:pt x="6661" y="609"/>
                  <a:pt x="6811" y="450"/>
                  <a:pt x="7005" y="512"/>
                </a:cubicBezTo>
                <a:cubicBezTo>
                  <a:pt x="7193" y="572"/>
                  <a:pt x="7140" y="824"/>
                  <a:pt x="7073" y="959"/>
                </a:cubicBezTo>
                <a:cubicBezTo>
                  <a:pt x="7121" y="997"/>
                  <a:pt x="7252" y="767"/>
                  <a:pt x="7385" y="800"/>
                </a:cubicBezTo>
                <a:cubicBezTo>
                  <a:pt x="7545" y="745"/>
                  <a:pt x="7597" y="1072"/>
                  <a:pt x="7737" y="883"/>
                </a:cubicBezTo>
                <a:cubicBezTo>
                  <a:pt x="7894" y="809"/>
                  <a:pt x="8086" y="879"/>
                  <a:pt x="8218" y="744"/>
                </a:cubicBezTo>
                <a:cubicBezTo>
                  <a:pt x="8395" y="653"/>
                  <a:pt x="8603" y="744"/>
                  <a:pt x="8581" y="959"/>
                </a:cubicBezTo>
                <a:cubicBezTo>
                  <a:pt x="8548" y="1061"/>
                  <a:pt x="8648" y="1028"/>
                  <a:pt x="8712" y="1033"/>
                </a:cubicBezTo>
                <a:cubicBezTo>
                  <a:pt x="8885" y="1061"/>
                  <a:pt x="8783" y="1372"/>
                  <a:pt x="9013" y="1283"/>
                </a:cubicBezTo>
                <a:cubicBezTo>
                  <a:pt x="9215" y="1374"/>
                  <a:pt x="9118" y="1606"/>
                  <a:pt x="9041" y="1752"/>
                </a:cubicBezTo>
                <a:cubicBezTo>
                  <a:pt x="8934" y="1993"/>
                  <a:pt x="8822" y="2233"/>
                  <a:pt x="8717" y="2474"/>
                </a:cubicBezTo>
                <a:cubicBezTo>
                  <a:pt x="8618" y="2649"/>
                  <a:pt x="8570" y="2846"/>
                  <a:pt x="8469" y="3019"/>
                </a:cubicBezTo>
                <a:cubicBezTo>
                  <a:pt x="8351" y="3279"/>
                  <a:pt x="8244" y="3544"/>
                  <a:pt x="8161" y="3818"/>
                </a:cubicBezTo>
                <a:cubicBezTo>
                  <a:pt x="8119" y="3920"/>
                  <a:pt x="7993" y="4181"/>
                  <a:pt x="8195" y="4046"/>
                </a:cubicBezTo>
                <a:cubicBezTo>
                  <a:pt x="8397" y="4112"/>
                  <a:pt x="8221" y="4380"/>
                  <a:pt x="8189" y="4523"/>
                </a:cubicBezTo>
                <a:cubicBezTo>
                  <a:pt x="8159" y="4708"/>
                  <a:pt x="7903" y="4752"/>
                  <a:pt x="7755" y="4700"/>
                </a:cubicBezTo>
                <a:close/>
              </a:path>
            </a:pathLst>
          </a:custGeom>
          <a:solidFill>
            <a:srgbClr val="2980B9">
              <a:alpha val="5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>
              <a:solidFill>
                <a:srgbClr val="1D436F"/>
              </a:solidFill>
              <a:latin typeface="Segoe Print" panose="020006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30" name="Circle">
            <a:hlinkClick r:id="rId20" action="ppaction://hlinksldjump"/>
          </p:cNvPr>
          <p:cNvSpPr>
            <a:spLocks/>
          </p:cNvSpPr>
          <p:nvPr/>
        </p:nvSpPr>
        <p:spPr bwMode="auto">
          <a:xfrm>
            <a:off x="-76200" y="76200"/>
            <a:ext cx="1907979" cy="438123"/>
          </a:xfrm>
          <a:custGeom>
            <a:avLst/>
            <a:gdLst>
              <a:gd name="T0" fmla="*/ 5602 w 8736"/>
              <a:gd name="T1" fmla="*/ 0 h 6239"/>
              <a:gd name="T2" fmla="*/ 8592 w 8736"/>
              <a:gd name="T3" fmla="*/ 2694 h 6239"/>
              <a:gd name="T4" fmla="*/ 7258 w 8736"/>
              <a:gd name="T5" fmla="*/ 5172 h 6239"/>
              <a:gd name="T6" fmla="*/ 2356 w 8736"/>
              <a:gd name="T7" fmla="*/ 5577 h 6239"/>
              <a:gd name="T8" fmla="*/ 416 w 8736"/>
              <a:gd name="T9" fmla="*/ 2627 h 6239"/>
              <a:gd name="T10" fmla="*/ 2086 w 8736"/>
              <a:gd name="T11" fmla="*/ 1267 h 6239"/>
              <a:gd name="T12" fmla="*/ 6881 w 8736"/>
              <a:gd name="T13" fmla="*/ 1590 h 6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36" h="6239">
                <a:moveTo>
                  <a:pt x="5602" y="0"/>
                </a:moveTo>
                <a:cubicBezTo>
                  <a:pt x="7067" y="285"/>
                  <a:pt x="8381" y="1274"/>
                  <a:pt x="8592" y="2694"/>
                </a:cubicBezTo>
                <a:cubicBezTo>
                  <a:pt x="8736" y="3670"/>
                  <a:pt x="8201" y="4685"/>
                  <a:pt x="7258" y="5172"/>
                </a:cubicBezTo>
                <a:cubicBezTo>
                  <a:pt x="5706" y="5975"/>
                  <a:pt x="4086" y="6239"/>
                  <a:pt x="2356" y="5577"/>
                </a:cubicBezTo>
                <a:cubicBezTo>
                  <a:pt x="1311" y="5177"/>
                  <a:pt x="0" y="3732"/>
                  <a:pt x="416" y="2627"/>
                </a:cubicBezTo>
                <a:cubicBezTo>
                  <a:pt x="677" y="1933"/>
                  <a:pt x="1462" y="1530"/>
                  <a:pt x="2086" y="1267"/>
                </a:cubicBezTo>
                <a:cubicBezTo>
                  <a:pt x="3292" y="757"/>
                  <a:pt x="6055" y="433"/>
                  <a:pt x="6881" y="1590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03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Jumbotron Example"/>
          <p:cNvGrpSpPr/>
          <p:nvPr/>
        </p:nvGrpSpPr>
        <p:grpSpPr>
          <a:xfrm>
            <a:off x="0" y="29600"/>
            <a:ext cx="9144000" cy="6705573"/>
            <a:chOff x="1476372" y="363604"/>
            <a:chExt cx="9239256" cy="6061883"/>
          </a:xfrm>
        </p:grpSpPr>
        <p:sp>
          <p:nvSpPr>
            <p:cNvPr id="5" name="Navbar Shape"/>
            <p:cNvSpPr/>
            <p:nvPr userDrawn="1"/>
          </p:nvSpPr>
          <p:spPr>
            <a:xfrm>
              <a:off x="1476372" y="363604"/>
              <a:ext cx="9239256" cy="4953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8016" tIns="45720" rIns="128016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H" sz="140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my.nYOUtrition.org</a:t>
              </a:r>
              <a:endParaRPr lang="en-US" sz="14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Button"/>
            <p:cNvSpPr/>
            <p:nvPr userDrawn="1"/>
          </p:nvSpPr>
          <p:spPr>
            <a:xfrm>
              <a:off x="9965402" y="470890"/>
              <a:ext cx="708678" cy="280729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Sign out</a:t>
              </a:r>
            </a:p>
          </p:txBody>
        </p:sp>
        <p:cxnSp>
          <p:nvCxnSpPr>
            <p:cNvPr id="15" name="Line"/>
            <p:cNvCxnSpPr/>
            <p:nvPr userDrawn="1"/>
          </p:nvCxnSpPr>
          <p:spPr>
            <a:xfrm>
              <a:off x="1476372" y="858904"/>
              <a:ext cx="9239256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Footer"/>
            <p:cNvGrpSpPr/>
            <p:nvPr userDrawn="1"/>
          </p:nvGrpSpPr>
          <p:grpSpPr>
            <a:xfrm>
              <a:off x="1476372" y="6239350"/>
              <a:ext cx="9239256" cy="186137"/>
              <a:chOff x="1476372" y="6239350"/>
              <a:chExt cx="9239256" cy="186137"/>
            </a:xfrm>
          </p:grpSpPr>
          <p:cxnSp>
            <p:nvCxnSpPr>
              <p:cNvPr id="17" name="Line"/>
              <p:cNvCxnSpPr/>
              <p:nvPr userDrawn="1"/>
            </p:nvCxnSpPr>
            <p:spPr>
              <a:xfrm>
                <a:off x="1476372" y="6239350"/>
                <a:ext cx="9239256" cy="0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opyright"/>
              <p:cNvSpPr txBox="1"/>
              <p:nvPr userDrawn="1"/>
            </p:nvSpPr>
            <p:spPr>
              <a:xfrm>
                <a:off x="1624987" y="6260982"/>
                <a:ext cx="1101397" cy="1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© </a:t>
                </a:r>
                <a:r>
                  <a:rPr lang="en-US" sz="105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nYOUtrition.org</a:t>
                </a:r>
              </a:p>
            </p:txBody>
          </p:sp>
        </p:grpSp>
      </p:grpSp>
      <p:sp>
        <p:nvSpPr>
          <p:cNvPr id="25" name="Copyright"/>
          <p:cNvSpPr txBox="1"/>
          <p:nvPr/>
        </p:nvSpPr>
        <p:spPr>
          <a:xfrm>
            <a:off x="1343038" y="6553200"/>
            <a:ext cx="519373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sp>
        <p:nvSpPr>
          <p:cNvPr id="26" name="Copyright"/>
          <p:cNvSpPr txBox="1"/>
          <p:nvPr/>
        </p:nvSpPr>
        <p:spPr>
          <a:xfrm>
            <a:off x="2071427" y="6553200"/>
            <a:ext cx="795089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policies </a:t>
            </a:r>
          </a:p>
        </p:txBody>
      </p:sp>
      <p:sp>
        <p:nvSpPr>
          <p:cNvPr id="27" name="Copyright"/>
          <p:cNvSpPr txBox="1"/>
          <p:nvPr/>
        </p:nvSpPr>
        <p:spPr>
          <a:xfrm>
            <a:off x="3048000" y="6553200"/>
            <a:ext cx="801501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Privacy policy</a:t>
            </a:r>
          </a:p>
        </p:txBody>
      </p:sp>
      <p:sp>
        <p:nvSpPr>
          <p:cNvPr id="28" name="Copyright"/>
          <p:cNvSpPr txBox="1"/>
          <p:nvPr/>
        </p:nvSpPr>
        <p:spPr>
          <a:xfrm>
            <a:off x="4018105" y="6553200"/>
            <a:ext cx="1346522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Accessibility</a:t>
            </a:r>
            <a:r>
              <a:rPr lang="en-US" sz="1050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statement</a:t>
            </a:r>
            <a:endParaRPr lang="en-US" sz="105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pyright"/>
          <p:cNvSpPr txBox="1"/>
          <p:nvPr/>
        </p:nvSpPr>
        <p:spPr>
          <a:xfrm>
            <a:off x="5586439" y="6553200"/>
            <a:ext cx="985847" cy="2019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of conduct</a:t>
            </a:r>
          </a:p>
        </p:txBody>
      </p:sp>
      <p:sp>
        <p:nvSpPr>
          <p:cNvPr id="30" name="Copyright"/>
          <p:cNvSpPr txBox="1"/>
          <p:nvPr/>
        </p:nvSpPr>
        <p:spPr>
          <a:xfrm>
            <a:off x="6705600" y="6553200"/>
            <a:ext cx="1131720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 quality</a:t>
            </a:r>
          </a:p>
        </p:txBody>
      </p:sp>
      <p:sp>
        <p:nvSpPr>
          <p:cNvPr id="31" name="Copyright"/>
          <p:cNvSpPr txBox="1"/>
          <p:nvPr/>
        </p:nvSpPr>
        <p:spPr>
          <a:xfrm>
            <a:off x="8016630" y="6553200"/>
            <a:ext cx="517770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Contacts</a:t>
            </a:r>
          </a:p>
        </p:txBody>
      </p:sp>
      <p:sp>
        <p:nvSpPr>
          <p:cNvPr id="44" name="Share"/>
          <p:cNvSpPr>
            <a:spLocks noChangeAspect="1" noEditPoints="1"/>
          </p:cNvSpPr>
          <p:nvPr/>
        </p:nvSpPr>
        <p:spPr bwMode="auto">
          <a:xfrm>
            <a:off x="6056021" y="121442"/>
            <a:ext cx="367782" cy="364210"/>
          </a:xfrm>
          <a:custGeom>
            <a:avLst/>
            <a:gdLst>
              <a:gd name="T0" fmla="*/ 533 w 666"/>
              <a:gd name="T1" fmla="*/ 0 h 667"/>
              <a:gd name="T2" fmla="*/ 400 w 666"/>
              <a:gd name="T3" fmla="*/ 132 h 667"/>
              <a:gd name="T4" fmla="*/ 212 w 666"/>
              <a:gd name="T5" fmla="*/ 226 h 667"/>
              <a:gd name="T6" fmla="*/ 133 w 666"/>
              <a:gd name="T7" fmla="*/ 200 h 667"/>
              <a:gd name="T8" fmla="*/ 0 w 666"/>
              <a:gd name="T9" fmla="*/ 333 h 667"/>
              <a:gd name="T10" fmla="*/ 133 w 666"/>
              <a:gd name="T11" fmla="*/ 467 h 667"/>
              <a:gd name="T12" fmla="*/ 212 w 666"/>
              <a:gd name="T13" fmla="*/ 441 h 667"/>
              <a:gd name="T14" fmla="*/ 400 w 666"/>
              <a:gd name="T15" fmla="*/ 535 h 667"/>
              <a:gd name="T16" fmla="*/ 533 w 666"/>
              <a:gd name="T17" fmla="*/ 667 h 667"/>
              <a:gd name="T18" fmla="*/ 666 w 666"/>
              <a:gd name="T19" fmla="*/ 533 h 667"/>
              <a:gd name="T20" fmla="*/ 533 w 666"/>
              <a:gd name="T21" fmla="*/ 400 h 667"/>
              <a:gd name="T22" fmla="*/ 457 w 666"/>
              <a:gd name="T23" fmla="*/ 424 h 667"/>
              <a:gd name="T24" fmla="*/ 275 w 666"/>
              <a:gd name="T25" fmla="*/ 333 h 667"/>
              <a:gd name="T26" fmla="*/ 457 w 666"/>
              <a:gd name="T27" fmla="*/ 242 h 667"/>
              <a:gd name="T28" fmla="*/ 533 w 666"/>
              <a:gd name="T29" fmla="*/ 267 h 667"/>
              <a:gd name="T30" fmla="*/ 666 w 666"/>
              <a:gd name="T31" fmla="*/ 133 h 667"/>
              <a:gd name="T32" fmla="*/ 533 w 666"/>
              <a:gd name="T33" fmla="*/ 0 h 667"/>
              <a:gd name="T34" fmla="*/ 533 w 666"/>
              <a:gd name="T35" fmla="*/ 27 h 667"/>
              <a:gd name="T36" fmla="*/ 640 w 666"/>
              <a:gd name="T37" fmla="*/ 133 h 667"/>
              <a:gd name="T38" fmla="*/ 533 w 666"/>
              <a:gd name="T39" fmla="*/ 240 h 667"/>
              <a:gd name="T40" fmla="*/ 472 w 666"/>
              <a:gd name="T41" fmla="*/ 221 h 667"/>
              <a:gd name="T42" fmla="*/ 426 w 666"/>
              <a:gd name="T43" fmla="*/ 133 h 667"/>
              <a:gd name="T44" fmla="*/ 533 w 666"/>
              <a:gd name="T45" fmla="*/ 27 h 667"/>
              <a:gd name="T46" fmla="*/ 403 w 666"/>
              <a:gd name="T47" fmla="*/ 160 h 667"/>
              <a:gd name="T48" fmla="*/ 435 w 666"/>
              <a:gd name="T49" fmla="*/ 223 h 667"/>
              <a:gd name="T50" fmla="*/ 264 w 666"/>
              <a:gd name="T51" fmla="*/ 309 h 667"/>
              <a:gd name="T52" fmla="*/ 233 w 666"/>
              <a:gd name="T53" fmla="*/ 245 h 667"/>
              <a:gd name="T54" fmla="*/ 403 w 666"/>
              <a:gd name="T55" fmla="*/ 160 h 667"/>
              <a:gd name="T56" fmla="*/ 133 w 666"/>
              <a:gd name="T57" fmla="*/ 227 h 667"/>
              <a:gd name="T58" fmla="*/ 198 w 666"/>
              <a:gd name="T59" fmla="*/ 249 h 667"/>
              <a:gd name="T60" fmla="*/ 239 w 666"/>
              <a:gd name="T61" fmla="*/ 325 h 667"/>
              <a:gd name="T62" fmla="*/ 200 w 666"/>
              <a:gd name="T63" fmla="*/ 416 h 667"/>
              <a:gd name="T64" fmla="*/ 133 w 666"/>
              <a:gd name="T65" fmla="*/ 440 h 667"/>
              <a:gd name="T66" fmla="*/ 26 w 666"/>
              <a:gd name="T67" fmla="*/ 333 h 667"/>
              <a:gd name="T68" fmla="*/ 133 w 666"/>
              <a:gd name="T69" fmla="*/ 227 h 667"/>
              <a:gd name="T70" fmla="*/ 264 w 666"/>
              <a:gd name="T71" fmla="*/ 357 h 667"/>
              <a:gd name="T72" fmla="*/ 435 w 666"/>
              <a:gd name="T73" fmla="*/ 443 h 667"/>
              <a:gd name="T74" fmla="*/ 403 w 666"/>
              <a:gd name="T75" fmla="*/ 507 h 667"/>
              <a:gd name="T76" fmla="*/ 233 w 666"/>
              <a:gd name="T77" fmla="*/ 422 h 667"/>
              <a:gd name="T78" fmla="*/ 264 w 666"/>
              <a:gd name="T79" fmla="*/ 357 h 667"/>
              <a:gd name="T80" fmla="*/ 533 w 666"/>
              <a:gd name="T81" fmla="*/ 427 h 667"/>
              <a:gd name="T82" fmla="*/ 640 w 666"/>
              <a:gd name="T83" fmla="*/ 533 h 667"/>
              <a:gd name="T84" fmla="*/ 533 w 666"/>
              <a:gd name="T85" fmla="*/ 640 h 667"/>
              <a:gd name="T86" fmla="*/ 426 w 666"/>
              <a:gd name="T87" fmla="*/ 533 h 667"/>
              <a:gd name="T88" fmla="*/ 469 w 666"/>
              <a:gd name="T89" fmla="*/ 448 h 667"/>
              <a:gd name="T90" fmla="*/ 533 w 666"/>
              <a:gd name="T91" fmla="*/ 4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6" h="667">
                <a:moveTo>
                  <a:pt x="533" y="0"/>
                </a:moveTo>
                <a:cubicBezTo>
                  <a:pt x="460" y="0"/>
                  <a:pt x="400" y="59"/>
                  <a:pt x="400" y="132"/>
                </a:cubicBezTo>
                <a:lnTo>
                  <a:pt x="212" y="226"/>
                </a:lnTo>
                <a:cubicBezTo>
                  <a:pt x="190" y="210"/>
                  <a:pt x="162" y="200"/>
                  <a:pt x="133" y="200"/>
                </a:cubicBezTo>
                <a:cubicBezTo>
                  <a:pt x="59" y="200"/>
                  <a:pt x="0" y="260"/>
                  <a:pt x="0" y="333"/>
                </a:cubicBezTo>
                <a:cubicBezTo>
                  <a:pt x="0" y="407"/>
                  <a:pt x="59" y="467"/>
                  <a:pt x="133" y="467"/>
                </a:cubicBezTo>
                <a:cubicBezTo>
                  <a:pt x="162" y="467"/>
                  <a:pt x="190" y="457"/>
                  <a:pt x="212" y="441"/>
                </a:cubicBezTo>
                <a:lnTo>
                  <a:pt x="400" y="535"/>
                </a:lnTo>
                <a:cubicBezTo>
                  <a:pt x="400" y="608"/>
                  <a:pt x="460" y="667"/>
                  <a:pt x="533" y="667"/>
                </a:cubicBezTo>
                <a:cubicBezTo>
                  <a:pt x="606" y="667"/>
                  <a:pt x="666" y="607"/>
                  <a:pt x="666" y="533"/>
                </a:cubicBezTo>
                <a:cubicBezTo>
                  <a:pt x="666" y="460"/>
                  <a:pt x="606" y="400"/>
                  <a:pt x="533" y="400"/>
                </a:cubicBezTo>
                <a:cubicBezTo>
                  <a:pt x="505" y="400"/>
                  <a:pt x="478" y="409"/>
                  <a:pt x="457" y="424"/>
                </a:cubicBezTo>
                <a:lnTo>
                  <a:pt x="275" y="333"/>
                </a:lnTo>
                <a:lnTo>
                  <a:pt x="457" y="242"/>
                </a:lnTo>
                <a:cubicBezTo>
                  <a:pt x="478" y="258"/>
                  <a:pt x="505" y="267"/>
                  <a:pt x="533" y="267"/>
                </a:cubicBezTo>
                <a:cubicBezTo>
                  <a:pt x="606" y="267"/>
                  <a:pt x="666" y="207"/>
                  <a:pt x="666" y="133"/>
                </a:cubicBezTo>
                <a:cubicBezTo>
                  <a:pt x="666" y="60"/>
                  <a:pt x="606" y="0"/>
                  <a:pt x="533" y="0"/>
                </a:cubicBezTo>
                <a:close/>
                <a:moveTo>
                  <a:pt x="533" y="27"/>
                </a:moveTo>
                <a:cubicBezTo>
                  <a:pt x="592" y="27"/>
                  <a:pt x="640" y="74"/>
                  <a:pt x="640" y="133"/>
                </a:cubicBezTo>
                <a:cubicBezTo>
                  <a:pt x="640" y="192"/>
                  <a:pt x="592" y="240"/>
                  <a:pt x="533" y="240"/>
                </a:cubicBezTo>
                <a:cubicBezTo>
                  <a:pt x="510" y="240"/>
                  <a:pt x="489" y="233"/>
                  <a:pt x="472" y="221"/>
                </a:cubicBezTo>
                <a:cubicBezTo>
                  <a:pt x="442" y="198"/>
                  <a:pt x="428" y="163"/>
                  <a:pt x="426" y="133"/>
                </a:cubicBezTo>
                <a:cubicBezTo>
                  <a:pt x="426" y="74"/>
                  <a:pt x="474" y="27"/>
                  <a:pt x="533" y="27"/>
                </a:cubicBezTo>
                <a:close/>
                <a:moveTo>
                  <a:pt x="403" y="160"/>
                </a:moveTo>
                <a:cubicBezTo>
                  <a:pt x="407" y="184"/>
                  <a:pt x="419" y="206"/>
                  <a:pt x="435" y="223"/>
                </a:cubicBezTo>
                <a:lnTo>
                  <a:pt x="264" y="309"/>
                </a:lnTo>
                <a:cubicBezTo>
                  <a:pt x="259" y="285"/>
                  <a:pt x="248" y="263"/>
                  <a:pt x="233" y="245"/>
                </a:cubicBezTo>
                <a:lnTo>
                  <a:pt x="403" y="160"/>
                </a:lnTo>
                <a:close/>
                <a:moveTo>
                  <a:pt x="133" y="227"/>
                </a:moveTo>
                <a:cubicBezTo>
                  <a:pt x="158" y="227"/>
                  <a:pt x="180" y="235"/>
                  <a:pt x="198" y="249"/>
                </a:cubicBezTo>
                <a:cubicBezTo>
                  <a:pt x="225" y="268"/>
                  <a:pt x="237" y="300"/>
                  <a:pt x="239" y="325"/>
                </a:cubicBezTo>
                <a:cubicBezTo>
                  <a:pt x="238" y="361"/>
                  <a:pt x="239" y="379"/>
                  <a:pt x="200" y="416"/>
                </a:cubicBezTo>
                <a:cubicBezTo>
                  <a:pt x="182" y="431"/>
                  <a:pt x="158" y="440"/>
                  <a:pt x="133" y="440"/>
                </a:cubicBezTo>
                <a:cubicBezTo>
                  <a:pt x="74" y="440"/>
                  <a:pt x="26" y="392"/>
                  <a:pt x="26" y="333"/>
                </a:cubicBezTo>
                <a:cubicBezTo>
                  <a:pt x="26" y="274"/>
                  <a:pt x="74" y="227"/>
                  <a:pt x="133" y="227"/>
                </a:cubicBezTo>
                <a:close/>
                <a:moveTo>
                  <a:pt x="264" y="357"/>
                </a:moveTo>
                <a:lnTo>
                  <a:pt x="435" y="443"/>
                </a:lnTo>
                <a:cubicBezTo>
                  <a:pt x="419" y="461"/>
                  <a:pt x="407" y="482"/>
                  <a:pt x="403" y="507"/>
                </a:cubicBezTo>
                <a:lnTo>
                  <a:pt x="233" y="422"/>
                </a:lnTo>
                <a:cubicBezTo>
                  <a:pt x="248" y="404"/>
                  <a:pt x="259" y="382"/>
                  <a:pt x="264" y="357"/>
                </a:cubicBezTo>
                <a:close/>
                <a:moveTo>
                  <a:pt x="533" y="427"/>
                </a:moveTo>
                <a:cubicBezTo>
                  <a:pt x="592" y="427"/>
                  <a:pt x="640" y="474"/>
                  <a:pt x="640" y="533"/>
                </a:cubicBezTo>
                <a:cubicBezTo>
                  <a:pt x="640" y="592"/>
                  <a:pt x="592" y="640"/>
                  <a:pt x="533" y="640"/>
                </a:cubicBezTo>
                <a:cubicBezTo>
                  <a:pt x="474" y="640"/>
                  <a:pt x="426" y="592"/>
                  <a:pt x="426" y="533"/>
                </a:cubicBezTo>
                <a:cubicBezTo>
                  <a:pt x="430" y="495"/>
                  <a:pt x="442" y="468"/>
                  <a:pt x="469" y="448"/>
                </a:cubicBezTo>
                <a:cubicBezTo>
                  <a:pt x="487" y="435"/>
                  <a:pt x="509" y="427"/>
                  <a:pt x="533" y="4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LinkedIn"/>
          <p:cNvSpPr>
            <a:spLocks noChangeAspect="1" noEditPoints="1"/>
          </p:cNvSpPr>
          <p:nvPr/>
        </p:nvSpPr>
        <p:spPr bwMode="auto">
          <a:xfrm>
            <a:off x="5582141" y="133556"/>
            <a:ext cx="361459" cy="365004"/>
          </a:xfrm>
          <a:custGeom>
            <a:avLst/>
            <a:gdLst>
              <a:gd name="T0" fmla="*/ 0 w 667"/>
              <a:gd name="T1" fmla="*/ 133 h 666"/>
              <a:gd name="T2" fmla="*/ 133 w 667"/>
              <a:gd name="T3" fmla="*/ 666 h 666"/>
              <a:gd name="T4" fmla="*/ 667 w 667"/>
              <a:gd name="T5" fmla="*/ 533 h 666"/>
              <a:gd name="T6" fmla="*/ 533 w 667"/>
              <a:gd name="T7" fmla="*/ 0 h 666"/>
              <a:gd name="T8" fmla="*/ 133 w 667"/>
              <a:gd name="T9" fmla="*/ 26 h 666"/>
              <a:gd name="T10" fmla="*/ 640 w 667"/>
              <a:gd name="T11" fmla="*/ 133 h 666"/>
              <a:gd name="T12" fmla="*/ 533 w 667"/>
              <a:gd name="T13" fmla="*/ 640 h 666"/>
              <a:gd name="T14" fmla="*/ 27 w 667"/>
              <a:gd name="T15" fmla="*/ 533 h 666"/>
              <a:gd name="T16" fmla="*/ 133 w 667"/>
              <a:gd name="T17" fmla="*/ 26 h 666"/>
              <a:gd name="T18" fmla="*/ 93 w 667"/>
              <a:gd name="T19" fmla="*/ 169 h 666"/>
              <a:gd name="T20" fmla="*/ 164 w 667"/>
              <a:gd name="T21" fmla="*/ 232 h 666"/>
              <a:gd name="T22" fmla="*/ 226 w 667"/>
              <a:gd name="T23" fmla="*/ 168 h 666"/>
              <a:gd name="T24" fmla="*/ 160 w 667"/>
              <a:gd name="T25" fmla="*/ 133 h 666"/>
              <a:gd name="T26" fmla="*/ 160 w 667"/>
              <a:gd name="T27" fmla="*/ 206 h 666"/>
              <a:gd name="T28" fmla="*/ 160 w 667"/>
              <a:gd name="T29" fmla="*/ 133 h 666"/>
              <a:gd name="T30" fmla="*/ 93 w 667"/>
              <a:gd name="T31" fmla="*/ 253 h 666"/>
              <a:gd name="T32" fmla="*/ 107 w 667"/>
              <a:gd name="T33" fmla="*/ 573 h 666"/>
              <a:gd name="T34" fmla="*/ 227 w 667"/>
              <a:gd name="T35" fmla="*/ 560 h 666"/>
              <a:gd name="T36" fmla="*/ 227 w 667"/>
              <a:gd name="T37" fmla="*/ 253 h 666"/>
              <a:gd name="T38" fmla="*/ 107 w 667"/>
              <a:gd name="T39" fmla="*/ 240 h 666"/>
              <a:gd name="T40" fmla="*/ 240 w 667"/>
              <a:gd name="T41" fmla="*/ 253 h 666"/>
              <a:gd name="T42" fmla="*/ 253 w 667"/>
              <a:gd name="T43" fmla="*/ 573 h 666"/>
              <a:gd name="T44" fmla="*/ 373 w 667"/>
              <a:gd name="T45" fmla="*/ 560 h 666"/>
              <a:gd name="T46" fmla="*/ 380 w 667"/>
              <a:gd name="T47" fmla="*/ 361 h 666"/>
              <a:gd name="T48" fmla="*/ 435 w 667"/>
              <a:gd name="T49" fmla="*/ 361 h 666"/>
              <a:gd name="T50" fmla="*/ 440 w 667"/>
              <a:gd name="T51" fmla="*/ 560 h 666"/>
              <a:gd name="T52" fmla="*/ 560 w 667"/>
              <a:gd name="T53" fmla="*/ 573 h 666"/>
              <a:gd name="T54" fmla="*/ 573 w 667"/>
              <a:gd name="T55" fmla="*/ 386 h 666"/>
              <a:gd name="T56" fmla="*/ 444 w 667"/>
              <a:gd name="T57" fmla="*/ 240 h 666"/>
              <a:gd name="T58" fmla="*/ 373 w 667"/>
              <a:gd name="T59" fmla="*/ 253 h 666"/>
              <a:gd name="T60" fmla="*/ 253 w 667"/>
              <a:gd name="T61" fmla="*/ 240 h 666"/>
              <a:gd name="T62" fmla="*/ 200 w 667"/>
              <a:gd name="T63" fmla="*/ 266 h 666"/>
              <a:gd name="T64" fmla="*/ 200 w 667"/>
              <a:gd name="T65" fmla="*/ 546 h 666"/>
              <a:gd name="T66" fmla="*/ 120 w 667"/>
              <a:gd name="T67" fmla="*/ 266 h 666"/>
              <a:gd name="T68" fmla="*/ 347 w 667"/>
              <a:gd name="T69" fmla="*/ 266 h 666"/>
              <a:gd name="T70" fmla="*/ 372 w 667"/>
              <a:gd name="T71" fmla="*/ 300 h 666"/>
              <a:gd name="T72" fmla="*/ 444 w 667"/>
              <a:gd name="T73" fmla="*/ 266 h 666"/>
              <a:gd name="T74" fmla="*/ 547 w 667"/>
              <a:gd name="T75" fmla="*/ 386 h 666"/>
              <a:gd name="T76" fmla="*/ 467 w 667"/>
              <a:gd name="T77" fmla="*/ 546 h 666"/>
              <a:gd name="T78" fmla="*/ 459 w 667"/>
              <a:gd name="T79" fmla="*/ 349 h 666"/>
              <a:gd name="T80" fmla="*/ 357 w 667"/>
              <a:gd name="T81" fmla="*/ 347 h 666"/>
              <a:gd name="T82" fmla="*/ 347 w 667"/>
              <a:gd name="T83" fmla="*/ 546 h 666"/>
              <a:gd name="T84" fmla="*/ 267 w 667"/>
              <a:gd name="T85" fmla="*/ 26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7" h="666">
                <a:moveTo>
                  <a:pt x="133" y="0"/>
                </a:moveTo>
                <a:cubicBezTo>
                  <a:pt x="60" y="0"/>
                  <a:pt x="0" y="59"/>
                  <a:pt x="0" y="133"/>
                </a:cubicBezTo>
                <a:lnTo>
                  <a:pt x="0" y="533"/>
                </a:lnTo>
                <a:cubicBezTo>
                  <a:pt x="0" y="607"/>
                  <a:pt x="60" y="666"/>
                  <a:pt x="133" y="666"/>
                </a:cubicBezTo>
                <a:lnTo>
                  <a:pt x="533" y="666"/>
                </a:lnTo>
                <a:cubicBezTo>
                  <a:pt x="607" y="666"/>
                  <a:pt x="667" y="607"/>
                  <a:pt x="667" y="533"/>
                </a:cubicBezTo>
                <a:lnTo>
                  <a:pt x="667" y="133"/>
                </a:lnTo>
                <a:cubicBezTo>
                  <a:pt x="667" y="59"/>
                  <a:pt x="607" y="0"/>
                  <a:pt x="533" y="0"/>
                </a:cubicBezTo>
                <a:lnTo>
                  <a:pt x="133" y="0"/>
                </a:lnTo>
                <a:close/>
                <a:moveTo>
                  <a:pt x="133" y="26"/>
                </a:moveTo>
                <a:lnTo>
                  <a:pt x="533" y="26"/>
                </a:lnTo>
                <a:cubicBezTo>
                  <a:pt x="593" y="26"/>
                  <a:pt x="640" y="73"/>
                  <a:pt x="640" y="133"/>
                </a:cubicBezTo>
                <a:lnTo>
                  <a:pt x="640" y="533"/>
                </a:lnTo>
                <a:cubicBezTo>
                  <a:pt x="640" y="593"/>
                  <a:pt x="593" y="640"/>
                  <a:pt x="533" y="640"/>
                </a:cubicBezTo>
                <a:lnTo>
                  <a:pt x="133" y="640"/>
                </a:lnTo>
                <a:cubicBezTo>
                  <a:pt x="74" y="640"/>
                  <a:pt x="27" y="593"/>
                  <a:pt x="27" y="533"/>
                </a:cubicBezTo>
                <a:lnTo>
                  <a:pt x="27" y="133"/>
                </a:lnTo>
                <a:cubicBezTo>
                  <a:pt x="27" y="73"/>
                  <a:pt x="74" y="26"/>
                  <a:pt x="133" y="26"/>
                </a:cubicBezTo>
                <a:close/>
                <a:moveTo>
                  <a:pt x="160" y="106"/>
                </a:moveTo>
                <a:cubicBezTo>
                  <a:pt x="122" y="106"/>
                  <a:pt x="93" y="134"/>
                  <a:pt x="93" y="169"/>
                </a:cubicBezTo>
                <a:cubicBezTo>
                  <a:pt x="93" y="202"/>
                  <a:pt x="120" y="229"/>
                  <a:pt x="156" y="232"/>
                </a:cubicBezTo>
                <a:cubicBezTo>
                  <a:pt x="159" y="232"/>
                  <a:pt x="161" y="232"/>
                  <a:pt x="164" y="232"/>
                </a:cubicBezTo>
                <a:cubicBezTo>
                  <a:pt x="201" y="229"/>
                  <a:pt x="226" y="202"/>
                  <a:pt x="226" y="169"/>
                </a:cubicBezTo>
                <a:cubicBezTo>
                  <a:pt x="226" y="169"/>
                  <a:pt x="226" y="169"/>
                  <a:pt x="226" y="168"/>
                </a:cubicBezTo>
                <a:cubicBezTo>
                  <a:pt x="225" y="134"/>
                  <a:pt x="198" y="106"/>
                  <a:pt x="160" y="106"/>
                </a:cubicBezTo>
                <a:close/>
                <a:moveTo>
                  <a:pt x="160" y="133"/>
                </a:moveTo>
                <a:cubicBezTo>
                  <a:pt x="186" y="133"/>
                  <a:pt x="199" y="147"/>
                  <a:pt x="200" y="169"/>
                </a:cubicBezTo>
                <a:cubicBezTo>
                  <a:pt x="200" y="191"/>
                  <a:pt x="187" y="206"/>
                  <a:pt x="160" y="206"/>
                </a:cubicBezTo>
                <a:cubicBezTo>
                  <a:pt x="134" y="206"/>
                  <a:pt x="120" y="190"/>
                  <a:pt x="120" y="169"/>
                </a:cubicBezTo>
                <a:cubicBezTo>
                  <a:pt x="120" y="148"/>
                  <a:pt x="134" y="133"/>
                  <a:pt x="160" y="133"/>
                </a:cubicBezTo>
                <a:close/>
                <a:moveTo>
                  <a:pt x="107" y="240"/>
                </a:moveTo>
                <a:cubicBezTo>
                  <a:pt x="99" y="240"/>
                  <a:pt x="93" y="246"/>
                  <a:pt x="93" y="253"/>
                </a:cubicBezTo>
                <a:lnTo>
                  <a:pt x="93" y="560"/>
                </a:lnTo>
                <a:cubicBezTo>
                  <a:pt x="93" y="567"/>
                  <a:pt x="99" y="573"/>
                  <a:pt x="107" y="573"/>
                </a:cubicBezTo>
                <a:lnTo>
                  <a:pt x="213" y="573"/>
                </a:lnTo>
                <a:cubicBezTo>
                  <a:pt x="221" y="573"/>
                  <a:pt x="227" y="567"/>
                  <a:pt x="227" y="560"/>
                </a:cubicBezTo>
                <a:lnTo>
                  <a:pt x="227" y="465"/>
                </a:lnTo>
                <a:lnTo>
                  <a:pt x="227" y="253"/>
                </a:lnTo>
                <a:cubicBezTo>
                  <a:pt x="227" y="246"/>
                  <a:pt x="221" y="240"/>
                  <a:pt x="213" y="240"/>
                </a:cubicBezTo>
                <a:lnTo>
                  <a:pt x="107" y="240"/>
                </a:lnTo>
                <a:close/>
                <a:moveTo>
                  <a:pt x="253" y="240"/>
                </a:moveTo>
                <a:cubicBezTo>
                  <a:pt x="246" y="240"/>
                  <a:pt x="240" y="246"/>
                  <a:pt x="240" y="253"/>
                </a:cubicBezTo>
                <a:lnTo>
                  <a:pt x="240" y="560"/>
                </a:lnTo>
                <a:cubicBezTo>
                  <a:pt x="240" y="567"/>
                  <a:pt x="246" y="573"/>
                  <a:pt x="253" y="573"/>
                </a:cubicBezTo>
                <a:lnTo>
                  <a:pt x="360" y="573"/>
                </a:lnTo>
                <a:cubicBezTo>
                  <a:pt x="367" y="573"/>
                  <a:pt x="373" y="567"/>
                  <a:pt x="373" y="560"/>
                </a:cubicBezTo>
                <a:lnTo>
                  <a:pt x="373" y="386"/>
                </a:lnTo>
                <a:cubicBezTo>
                  <a:pt x="373" y="381"/>
                  <a:pt x="375" y="369"/>
                  <a:pt x="380" y="361"/>
                </a:cubicBezTo>
                <a:cubicBezTo>
                  <a:pt x="385" y="352"/>
                  <a:pt x="391" y="346"/>
                  <a:pt x="407" y="346"/>
                </a:cubicBezTo>
                <a:cubicBezTo>
                  <a:pt x="425" y="346"/>
                  <a:pt x="431" y="353"/>
                  <a:pt x="435" y="361"/>
                </a:cubicBezTo>
                <a:cubicBezTo>
                  <a:pt x="439" y="370"/>
                  <a:pt x="440" y="381"/>
                  <a:pt x="440" y="386"/>
                </a:cubicBezTo>
                <a:lnTo>
                  <a:pt x="440" y="560"/>
                </a:lnTo>
                <a:cubicBezTo>
                  <a:pt x="440" y="567"/>
                  <a:pt x="446" y="573"/>
                  <a:pt x="453" y="573"/>
                </a:cubicBezTo>
                <a:lnTo>
                  <a:pt x="560" y="573"/>
                </a:lnTo>
                <a:cubicBezTo>
                  <a:pt x="567" y="573"/>
                  <a:pt x="573" y="567"/>
                  <a:pt x="573" y="560"/>
                </a:cubicBezTo>
                <a:lnTo>
                  <a:pt x="573" y="386"/>
                </a:lnTo>
                <a:cubicBezTo>
                  <a:pt x="573" y="339"/>
                  <a:pt x="559" y="302"/>
                  <a:pt x="536" y="277"/>
                </a:cubicBezTo>
                <a:cubicBezTo>
                  <a:pt x="512" y="252"/>
                  <a:pt x="479" y="240"/>
                  <a:pt x="444" y="240"/>
                </a:cubicBezTo>
                <a:cubicBezTo>
                  <a:pt x="411" y="240"/>
                  <a:pt x="389" y="250"/>
                  <a:pt x="373" y="261"/>
                </a:cubicBezTo>
                <a:lnTo>
                  <a:pt x="373" y="253"/>
                </a:lnTo>
                <a:cubicBezTo>
                  <a:pt x="373" y="246"/>
                  <a:pt x="367" y="240"/>
                  <a:pt x="360" y="240"/>
                </a:cubicBezTo>
                <a:lnTo>
                  <a:pt x="253" y="240"/>
                </a:lnTo>
                <a:close/>
                <a:moveTo>
                  <a:pt x="120" y="266"/>
                </a:moveTo>
                <a:lnTo>
                  <a:pt x="200" y="266"/>
                </a:lnTo>
                <a:lnTo>
                  <a:pt x="200" y="465"/>
                </a:lnTo>
                <a:lnTo>
                  <a:pt x="200" y="546"/>
                </a:lnTo>
                <a:lnTo>
                  <a:pt x="120" y="546"/>
                </a:lnTo>
                <a:lnTo>
                  <a:pt x="120" y="266"/>
                </a:lnTo>
                <a:close/>
                <a:moveTo>
                  <a:pt x="267" y="266"/>
                </a:moveTo>
                <a:lnTo>
                  <a:pt x="347" y="266"/>
                </a:lnTo>
                <a:lnTo>
                  <a:pt x="347" y="294"/>
                </a:lnTo>
                <a:cubicBezTo>
                  <a:pt x="347" y="308"/>
                  <a:pt x="365" y="313"/>
                  <a:pt x="372" y="300"/>
                </a:cubicBezTo>
                <a:cubicBezTo>
                  <a:pt x="372" y="300"/>
                  <a:pt x="376" y="293"/>
                  <a:pt x="387" y="284"/>
                </a:cubicBezTo>
                <a:cubicBezTo>
                  <a:pt x="398" y="275"/>
                  <a:pt x="416" y="266"/>
                  <a:pt x="444" y="266"/>
                </a:cubicBezTo>
                <a:cubicBezTo>
                  <a:pt x="473" y="266"/>
                  <a:pt x="498" y="276"/>
                  <a:pt x="516" y="295"/>
                </a:cubicBezTo>
                <a:cubicBezTo>
                  <a:pt x="535" y="315"/>
                  <a:pt x="547" y="344"/>
                  <a:pt x="547" y="386"/>
                </a:cubicBezTo>
                <a:lnTo>
                  <a:pt x="547" y="546"/>
                </a:lnTo>
                <a:lnTo>
                  <a:pt x="467" y="546"/>
                </a:lnTo>
                <a:lnTo>
                  <a:pt x="467" y="386"/>
                </a:lnTo>
                <a:cubicBezTo>
                  <a:pt x="467" y="380"/>
                  <a:pt x="467" y="364"/>
                  <a:pt x="459" y="349"/>
                </a:cubicBezTo>
                <a:cubicBezTo>
                  <a:pt x="451" y="334"/>
                  <a:pt x="433" y="320"/>
                  <a:pt x="407" y="320"/>
                </a:cubicBezTo>
                <a:cubicBezTo>
                  <a:pt x="382" y="320"/>
                  <a:pt x="365" y="333"/>
                  <a:pt x="357" y="347"/>
                </a:cubicBezTo>
                <a:cubicBezTo>
                  <a:pt x="348" y="362"/>
                  <a:pt x="347" y="377"/>
                  <a:pt x="347" y="386"/>
                </a:cubicBezTo>
                <a:lnTo>
                  <a:pt x="347" y="546"/>
                </a:lnTo>
                <a:lnTo>
                  <a:pt x="267" y="546"/>
                </a:lnTo>
                <a:lnTo>
                  <a:pt x="267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7" name="Search Field"/>
          <p:cNvGrpSpPr/>
          <p:nvPr/>
        </p:nvGrpSpPr>
        <p:grpSpPr>
          <a:xfrm>
            <a:off x="6705600" y="688975"/>
            <a:ext cx="2286000" cy="355600"/>
            <a:chOff x="1298575" y="2298700"/>
            <a:chExt cx="2286000" cy="355600"/>
          </a:xfrm>
        </p:grpSpPr>
        <p:sp>
          <p:nvSpPr>
            <p:cNvPr id="48" name="Text"/>
            <p:cNvSpPr>
              <a:spLocks noChangeArrowheads="1"/>
            </p:cNvSpPr>
            <p:nvPr userDrawn="1"/>
          </p:nvSpPr>
          <p:spPr bwMode="auto">
            <a:xfrm>
              <a:off x="1298575" y="2298700"/>
              <a:ext cx="2286000" cy="3556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508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38912" tIns="45720" rIns="10795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000000">
                      <a:alpha val="53725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800" dirty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ind"/>
            <p:cNvSpPr>
              <a:spLocks noChangeAspect="1" noEditPoints="1"/>
            </p:cNvSpPr>
            <p:nvPr userDrawn="1"/>
          </p:nvSpPr>
          <p:spPr bwMode="auto">
            <a:xfrm>
              <a:off x="1419021" y="2418755"/>
              <a:ext cx="114498" cy="115490"/>
            </a:xfrm>
            <a:custGeom>
              <a:avLst/>
              <a:gdLst>
                <a:gd name="T0" fmla="*/ 378 w 1016"/>
                <a:gd name="T1" fmla="*/ 639 h 1016"/>
                <a:gd name="T2" fmla="*/ 117 w 1016"/>
                <a:gd name="T3" fmla="*/ 377 h 1016"/>
                <a:gd name="T4" fmla="*/ 378 w 1016"/>
                <a:gd name="T5" fmla="*/ 116 h 1016"/>
                <a:gd name="T6" fmla="*/ 639 w 1016"/>
                <a:gd name="T7" fmla="*/ 377 h 1016"/>
                <a:gd name="T8" fmla="*/ 378 w 1016"/>
                <a:gd name="T9" fmla="*/ 639 h 1016"/>
                <a:gd name="T10" fmla="*/ 727 w 1016"/>
                <a:gd name="T11" fmla="*/ 639 h 1016"/>
                <a:gd name="T12" fmla="*/ 681 w 1016"/>
                <a:gd name="T13" fmla="*/ 639 h 1016"/>
                <a:gd name="T14" fmla="*/ 665 w 1016"/>
                <a:gd name="T15" fmla="*/ 623 h 1016"/>
                <a:gd name="T16" fmla="*/ 756 w 1016"/>
                <a:gd name="T17" fmla="*/ 377 h 1016"/>
                <a:gd name="T18" fmla="*/ 378 w 1016"/>
                <a:gd name="T19" fmla="*/ 0 h 1016"/>
                <a:gd name="T20" fmla="*/ 0 w 1016"/>
                <a:gd name="T21" fmla="*/ 377 h 1016"/>
                <a:gd name="T22" fmla="*/ 378 w 1016"/>
                <a:gd name="T23" fmla="*/ 755 h 1016"/>
                <a:gd name="T24" fmla="*/ 623 w 1016"/>
                <a:gd name="T25" fmla="*/ 664 h 1016"/>
                <a:gd name="T26" fmla="*/ 639 w 1016"/>
                <a:gd name="T27" fmla="*/ 680 h 1016"/>
                <a:gd name="T28" fmla="*/ 639 w 1016"/>
                <a:gd name="T29" fmla="*/ 726 h 1016"/>
                <a:gd name="T30" fmla="*/ 930 w 1016"/>
                <a:gd name="T31" fmla="*/ 1016 h 1016"/>
                <a:gd name="T32" fmla="*/ 1016 w 1016"/>
                <a:gd name="T33" fmla="*/ 929 h 1016"/>
                <a:gd name="T34" fmla="*/ 727 w 1016"/>
                <a:gd name="T35" fmla="*/ 639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6" h="1016">
                  <a:moveTo>
                    <a:pt x="378" y="639"/>
                  </a:moveTo>
                  <a:cubicBezTo>
                    <a:pt x="234" y="639"/>
                    <a:pt x="117" y="521"/>
                    <a:pt x="117" y="377"/>
                  </a:cubicBezTo>
                  <a:cubicBezTo>
                    <a:pt x="117" y="233"/>
                    <a:pt x="234" y="116"/>
                    <a:pt x="378" y="116"/>
                  </a:cubicBezTo>
                  <a:cubicBezTo>
                    <a:pt x="522" y="116"/>
                    <a:pt x="639" y="233"/>
                    <a:pt x="639" y="377"/>
                  </a:cubicBezTo>
                  <a:cubicBezTo>
                    <a:pt x="639" y="521"/>
                    <a:pt x="522" y="639"/>
                    <a:pt x="378" y="639"/>
                  </a:cubicBezTo>
                  <a:moveTo>
                    <a:pt x="727" y="639"/>
                  </a:moveTo>
                  <a:lnTo>
                    <a:pt x="681" y="639"/>
                  </a:lnTo>
                  <a:lnTo>
                    <a:pt x="665" y="623"/>
                  </a:lnTo>
                  <a:cubicBezTo>
                    <a:pt x="721" y="557"/>
                    <a:pt x="756" y="471"/>
                    <a:pt x="756" y="377"/>
                  </a:cubicBezTo>
                  <a:cubicBezTo>
                    <a:pt x="756" y="169"/>
                    <a:pt x="587" y="0"/>
                    <a:pt x="378" y="0"/>
                  </a:cubicBezTo>
                  <a:cubicBezTo>
                    <a:pt x="169" y="0"/>
                    <a:pt x="0" y="169"/>
                    <a:pt x="0" y="377"/>
                  </a:cubicBezTo>
                  <a:cubicBezTo>
                    <a:pt x="0" y="586"/>
                    <a:pt x="169" y="755"/>
                    <a:pt x="378" y="755"/>
                  </a:cubicBezTo>
                  <a:cubicBezTo>
                    <a:pt x="472" y="755"/>
                    <a:pt x="557" y="720"/>
                    <a:pt x="623" y="664"/>
                  </a:cubicBezTo>
                  <a:lnTo>
                    <a:pt x="639" y="680"/>
                  </a:lnTo>
                  <a:lnTo>
                    <a:pt x="639" y="726"/>
                  </a:lnTo>
                  <a:lnTo>
                    <a:pt x="930" y="1016"/>
                  </a:lnTo>
                  <a:lnTo>
                    <a:pt x="1016" y="929"/>
                  </a:lnTo>
                  <a:lnTo>
                    <a:pt x="727" y="639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Microphone"/>
            <p:cNvSpPr>
              <a:spLocks noChangeAspect="1" noEditPoints="1"/>
            </p:cNvSpPr>
            <p:nvPr userDrawn="1"/>
          </p:nvSpPr>
          <p:spPr bwMode="auto">
            <a:xfrm>
              <a:off x="3374910" y="2415781"/>
              <a:ext cx="89219" cy="121438"/>
            </a:xfrm>
            <a:custGeom>
              <a:avLst/>
              <a:gdLst>
                <a:gd name="T0" fmla="*/ 695 w 791"/>
                <a:gd name="T1" fmla="*/ 508 h 1073"/>
                <a:gd name="T2" fmla="*/ 395 w 791"/>
                <a:gd name="T3" fmla="*/ 796 h 1073"/>
                <a:gd name="T4" fmla="*/ 96 w 791"/>
                <a:gd name="T5" fmla="*/ 508 h 1073"/>
                <a:gd name="T6" fmla="*/ 0 w 791"/>
                <a:gd name="T7" fmla="*/ 508 h 1073"/>
                <a:gd name="T8" fmla="*/ 339 w 791"/>
                <a:gd name="T9" fmla="*/ 888 h 1073"/>
                <a:gd name="T10" fmla="*/ 339 w 791"/>
                <a:gd name="T11" fmla="*/ 1073 h 1073"/>
                <a:gd name="T12" fmla="*/ 452 w 791"/>
                <a:gd name="T13" fmla="*/ 1073 h 1073"/>
                <a:gd name="T14" fmla="*/ 452 w 791"/>
                <a:gd name="T15" fmla="*/ 888 h 1073"/>
                <a:gd name="T16" fmla="*/ 791 w 791"/>
                <a:gd name="T17" fmla="*/ 508 h 1073"/>
                <a:gd name="T18" fmla="*/ 695 w 791"/>
                <a:gd name="T19" fmla="*/ 508 h 1073"/>
                <a:gd name="T20" fmla="*/ 395 w 791"/>
                <a:gd name="T21" fmla="*/ 678 h 1073"/>
                <a:gd name="T22" fmla="*/ 564 w 791"/>
                <a:gd name="T23" fmla="*/ 508 h 1073"/>
                <a:gd name="T24" fmla="*/ 565 w 791"/>
                <a:gd name="T25" fmla="*/ 170 h 1073"/>
                <a:gd name="T26" fmla="*/ 395 w 791"/>
                <a:gd name="T27" fmla="*/ 0 h 1073"/>
                <a:gd name="T28" fmla="*/ 226 w 791"/>
                <a:gd name="T29" fmla="*/ 170 h 1073"/>
                <a:gd name="T30" fmla="*/ 226 w 791"/>
                <a:gd name="T31" fmla="*/ 508 h 1073"/>
                <a:gd name="T32" fmla="*/ 395 w 791"/>
                <a:gd name="T33" fmla="*/ 678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1" h="1073">
                  <a:moveTo>
                    <a:pt x="695" y="508"/>
                  </a:moveTo>
                  <a:cubicBezTo>
                    <a:pt x="695" y="678"/>
                    <a:pt x="551" y="796"/>
                    <a:pt x="395" y="796"/>
                  </a:cubicBezTo>
                  <a:cubicBezTo>
                    <a:pt x="240" y="796"/>
                    <a:pt x="96" y="678"/>
                    <a:pt x="96" y="508"/>
                  </a:cubicBezTo>
                  <a:lnTo>
                    <a:pt x="0" y="508"/>
                  </a:lnTo>
                  <a:cubicBezTo>
                    <a:pt x="0" y="701"/>
                    <a:pt x="154" y="860"/>
                    <a:pt x="339" y="888"/>
                  </a:cubicBezTo>
                  <a:lnTo>
                    <a:pt x="339" y="1073"/>
                  </a:lnTo>
                  <a:lnTo>
                    <a:pt x="452" y="1073"/>
                  </a:lnTo>
                  <a:lnTo>
                    <a:pt x="452" y="888"/>
                  </a:lnTo>
                  <a:cubicBezTo>
                    <a:pt x="637" y="860"/>
                    <a:pt x="791" y="701"/>
                    <a:pt x="791" y="508"/>
                  </a:cubicBezTo>
                  <a:lnTo>
                    <a:pt x="695" y="508"/>
                  </a:lnTo>
                  <a:close/>
                  <a:moveTo>
                    <a:pt x="395" y="678"/>
                  </a:moveTo>
                  <a:cubicBezTo>
                    <a:pt x="489" y="678"/>
                    <a:pt x="564" y="602"/>
                    <a:pt x="564" y="508"/>
                  </a:cubicBezTo>
                  <a:lnTo>
                    <a:pt x="565" y="170"/>
                  </a:lnTo>
                  <a:cubicBezTo>
                    <a:pt x="565" y="76"/>
                    <a:pt x="489" y="0"/>
                    <a:pt x="395" y="0"/>
                  </a:cubicBezTo>
                  <a:cubicBezTo>
                    <a:pt x="302" y="0"/>
                    <a:pt x="226" y="76"/>
                    <a:pt x="226" y="170"/>
                  </a:cubicBezTo>
                  <a:lnTo>
                    <a:pt x="226" y="508"/>
                  </a:lnTo>
                  <a:cubicBezTo>
                    <a:pt x="226" y="602"/>
                    <a:pt x="302" y="678"/>
                    <a:pt x="395" y="678"/>
                  </a:cubicBezTo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1" name="Menu Bar"/>
          <p:cNvGrpSpPr/>
          <p:nvPr>
            <p:custDataLst>
              <p:tags r:id="rId1"/>
            </p:custDataLst>
          </p:nvPr>
        </p:nvGrpSpPr>
        <p:grpSpPr>
          <a:xfrm>
            <a:off x="137801" y="685800"/>
            <a:ext cx="6483641" cy="345576"/>
            <a:chOff x="516930" y="1261239"/>
            <a:chExt cx="4087191" cy="240301"/>
          </a:xfrm>
          <a:solidFill>
            <a:srgbClr val="FFFFFF"/>
          </a:solidFill>
        </p:grpSpPr>
        <p:grpSp>
          <p:nvGrpSpPr>
            <p:cNvPr id="52" name="Menu Item"/>
            <p:cNvGrpSpPr/>
            <p:nvPr userDrawn="1"/>
          </p:nvGrpSpPr>
          <p:grpSpPr>
            <a:xfrm>
              <a:off x="516930" y="1261241"/>
              <a:ext cx="1080864" cy="240299"/>
              <a:chOff x="516930" y="1261241"/>
              <a:chExt cx="1080864" cy="240299"/>
            </a:xfrm>
            <a:grpFill/>
          </p:grpSpPr>
          <p:sp>
            <p:nvSpPr>
              <p:cNvPr id="62" name="Item"/>
              <p:cNvSpPr/>
              <p:nvPr userDrawn="1"/>
            </p:nvSpPr>
            <p:spPr>
              <a:xfrm>
                <a:off x="516930" y="1261241"/>
                <a:ext cx="1080864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b="1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DASHBOARS</a:t>
                </a:r>
                <a:endPara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Chevron"/>
              <p:cNvSpPr>
                <a:spLocks noChangeAspect="1"/>
              </p:cNvSpPr>
              <p:nvPr userDrawn="1">
                <p:custDataLst>
                  <p:tags r:id="rId11"/>
                </p:custDataLst>
              </p:nvPr>
            </p:nvSpPr>
            <p:spPr bwMode="auto">
              <a:xfrm>
                <a:off x="1473208" y="1363789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3" name="Menu Item"/>
            <p:cNvGrpSpPr/>
            <p:nvPr userDrawn="1"/>
          </p:nvGrpSpPr>
          <p:grpSpPr>
            <a:xfrm>
              <a:off x="1597794" y="1261241"/>
              <a:ext cx="1002108" cy="240299"/>
              <a:chOff x="1597794" y="1261241"/>
              <a:chExt cx="1002108" cy="240299"/>
            </a:xfrm>
            <a:grpFill/>
          </p:grpSpPr>
          <p:sp>
            <p:nvSpPr>
              <p:cNvPr id="60" name="Item"/>
              <p:cNvSpPr/>
              <p:nvPr userDrawn="1"/>
            </p:nvSpPr>
            <p:spPr>
              <a:xfrm>
                <a:off x="1597794" y="1261241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H" sz="900" b="1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 FOOD PLANS</a:t>
                </a:r>
                <a:endPara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Chevron"/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2475316" y="1363789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4" name="Menu Item"/>
            <p:cNvGrpSpPr/>
            <p:nvPr userDrawn="1"/>
          </p:nvGrpSpPr>
          <p:grpSpPr>
            <a:xfrm>
              <a:off x="2599902" y="1261241"/>
              <a:ext cx="1002108" cy="240299"/>
              <a:chOff x="2599902" y="1261241"/>
              <a:chExt cx="1002108" cy="240299"/>
            </a:xfrm>
            <a:grpFill/>
          </p:grpSpPr>
          <p:sp>
            <p:nvSpPr>
              <p:cNvPr id="58" name="Item"/>
              <p:cNvSpPr/>
              <p:nvPr userDrawn="1"/>
            </p:nvSpPr>
            <p:spPr>
              <a:xfrm>
                <a:off x="2599902" y="1261241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ONLINE TOOLS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hevron"/>
              <p:cNvSpPr>
                <a:spLocks noChangeAspect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3477424" y="1363789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5" name="Menu Item"/>
            <p:cNvGrpSpPr/>
            <p:nvPr userDrawn="1"/>
          </p:nvGrpSpPr>
          <p:grpSpPr>
            <a:xfrm>
              <a:off x="3602012" y="1261239"/>
              <a:ext cx="1002109" cy="240299"/>
              <a:chOff x="3602012" y="1261239"/>
              <a:chExt cx="1002109" cy="240299"/>
            </a:xfrm>
            <a:grpFill/>
          </p:grpSpPr>
          <p:sp>
            <p:nvSpPr>
              <p:cNvPr id="56" name="Item"/>
              <p:cNvSpPr/>
              <p:nvPr userDrawn="1"/>
            </p:nvSpPr>
            <p:spPr>
              <a:xfrm>
                <a:off x="3602012" y="1261239"/>
                <a:ext cx="1002109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MY.NYOUTRITION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Chevron"/>
              <p:cNvSpPr>
                <a:spLocks noChangeAspect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4479532" y="1363788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82" name="Placeholder User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0505"/>
            <a:ext cx="501482" cy="501482"/>
          </a:xfrm>
          <a:prstGeom prst="ellipse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00900" y="1065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Jone</a:t>
            </a:r>
            <a:r>
              <a:rPr lang="fr-CH" dirty="0" smtClean="0"/>
              <a:t> </a:t>
            </a:r>
            <a:r>
              <a:rPr lang="fr-CH" dirty="0" err="1" smtClean="0"/>
              <a:t>Doe</a:t>
            </a:r>
            <a:endParaRPr lang="en-US" dirty="0"/>
          </a:p>
        </p:txBody>
      </p:sp>
      <p:sp>
        <p:nvSpPr>
          <p:cNvPr id="67" name="Scatter Plot"/>
          <p:cNvSpPr>
            <a:spLocks noChangeAspect="1" noEditPoints="1"/>
          </p:cNvSpPr>
          <p:nvPr/>
        </p:nvSpPr>
        <p:spPr bwMode="auto">
          <a:xfrm>
            <a:off x="117058" y="3505200"/>
            <a:ext cx="1992536" cy="2285999"/>
          </a:xfrm>
          <a:custGeom>
            <a:avLst/>
            <a:gdLst>
              <a:gd name="T0" fmla="*/ 0 w 671"/>
              <a:gd name="T1" fmla="*/ 13 h 667"/>
              <a:gd name="T2" fmla="*/ 653 w 671"/>
              <a:gd name="T3" fmla="*/ 667 h 667"/>
              <a:gd name="T4" fmla="*/ 26 w 671"/>
              <a:gd name="T5" fmla="*/ 640 h 667"/>
              <a:gd name="T6" fmla="*/ 13 w 671"/>
              <a:gd name="T7" fmla="*/ 0 h 667"/>
              <a:gd name="T8" fmla="*/ 533 w 671"/>
              <a:gd name="T9" fmla="*/ 80 h 667"/>
              <a:gd name="T10" fmla="*/ 666 w 671"/>
              <a:gd name="T11" fmla="*/ 80 h 667"/>
              <a:gd name="T12" fmla="*/ 600 w 671"/>
              <a:gd name="T13" fmla="*/ 40 h 667"/>
              <a:gd name="T14" fmla="*/ 600 w 671"/>
              <a:gd name="T15" fmla="*/ 120 h 667"/>
              <a:gd name="T16" fmla="*/ 600 w 671"/>
              <a:gd name="T17" fmla="*/ 40 h 667"/>
              <a:gd name="T18" fmla="*/ 400 w 671"/>
              <a:gd name="T19" fmla="*/ 120 h 667"/>
              <a:gd name="T20" fmla="*/ 533 w 671"/>
              <a:gd name="T21" fmla="*/ 120 h 667"/>
              <a:gd name="T22" fmla="*/ 466 w 671"/>
              <a:gd name="T23" fmla="*/ 80 h 667"/>
              <a:gd name="T24" fmla="*/ 466 w 671"/>
              <a:gd name="T25" fmla="*/ 160 h 667"/>
              <a:gd name="T26" fmla="*/ 466 w 671"/>
              <a:gd name="T27" fmla="*/ 80 h 667"/>
              <a:gd name="T28" fmla="*/ 506 w 671"/>
              <a:gd name="T29" fmla="*/ 240 h 667"/>
              <a:gd name="T30" fmla="*/ 640 w 671"/>
              <a:gd name="T31" fmla="*/ 240 h 667"/>
              <a:gd name="T32" fmla="*/ 400 w 671"/>
              <a:gd name="T33" fmla="*/ 187 h 667"/>
              <a:gd name="T34" fmla="*/ 400 w 671"/>
              <a:gd name="T35" fmla="*/ 320 h 667"/>
              <a:gd name="T36" fmla="*/ 400 w 671"/>
              <a:gd name="T37" fmla="*/ 187 h 667"/>
              <a:gd name="T38" fmla="*/ 613 w 671"/>
              <a:gd name="T39" fmla="*/ 240 h 667"/>
              <a:gd name="T40" fmla="*/ 533 w 671"/>
              <a:gd name="T41" fmla="*/ 240 h 667"/>
              <a:gd name="T42" fmla="*/ 400 w 671"/>
              <a:gd name="T43" fmla="*/ 213 h 667"/>
              <a:gd name="T44" fmla="*/ 400 w 671"/>
              <a:gd name="T45" fmla="*/ 293 h 667"/>
              <a:gd name="T46" fmla="*/ 400 w 671"/>
              <a:gd name="T47" fmla="*/ 213 h 667"/>
              <a:gd name="T48" fmla="*/ 186 w 671"/>
              <a:gd name="T49" fmla="*/ 320 h 667"/>
              <a:gd name="T50" fmla="*/ 320 w 671"/>
              <a:gd name="T51" fmla="*/ 320 h 667"/>
              <a:gd name="T52" fmla="*/ 253 w 671"/>
              <a:gd name="T53" fmla="*/ 280 h 667"/>
              <a:gd name="T54" fmla="*/ 253 w 671"/>
              <a:gd name="T55" fmla="*/ 360 h 667"/>
              <a:gd name="T56" fmla="*/ 253 w 671"/>
              <a:gd name="T57" fmla="*/ 280 h 667"/>
              <a:gd name="T58" fmla="*/ 453 w 671"/>
              <a:gd name="T59" fmla="*/ 373 h 667"/>
              <a:gd name="T60" fmla="*/ 586 w 671"/>
              <a:gd name="T61" fmla="*/ 373 h 667"/>
              <a:gd name="T62" fmla="*/ 373 w 671"/>
              <a:gd name="T63" fmla="*/ 333 h 667"/>
              <a:gd name="T64" fmla="*/ 373 w 671"/>
              <a:gd name="T65" fmla="*/ 467 h 667"/>
              <a:gd name="T66" fmla="*/ 373 w 671"/>
              <a:gd name="T67" fmla="*/ 333 h 667"/>
              <a:gd name="T68" fmla="*/ 560 w 671"/>
              <a:gd name="T69" fmla="*/ 373 h 667"/>
              <a:gd name="T70" fmla="*/ 480 w 671"/>
              <a:gd name="T71" fmla="*/ 373 h 667"/>
              <a:gd name="T72" fmla="*/ 373 w 671"/>
              <a:gd name="T73" fmla="*/ 360 h 667"/>
              <a:gd name="T74" fmla="*/ 373 w 671"/>
              <a:gd name="T75" fmla="*/ 440 h 667"/>
              <a:gd name="T76" fmla="*/ 373 w 671"/>
              <a:gd name="T77" fmla="*/ 360 h 667"/>
              <a:gd name="T78" fmla="*/ 93 w 671"/>
              <a:gd name="T79" fmla="*/ 453 h 667"/>
              <a:gd name="T80" fmla="*/ 226 w 671"/>
              <a:gd name="T81" fmla="*/ 453 h 667"/>
              <a:gd name="T82" fmla="*/ 160 w 671"/>
              <a:gd name="T83" fmla="*/ 413 h 667"/>
              <a:gd name="T84" fmla="*/ 160 w 671"/>
              <a:gd name="T85" fmla="*/ 493 h 667"/>
              <a:gd name="T86" fmla="*/ 160 w 671"/>
              <a:gd name="T87" fmla="*/ 413 h 667"/>
              <a:gd name="T88" fmla="*/ 226 w 671"/>
              <a:gd name="T89" fmla="*/ 520 h 667"/>
              <a:gd name="T90" fmla="*/ 360 w 671"/>
              <a:gd name="T91" fmla="*/ 520 h 667"/>
              <a:gd name="T92" fmla="*/ 293 w 671"/>
              <a:gd name="T93" fmla="*/ 480 h 667"/>
              <a:gd name="T94" fmla="*/ 293 w 671"/>
              <a:gd name="T95" fmla="*/ 560 h 667"/>
              <a:gd name="T96" fmla="*/ 293 w 671"/>
              <a:gd name="T97" fmla="*/ 48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71" h="667">
                <a:moveTo>
                  <a:pt x="13" y="0"/>
                </a:moveTo>
                <a:cubicBezTo>
                  <a:pt x="5" y="0"/>
                  <a:pt x="0" y="6"/>
                  <a:pt x="0" y="13"/>
                </a:cubicBezTo>
                <a:lnTo>
                  <a:pt x="0" y="667"/>
                </a:lnTo>
                <a:lnTo>
                  <a:pt x="653" y="667"/>
                </a:lnTo>
                <a:cubicBezTo>
                  <a:pt x="671" y="667"/>
                  <a:pt x="671" y="640"/>
                  <a:pt x="653" y="640"/>
                </a:cubicBezTo>
                <a:lnTo>
                  <a:pt x="26" y="640"/>
                </a:lnTo>
                <a:lnTo>
                  <a:pt x="26" y="13"/>
                </a:lnTo>
                <a:cubicBezTo>
                  <a:pt x="26" y="6"/>
                  <a:pt x="20" y="0"/>
                  <a:pt x="13" y="0"/>
                </a:cubicBezTo>
                <a:close/>
                <a:moveTo>
                  <a:pt x="600" y="13"/>
                </a:moveTo>
                <a:cubicBezTo>
                  <a:pt x="563" y="13"/>
                  <a:pt x="533" y="43"/>
                  <a:pt x="533" y="80"/>
                </a:cubicBezTo>
                <a:cubicBezTo>
                  <a:pt x="533" y="117"/>
                  <a:pt x="563" y="147"/>
                  <a:pt x="600" y="147"/>
                </a:cubicBezTo>
                <a:cubicBezTo>
                  <a:pt x="636" y="147"/>
                  <a:pt x="666" y="117"/>
                  <a:pt x="666" y="80"/>
                </a:cubicBezTo>
                <a:cubicBezTo>
                  <a:pt x="666" y="43"/>
                  <a:pt x="636" y="13"/>
                  <a:pt x="600" y="13"/>
                </a:cubicBezTo>
                <a:close/>
                <a:moveTo>
                  <a:pt x="600" y="40"/>
                </a:moveTo>
                <a:cubicBezTo>
                  <a:pt x="622" y="40"/>
                  <a:pt x="640" y="58"/>
                  <a:pt x="640" y="80"/>
                </a:cubicBezTo>
                <a:cubicBezTo>
                  <a:pt x="640" y="102"/>
                  <a:pt x="622" y="120"/>
                  <a:pt x="600" y="120"/>
                </a:cubicBezTo>
                <a:cubicBezTo>
                  <a:pt x="577" y="120"/>
                  <a:pt x="560" y="102"/>
                  <a:pt x="560" y="80"/>
                </a:cubicBezTo>
                <a:cubicBezTo>
                  <a:pt x="560" y="58"/>
                  <a:pt x="577" y="40"/>
                  <a:pt x="600" y="40"/>
                </a:cubicBezTo>
                <a:close/>
                <a:moveTo>
                  <a:pt x="466" y="53"/>
                </a:moveTo>
                <a:cubicBezTo>
                  <a:pt x="430" y="53"/>
                  <a:pt x="400" y="83"/>
                  <a:pt x="400" y="120"/>
                </a:cubicBezTo>
                <a:cubicBezTo>
                  <a:pt x="400" y="157"/>
                  <a:pt x="430" y="187"/>
                  <a:pt x="466" y="187"/>
                </a:cubicBezTo>
                <a:cubicBezTo>
                  <a:pt x="503" y="187"/>
                  <a:pt x="533" y="157"/>
                  <a:pt x="533" y="120"/>
                </a:cubicBezTo>
                <a:cubicBezTo>
                  <a:pt x="533" y="83"/>
                  <a:pt x="503" y="53"/>
                  <a:pt x="466" y="53"/>
                </a:cubicBezTo>
                <a:close/>
                <a:moveTo>
                  <a:pt x="466" y="80"/>
                </a:moveTo>
                <a:cubicBezTo>
                  <a:pt x="489" y="80"/>
                  <a:pt x="506" y="98"/>
                  <a:pt x="506" y="120"/>
                </a:cubicBezTo>
                <a:cubicBezTo>
                  <a:pt x="506" y="142"/>
                  <a:pt x="489" y="160"/>
                  <a:pt x="466" y="160"/>
                </a:cubicBezTo>
                <a:cubicBezTo>
                  <a:pt x="444" y="160"/>
                  <a:pt x="426" y="142"/>
                  <a:pt x="426" y="120"/>
                </a:cubicBezTo>
                <a:cubicBezTo>
                  <a:pt x="426" y="98"/>
                  <a:pt x="444" y="80"/>
                  <a:pt x="466" y="80"/>
                </a:cubicBezTo>
                <a:close/>
                <a:moveTo>
                  <a:pt x="573" y="173"/>
                </a:moveTo>
                <a:cubicBezTo>
                  <a:pt x="536" y="173"/>
                  <a:pt x="506" y="203"/>
                  <a:pt x="506" y="240"/>
                </a:cubicBezTo>
                <a:cubicBezTo>
                  <a:pt x="506" y="277"/>
                  <a:pt x="536" y="307"/>
                  <a:pt x="573" y="307"/>
                </a:cubicBezTo>
                <a:cubicBezTo>
                  <a:pt x="610" y="307"/>
                  <a:pt x="640" y="277"/>
                  <a:pt x="640" y="240"/>
                </a:cubicBezTo>
                <a:cubicBezTo>
                  <a:pt x="640" y="203"/>
                  <a:pt x="610" y="173"/>
                  <a:pt x="573" y="173"/>
                </a:cubicBezTo>
                <a:close/>
                <a:moveTo>
                  <a:pt x="400" y="187"/>
                </a:moveTo>
                <a:cubicBezTo>
                  <a:pt x="363" y="187"/>
                  <a:pt x="333" y="217"/>
                  <a:pt x="333" y="253"/>
                </a:cubicBezTo>
                <a:cubicBezTo>
                  <a:pt x="333" y="290"/>
                  <a:pt x="363" y="320"/>
                  <a:pt x="400" y="320"/>
                </a:cubicBezTo>
                <a:cubicBezTo>
                  <a:pt x="436" y="320"/>
                  <a:pt x="466" y="290"/>
                  <a:pt x="466" y="253"/>
                </a:cubicBezTo>
                <a:cubicBezTo>
                  <a:pt x="466" y="217"/>
                  <a:pt x="436" y="187"/>
                  <a:pt x="400" y="187"/>
                </a:cubicBezTo>
                <a:close/>
                <a:moveTo>
                  <a:pt x="573" y="200"/>
                </a:moveTo>
                <a:cubicBezTo>
                  <a:pt x="595" y="200"/>
                  <a:pt x="613" y="218"/>
                  <a:pt x="613" y="240"/>
                </a:cubicBezTo>
                <a:cubicBezTo>
                  <a:pt x="613" y="262"/>
                  <a:pt x="595" y="280"/>
                  <a:pt x="573" y="280"/>
                </a:cubicBezTo>
                <a:cubicBezTo>
                  <a:pt x="551" y="280"/>
                  <a:pt x="533" y="262"/>
                  <a:pt x="533" y="240"/>
                </a:cubicBezTo>
                <a:cubicBezTo>
                  <a:pt x="533" y="218"/>
                  <a:pt x="551" y="200"/>
                  <a:pt x="573" y="200"/>
                </a:cubicBezTo>
                <a:close/>
                <a:moveTo>
                  <a:pt x="400" y="213"/>
                </a:moveTo>
                <a:cubicBezTo>
                  <a:pt x="422" y="213"/>
                  <a:pt x="440" y="231"/>
                  <a:pt x="440" y="253"/>
                </a:cubicBezTo>
                <a:cubicBezTo>
                  <a:pt x="440" y="276"/>
                  <a:pt x="422" y="293"/>
                  <a:pt x="400" y="293"/>
                </a:cubicBezTo>
                <a:cubicBezTo>
                  <a:pt x="377" y="293"/>
                  <a:pt x="360" y="276"/>
                  <a:pt x="360" y="253"/>
                </a:cubicBezTo>
                <a:cubicBezTo>
                  <a:pt x="360" y="231"/>
                  <a:pt x="377" y="213"/>
                  <a:pt x="400" y="213"/>
                </a:cubicBezTo>
                <a:close/>
                <a:moveTo>
                  <a:pt x="253" y="253"/>
                </a:moveTo>
                <a:cubicBezTo>
                  <a:pt x="216" y="253"/>
                  <a:pt x="186" y="283"/>
                  <a:pt x="186" y="320"/>
                </a:cubicBezTo>
                <a:cubicBezTo>
                  <a:pt x="186" y="357"/>
                  <a:pt x="216" y="387"/>
                  <a:pt x="253" y="387"/>
                </a:cubicBezTo>
                <a:cubicBezTo>
                  <a:pt x="290" y="387"/>
                  <a:pt x="320" y="357"/>
                  <a:pt x="320" y="320"/>
                </a:cubicBezTo>
                <a:cubicBezTo>
                  <a:pt x="320" y="283"/>
                  <a:pt x="290" y="253"/>
                  <a:pt x="253" y="253"/>
                </a:cubicBezTo>
                <a:close/>
                <a:moveTo>
                  <a:pt x="253" y="280"/>
                </a:moveTo>
                <a:cubicBezTo>
                  <a:pt x="275" y="280"/>
                  <a:pt x="293" y="298"/>
                  <a:pt x="293" y="320"/>
                </a:cubicBezTo>
                <a:cubicBezTo>
                  <a:pt x="293" y="342"/>
                  <a:pt x="275" y="360"/>
                  <a:pt x="253" y="360"/>
                </a:cubicBezTo>
                <a:cubicBezTo>
                  <a:pt x="231" y="360"/>
                  <a:pt x="213" y="342"/>
                  <a:pt x="213" y="320"/>
                </a:cubicBezTo>
                <a:cubicBezTo>
                  <a:pt x="213" y="298"/>
                  <a:pt x="231" y="280"/>
                  <a:pt x="253" y="280"/>
                </a:cubicBezTo>
                <a:close/>
                <a:moveTo>
                  <a:pt x="520" y="307"/>
                </a:moveTo>
                <a:cubicBezTo>
                  <a:pt x="483" y="307"/>
                  <a:pt x="453" y="337"/>
                  <a:pt x="453" y="373"/>
                </a:cubicBezTo>
                <a:cubicBezTo>
                  <a:pt x="453" y="410"/>
                  <a:pt x="483" y="440"/>
                  <a:pt x="520" y="440"/>
                </a:cubicBezTo>
                <a:cubicBezTo>
                  <a:pt x="556" y="440"/>
                  <a:pt x="586" y="410"/>
                  <a:pt x="586" y="373"/>
                </a:cubicBezTo>
                <a:cubicBezTo>
                  <a:pt x="586" y="337"/>
                  <a:pt x="556" y="307"/>
                  <a:pt x="520" y="307"/>
                </a:cubicBezTo>
                <a:close/>
                <a:moveTo>
                  <a:pt x="373" y="333"/>
                </a:moveTo>
                <a:cubicBezTo>
                  <a:pt x="336" y="333"/>
                  <a:pt x="306" y="363"/>
                  <a:pt x="306" y="400"/>
                </a:cubicBezTo>
                <a:cubicBezTo>
                  <a:pt x="306" y="437"/>
                  <a:pt x="336" y="467"/>
                  <a:pt x="373" y="467"/>
                </a:cubicBezTo>
                <a:cubicBezTo>
                  <a:pt x="410" y="467"/>
                  <a:pt x="440" y="437"/>
                  <a:pt x="440" y="400"/>
                </a:cubicBezTo>
                <a:cubicBezTo>
                  <a:pt x="440" y="363"/>
                  <a:pt x="410" y="333"/>
                  <a:pt x="373" y="333"/>
                </a:cubicBezTo>
                <a:close/>
                <a:moveTo>
                  <a:pt x="520" y="333"/>
                </a:moveTo>
                <a:cubicBezTo>
                  <a:pt x="542" y="333"/>
                  <a:pt x="560" y="351"/>
                  <a:pt x="560" y="373"/>
                </a:cubicBezTo>
                <a:cubicBezTo>
                  <a:pt x="560" y="396"/>
                  <a:pt x="542" y="413"/>
                  <a:pt x="520" y="413"/>
                </a:cubicBezTo>
                <a:cubicBezTo>
                  <a:pt x="497" y="413"/>
                  <a:pt x="480" y="396"/>
                  <a:pt x="480" y="373"/>
                </a:cubicBezTo>
                <a:cubicBezTo>
                  <a:pt x="480" y="351"/>
                  <a:pt x="497" y="333"/>
                  <a:pt x="520" y="333"/>
                </a:cubicBezTo>
                <a:close/>
                <a:moveTo>
                  <a:pt x="373" y="360"/>
                </a:moveTo>
                <a:cubicBezTo>
                  <a:pt x="395" y="360"/>
                  <a:pt x="413" y="378"/>
                  <a:pt x="413" y="400"/>
                </a:cubicBezTo>
                <a:cubicBezTo>
                  <a:pt x="413" y="422"/>
                  <a:pt x="395" y="440"/>
                  <a:pt x="373" y="440"/>
                </a:cubicBezTo>
                <a:cubicBezTo>
                  <a:pt x="351" y="440"/>
                  <a:pt x="333" y="422"/>
                  <a:pt x="333" y="400"/>
                </a:cubicBezTo>
                <a:cubicBezTo>
                  <a:pt x="333" y="378"/>
                  <a:pt x="351" y="360"/>
                  <a:pt x="373" y="360"/>
                </a:cubicBezTo>
                <a:close/>
                <a:moveTo>
                  <a:pt x="160" y="387"/>
                </a:moveTo>
                <a:cubicBezTo>
                  <a:pt x="123" y="387"/>
                  <a:pt x="93" y="417"/>
                  <a:pt x="93" y="453"/>
                </a:cubicBezTo>
                <a:cubicBezTo>
                  <a:pt x="93" y="490"/>
                  <a:pt x="123" y="520"/>
                  <a:pt x="160" y="520"/>
                </a:cubicBezTo>
                <a:cubicBezTo>
                  <a:pt x="196" y="520"/>
                  <a:pt x="226" y="490"/>
                  <a:pt x="226" y="453"/>
                </a:cubicBezTo>
                <a:cubicBezTo>
                  <a:pt x="226" y="417"/>
                  <a:pt x="196" y="387"/>
                  <a:pt x="160" y="387"/>
                </a:cubicBezTo>
                <a:close/>
                <a:moveTo>
                  <a:pt x="160" y="413"/>
                </a:moveTo>
                <a:cubicBezTo>
                  <a:pt x="182" y="413"/>
                  <a:pt x="200" y="431"/>
                  <a:pt x="200" y="453"/>
                </a:cubicBezTo>
                <a:cubicBezTo>
                  <a:pt x="200" y="476"/>
                  <a:pt x="182" y="493"/>
                  <a:pt x="160" y="493"/>
                </a:cubicBezTo>
                <a:cubicBezTo>
                  <a:pt x="137" y="493"/>
                  <a:pt x="120" y="476"/>
                  <a:pt x="120" y="453"/>
                </a:cubicBezTo>
                <a:cubicBezTo>
                  <a:pt x="120" y="431"/>
                  <a:pt x="137" y="413"/>
                  <a:pt x="160" y="413"/>
                </a:cubicBezTo>
                <a:close/>
                <a:moveTo>
                  <a:pt x="293" y="453"/>
                </a:moveTo>
                <a:cubicBezTo>
                  <a:pt x="256" y="453"/>
                  <a:pt x="226" y="483"/>
                  <a:pt x="226" y="520"/>
                </a:cubicBezTo>
                <a:cubicBezTo>
                  <a:pt x="226" y="557"/>
                  <a:pt x="256" y="587"/>
                  <a:pt x="293" y="587"/>
                </a:cubicBezTo>
                <a:cubicBezTo>
                  <a:pt x="330" y="587"/>
                  <a:pt x="360" y="557"/>
                  <a:pt x="360" y="520"/>
                </a:cubicBezTo>
                <a:cubicBezTo>
                  <a:pt x="360" y="483"/>
                  <a:pt x="330" y="453"/>
                  <a:pt x="293" y="453"/>
                </a:cubicBezTo>
                <a:close/>
                <a:moveTo>
                  <a:pt x="293" y="480"/>
                </a:moveTo>
                <a:cubicBezTo>
                  <a:pt x="315" y="480"/>
                  <a:pt x="333" y="498"/>
                  <a:pt x="333" y="520"/>
                </a:cubicBezTo>
                <a:cubicBezTo>
                  <a:pt x="333" y="542"/>
                  <a:pt x="315" y="560"/>
                  <a:pt x="293" y="560"/>
                </a:cubicBezTo>
                <a:cubicBezTo>
                  <a:pt x="271" y="560"/>
                  <a:pt x="253" y="542"/>
                  <a:pt x="253" y="520"/>
                </a:cubicBezTo>
                <a:cubicBezTo>
                  <a:pt x="253" y="498"/>
                  <a:pt x="271" y="480"/>
                  <a:pt x="293" y="48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Size Grip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7234648" y="5097372"/>
            <a:ext cx="73025" cy="71438"/>
          </a:xfrm>
          <a:custGeom>
            <a:avLst/>
            <a:gdLst>
              <a:gd name="T0" fmla="*/ 152 w 198"/>
              <a:gd name="T1" fmla="*/ 0 h 198"/>
              <a:gd name="T2" fmla="*/ 152 w 198"/>
              <a:gd name="T3" fmla="*/ 45 h 198"/>
              <a:gd name="T4" fmla="*/ 198 w 198"/>
              <a:gd name="T5" fmla="*/ 45 h 198"/>
              <a:gd name="T6" fmla="*/ 198 w 198"/>
              <a:gd name="T7" fmla="*/ 0 h 198"/>
              <a:gd name="T8" fmla="*/ 152 w 198"/>
              <a:gd name="T9" fmla="*/ 0 h 198"/>
              <a:gd name="T10" fmla="*/ 76 w 198"/>
              <a:gd name="T11" fmla="*/ 76 h 198"/>
              <a:gd name="T12" fmla="*/ 76 w 198"/>
              <a:gd name="T13" fmla="*/ 121 h 198"/>
              <a:gd name="T14" fmla="*/ 121 w 198"/>
              <a:gd name="T15" fmla="*/ 121 h 198"/>
              <a:gd name="T16" fmla="*/ 121 w 198"/>
              <a:gd name="T17" fmla="*/ 76 h 198"/>
              <a:gd name="T18" fmla="*/ 76 w 198"/>
              <a:gd name="T19" fmla="*/ 76 h 198"/>
              <a:gd name="T20" fmla="*/ 152 w 198"/>
              <a:gd name="T21" fmla="*/ 76 h 198"/>
              <a:gd name="T22" fmla="*/ 152 w 198"/>
              <a:gd name="T23" fmla="*/ 121 h 198"/>
              <a:gd name="T24" fmla="*/ 198 w 198"/>
              <a:gd name="T25" fmla="*/ 121 h 198"/>
              <a:gd name="T26" fmla="*/ 198 w 198"/>
              <a:gd name="T27" fmla="*/ 76 h 198"/>
              <a:gd name="T28" fmla="*/ 152 w 198"/>
              <a:gd name="T29" fmla="*/ 76 h 198"/>
              <a:gd name="T30" fmla="*/ 0 w 198"/>
              <a:gd name="T31" fmla="*/ 152 h 198"/>
              <a:gd name="T32" fmla="*/ 0 w 198"/>
              <a:gd name="T33" fmla="*/ 198 h 198"/>
              <a:gd name="T34" fmla="*/ 46 w 198"/>
              <a:gd name="T35" fmla="*/ 198 h 198"/>
              <a:gd name="T36" fmla="*/ 46 w 198"/>
              <a:gd name="T37" fmla="*/ 152 h 198"/>
              <a:gd name="T38" fmla="*/ 0 w 198"/>
              <a:gd name="T39" fmla="*/ 152 h 198"/>
              <a:gd name="T40" fmla="*/ 76 w 198"/>
              <a:gd name="T41" fmla="*/ 152 h 198"/>
              <a:gd name="T42" fmla="*/ 76 w 198"/>
              <a:gd name="T43" fmla="*/ 198 h 198"/>
              <a:gd name="T44" fmla="*/ 121 w 198"/>
              <a:gd name="T45" fmla="*/ 198 h 198"/>
              <a:gd name="T46" fmla="*/ 121 w 198"/>
              <a:gd name="T47" fmla="*/ 152 h 198"/>
              <a:gd name="T48" fmla="*/ 76 w 198"/>
              <a:gd name="T49" fmla="*/ 152 h 198"/>
              <a:gd name="T50" fmla="*/ 152 w 198"/>
              <a:gd name="T51" fmla="*/ 152 h 198"/>
              <a:gd name="T52" fmla="*/ 152 w 198"/>
              <a:gd name="T53" fmla="*/ 198 h 198"/>
              <a:gd name="T54" fmla="*/ 198 w 198"/>
              <a:gd name="T55" fmla="*/ 198 h 198"/>
              <a:gd name="T56" fmla="*/ 198 w 198"/>
              <a:gd name="T57" fmla="*/ 152 h 198"/>
              <a:gd name="T58" fmla="*/ 152 w 198"/>
              <a:gd name="T59" fmla="*/ 152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8" h="198">
                <a:moveTo>
                  <a:pt x="152" y="0"/>
                </a:moveTo>
                <a:lnTo>
                  <a:pt x="152" y="45"/>
                </a:lnTo>
                <a:lnTo>
                  <a:pt x="198" y="45"/>
                </a:lnTo>
                <a:lnTo>
                  <a:pt x="198" y="0"/>
                </a:lnTo>
                <a:lnTo>
                  <a:pt x="152" y="0"/>
                </a:lnTo>
                <a:close/>
                <a:moveTo>
                  <a:pt x="76" y="76"/>
                </a:moveTo>
                <a:lnTo>
                  <a:pt x="76" y="121"/>
                </a:lnTo>
                <a:lnTo>
                  <a:pt x="121" y="121"/>
                </a:lnTo>
                <a:lnTo>
                  <a:pt x="121" y="76"/>
                </a:lnTo>
                <a:lnTo>
                  <a:pt x="76" y="76"/>
                </a:lnTo>
                <a:close/>
                <a:moveTo>
                  <a:pt x="152" y="76"/>
                </a:moveTo>
                <a:lnTo>
                  <a:pt x="152" y="121"/>
                </a:lnTo>
                <a:lnTo>
                  <a:pt x="198" y="121"/>
                </a:lnTo>
                <a:lnTo>
                  <a:pt x="198" y="76"/>
                </a:lnTo>
                <a:lnTo>
                  <a:pt x="152" y="76"/>
                </a:lnTo>
                <a:close/>
                <a:moveTo>
                  <a:pt x="0" y="152"/>
                </a:moveTo>
                <a:lnTo>
                  <a:pt x="0" y="198"/>
                </a:lnTo>
                <a:lnTo>
                  <a:pt x="46" y="198"/>
                </a:lnTo>
                <a:lnTo>
                  <a:pt x="46" y="152"/>
                </a:lnTo>
                <a:lnTo>
                  <a:pt x="0" y="152"/>
                </a:lnTo>
                <a:close/>
                <a:moveTo>
                  <a:pt x="76" y="152"/>
                </a:moveTo>
                <a:lnTo>
                  <a:pt x="76" y="198"/>
                </a:lnTo>
                <a:lnTo>
                  <a:pt x="121" y="198"/>
                </a:lnTo>
                <a:lnTo>
                  <a:pt x="121" y="152"/>
                </a:lnTo>
                <a:lnTo>
                  <a:pt x="76" y="152"/>
                </a:lnTo>
                <a:close/>
                <a:moveTo>
                  <a:pt x="152" y="152"/>
                </a:moveTo>
                <a:lnTo>
                  <a:pt x="152" y="198"/>
                </a:lnTo>
                <a:lnTo>
                  <a:pt x="198" y="198"/>
                </a:lnTo>
                <a:lnTo>
                  <a:pt x="198" y="152"/>
                </a:lnTo>
                <a:lnTo>
                  <a:pt x="152" y="152"/>
                </a:ln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1" y="1164202"/>
            <a:ext cx="2038095" cy="1476191"/>
          </a:xfrm>
          <a:prstGeom prst="rect">
            <a:avLst/>
          </a:prstGeom>
        </p:spPr>
      </p:pic>
      <p:pic>
        <p:nvPicPr>
          <p:cNvPr id="74" name="Placeholder User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4157"/>
            <a:ext cx="658387" cy="658387"/>
          </a:xfrm>
          <a:prstGeom prst="ellipse">
            <a:avLst/>
          </a:prstGeom>
        </p:spPr>
      </p:pic>
      <p:sp>
        <p:nvSpPr>
          <p:cNvPr id="76" name="Group"/>
          <p:cNvSpPr>
            <a:spLocks noChangeAspect="1" noEditPoints="1"/>
          </p:cNvSpPr>
          <p:nvPr/>
        </p:nvSpPr>
        <p:spPr bwMode="auto">
          <a:xfrm>
            <a:off x="2514600" y="1166968"/>
            <a:ext cx="566865" cy="522405"/>
          </a:xfrm>
          <a:custGeom>
            <a:avLst/>
            <a:gdLst>
              <a:gd name="T0" fmla="*/ 146 w 666"/>
              <a:gd name="T1" fmla="*/ 80 h 613"/>
              <a:gd name="T2" fmla="*/ 151 w 666"/>
              <a:gd name="T3" fmla="*/ 165 h 613"/>
              <a:gd name="T4" fmla="*/ 26 w 666"/>
              <a:gd name="T5" fmla="*/ 253 h 613"/>
              <a:gd name="T6" fmla="*/ 0 w 666"/>
              <a:gd name="T7" fmla="*/ 440 h 613"/>
              <a:gd name="T8" fmla="*/ 5 w 666"/>
              <a:gd name="T9" fmla="*/ 510 h 613"/>
              <a:gd name="T10" fmla="*/ 120 w 666"/>
              <a:gd name="T11" fmla="*/ 533 h 613"/>
              <a:gd name="T12" fmla="*/ 213 w 666"/>
              <a:gd name="T13" fmla="*/ 520 h 613"/>
              <a:gd name="T14" fmla="*/ 218 w 666"/>
              <a:gd name="T15" fmla="*/ 590 h 613"/>
              <a:gd name="T16" fmla="*/ 333 w 666"/>
              <a:gd name="T17" fmla="*/ 613 h 613"/>
              <a:gd name="T18" fmla="*/ 448 w 666"/>
              <a:gd name="T19" fmla="*/ 590 h 613"/>
              <a:gd name="T20" fmla="*/ 453 w 666"/>
              <a:gd name="T21" fmla="*/ 520 h 613"/>
              <a:gd name="T22" fmla="*/ 546 w 666"/>
              <a:gd name="T23" fmla="*/ 533 h 613"/>
              <a:gd name="T24" fmla="*/ 661 w 666"/>
              <a:gd name="T25" fmla="*/ 510 h 613"/>
              <a:gd name="T26" fmla="*/ 666 w 666"/>
              <a:gd name="T27" fmla="*/ 440 h 613"/>
              <a:gd name="T28" fmla="*/ 640 w 666"/>
              <a:gd name="T29" fmla="*/ 253 h 613"/>
              <a:gd name="T30" fmla="*/ 513 w 666"/>
              <a:gd name="T31" fmla="*/ 166 h 613"/>
              <a:gd name="T32" fmla="*/ 517 w 666"/>
              <a:gd name="T33" fmla="*/ 80 h 613"/>
              <a:gd name="T34" fmla="*/ 357 w 666"/>
              <a:gd name="T35" fmla="*/ 80 h 613"/>
              <a:gd name="T36" fmla="*/ 332 w 666"/>
              <a:gd name="T37" fmla="*/ 224 h 613"/>
              <a:gd name="T38" fmla="*/ 306 w 666"/>
              <a:gd name="T39" fmla="*/ 80 h 613"/>
              <a:gd name="T40" fmla="*/ 226 w 666"/>
              <a:gd name="T41" fmla="*/ 26 h 613"/>
              <a:gd name="T42" fmla="*/ 226 w 666"/>
              <a:gd name="T43" fmla="*/ 133 h 613"/>
              <a:gd name="T44" fmla="*/ 226 w 666"/>
              <a:gd name="T45" fmla="*/ 26 h 613"/>
              <a:gd name="T46" fmla="*/ 490 w 666"/>
              <a:gd name="T47" fmla="*/ 80 h 613"/>
              <a:gd name="T48" fmla="*/ 384 w 666"/>
              <a:gd name="T49" fmla="*/ 80 h 613"/>
              <a:gd name="T50" fmla="*/ 226 w 666"/>
              <a:gd name="T51" fmla="*/ 160 h 613"/>
              <a:gd name="T52" fmla="*/ 306 w 666"/>
              <a:gd name="T53" fmla="*/ 244 h 613"/>
              <a:gd name="T54" fmla="*/ 282 w 666"/>
              <a:gd name="T55" fmla="*/ 411 h 613"/>
              <a:gd name="T56" fmla="*/ 240 w 666"/>
              <a:gd name="T57" fmla="*/ 440 h 613"/>
              <a:gd name="T58" fmla="*/ 213 w 666"/>
              <a:gd name="T59" fmla="*/ 253 h 613"/>
              <a:gd name="T60" fmla="*/ 226 w 666"/>
              <a:gd name="T61" fmla="*/ 160 h 613"/>
              <a:gd name="T62" fmla="*/ 489 w 666"/>
              <a:gd name="T63" fmla="*/ 179 h 613"/>
              <a:gd name="T64" fmla="*/ 495 w 666"/>
              <a:gd name="T65" fmla="*/ 331 h 613"/>
              <a:gd name="T66" fmla="*/ 426 w 666"/>
              <a:gd name="T67" fmla="*/ 445 h 613"/>
              <a:gd name="T68" fmla="*/ 426 w 666"/>
              <a:gd name="T69" fmla="*/ 333 h 613"/>
              <a:gd name="T70" fmla="*/ 357 w 666"/>
              <a:gd name="T71" fmla="*/ 240 h 613"/>
              <a:gd name="T72" fmla="*/ 120 w 666"/>
              <a:gd name="T73" fmla="*/ 186 h 613"/>
              <a:gd name="T74" fmla="*/ 120 w 666"/>
              <a:gd name="T75" fmla="*/ 320 h 613"/>
              <a:gd name="T76" fmla="*/ 120 w 666"/>
              <a:gd name="T77" fmla="*/ 186 h 613"/>
              <a:gd name="T78" fmla="*/ 613 w 666"/>
              <a:gd name="T79" fmla="*/ 253 h 613"/>
              <a:gd name="T80" fmla="*/ 480 w 666"/>
              <a:gd name="T81" fmla="*/ 253 h 613"/>
              <a:gd name="T82" fmla="*/ 333 w 666"/>
              <a:gd name="T83" fmla="*/ 266 h 613"/>
              <a:gd name="T84" fmla="*/ 333 w 666"/>
              <a:gd name="T85" fmla="*/ 400 h 613"/>
              <a:gd name="T86" fmla="*/ 333 w 666"/>
              <a:gd name="T87" fmla="*/ 266 h 613"/>
              <a:gd name="T88" fmla="*/ 213 w 666"/>
              <a:gd name="T89" fmla="*/ 440 h 613"/>
              <a:gd name="T90" fmla="*/ 199 w 666"/>
              <a:gd name="T91" fmla="*/ 497 h 613"/>
              <a:gd name="T92" fmla="*/ 40 w 666"/>
              <a:gd name="T93" fmla="*/ 497 h 613"/>
              <a:gd name="T94" fmla="*/ 26 w 666"/>
              <a:gd name="T95" fmla="*/ 440 h 613"/>
              <a:gd name="T96" fmla="*/ 546 w 666"/>
              <a:gd name="T97" fmla="*/ 346 h 613"/>
              <a:gd name="T98" fmla="*/ 640 w 666"/>
              <a:gd name="T99" fmla="*/ 491 h 613"/>
              <a:gd name="T100" fmla="*/ 546 w 666"/>
              <a:gd name="T101" fmla="*/ 506 h 613"/>
              <a:gd name="T102" fmla="*/ 453 w 666"/>
              <a:gd name="T103" fmla="*/ 491 h 613"/>
              <a:gd name="T104" fmla="*/ 546 w 666"/>
              <a:gd name="T105" fmla="*/ 346 h 613"/>
              <a:gd name="T106" fmla="*/ 426 w 666"/>
              <a:gd name="T107" fmla="*/ 520 h 613"/>
              <a:gd name="T108" fmla="*/ 412 w 666"/>
              <a:gd name="T109" fmla="*/ 577 h 613"/>
              <a:gd name="T110" fmla="*/ 253 w 666"/>
              <a:gd name="T111" fmla="*/ 577 h 613"/>
              <a:gd name="T112" fmla="*/ 240 w 666"/>
              <a:gd name="T113" fmla="*/ 520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66" h="613">
                <a:moveTo>
                  <a:pt x="226" y="0"/>
                </a:moveTo>
                <a:cubicBezTo>
                  <a:pt x="182" y="0"/>
                  <a:pt x="146" y="36"/>
                  <a:pt x="146" y="80"/>
                </a:cubicBezTo>
                <a:cubicBezTo>
                  <a:pt x="146" y="106"/>
                  <a:pt x="159" y="129"/>
                  <a:pt x="179" y="144"/>
                </a:cubicBezTo>
                <a:cubicBezTo>
                  <a:pt x="168" y="149"/>
                  <a:pt x="159" y="157"/>
                  <a:pt x="151" y="165"/>
                </a:cubicBezTo>
                <a:cubicBezTo>
                  <a:pt x="141" y="162"/>
                  <a:pt x="130" y="160"/>
                  <a:pt x="120" y="160"/>
                </a:cubicBezTo>
                <a:cubicBezTo>
                  <a:pt x="68" y="160"/>
                  <a:pt x="26" y="202"/>
                  <a:pt x="26" y="253"/>
                </a:cubicBezTo>
                <a:cubicBezTo>
                  <a:pt x="26" y="286"/>
                  <a:pt x="43" y="314"/>
                  <a:pt x="69" y="331"/>
                </a:cubicBezTo>
                <a:cubicBezTo>
                  <a:pt x="28" y="350"/>
                  <a:pt x="0" y="392"/>
                  <a:pt x="0" y="440"/>
                </a:cubicBezTo>
                <a:lnTo>
                  <a:pt x="0" y="500"/>
                </a:lnTo>
                <a:cubicBezTo>
                  <a:pt x="0" y="504"/>
                  <a:pt x="2" y="508"/>
                  <a:pt x="5" y="510"/>
                </a:cubicBezTo>
                <a:cubicBezTo>
                  <a:pt x="5" y="510"/>
                  <a:pt x="14" y="517"/>
                  <a:pt x="32" y="522"/>
                </a:cubicBezTo>
                <a:cubicBezTo>
                  <a:pt x="50" y="528"/>
                  <a:pt x="78" y="533"/>
                  <a:pt x="120" y="533"/>
                </a:cubicBezTo>
                <a:cubicBezTo>
                  <a:pt x="161" y="533"/>
                  <a:pt x="189" y="528"/>
                  <a:pt x="207" y="522"/>
                </a:cubicBezTo>
                <a:cubicBezTo>
                  <a:pt x="209" y="522"/>
                  <a:pt x="211" y="521"/>
                  <a:pt x="213" y="520"/>
                </a:cubicBezTo>
                <a:lnTo>
                  <a:pt x="213" y="580"/>
                </a:lnTo>
                <a:cubicBezTo>
                  <a:pt x="213" y="584"/>
                  <a:pt x="215" y="588"/>
                  <a:pt x="218" y="590"/>
                </a:cubicBezTo>
                <a:cubicBezTo>
                  <a:pt x="218" y="590"/>
                  <a:pt x="228" y="597"/>
                  <a:pt x="246" y="602"/>
                </a:cubicBezTo>
                <a:cubicBezTo>
                  <a:pt x="264" y="608"/>
                  <a:pt x="292" y="613"/>
                  <a:pt x="333" y="613"/>
                </a:cubicBezTo>
                <a:cubicBezTo>
                  <a:pt x="374" y="613"/>
                  <a:pt x="402" y="608"/>
                  <a:pt x="420" y="602"/>
                </a:cubicBezTo>
                <a:cubicBezTo>
                  <a:pt x="438" y="597"/>
                  <a:pt x="448" y="590"/>
                  <a:pt x="448" y="590"/>
                </a:cubicBezTo>
                <a:cubicBezTo>
                  <a:pt x="451" y="588"/>
                  <a:pt x="453" y="584"/>
                  <a:pt x="453" y="580"/>
                </a:cubicBezTo>
                <a:lnTo>
                  <a:pt x="453" y="520"/>
                </a:lnTo>
                <a:cubicBezTo>
                  <a:pt x="455" y="521"/>
                  <a:pt x="457" y="522"/>
                  <a:pt x="459" y="522"/>
                </a:cubicBezTo>
                <a:cubicBezTo>
                  <a:pt x="477" y="528"/>
                  <a:pt x="505" y="533"/>
                  <a:pt x="546" y="533"/>
                </a:cubicBezTo>
                <a:cubicBezTo>
                  <a:pt x="587" y="533"/>
                  <a:pt x="615" y="528"/>
                  <a:pt x="633" y="522"/>
                </a:cubicBezTo>
                <a:cubicBezTo>
                  <a:pt x="651" y="517"/>
                  <a:pt x="661" y="510"/>
                  <a:pt x="661" y="510"/>
                </a:cubicBezTo>
                <a:cubicBezTo>
                  <a:pt x="664" y="508"/>
                  <a:pt x="666" y="504"/>
                  <a:pt x="666" y="500"/>
                </a:cubicBezTo>
                <a:lnTo>
                  <a:pt x="666" y="440"/>
                </a:lnTo>
                <a:cubicBezTo>
                  <a:pt x="666" y="392"/>
                  <a:pt x="638" y="350"/>
                  <a:pt x="597" y="331"/>
                </a:cubicBezTo>
                <a:cubicBezTo>
                  <a:pt x="623" y="314"/>
                  <a:pt x="640" y="286"/>
                  <a:pt x="640" y="253"/>
                </a:cubicBezTo>
                <a:cubicBezTo>
                  <a:pt x="640" y="202"/>
                  <a:pt x="598" y="160"/>
                  <a:pt x="546" y="160"/>
                </a:cubicBezTo>
                <a:cubicBezTo>
                  <a:pt x="535" y="160"/>
                  <a:pt x="523" y="162"/>
                  <a:pt x="513" y="166"/>
                </a:cubicBezTo>
                <a:cubicBezTo>
                  <a:pt x="505" y="157"/>
                  <a:pt x="495" y="150"/>
                  <a:pt x="484" y="144"/>
                </a:cubicBezTo>
                <a:cubicBezTo>
                  <a:pt x="504" y="129"/>
                  <a:pt x="517" y="106"/>
                  <a:pt x="517" y="80"/>
                </a:cubicBezTo>
                <a:cubicBezTo>
                  <a:pt x="517" y="36"/>
                  <a:pt x="481" y="0"/>
                  <a:pt x="437" y="0"/>
                </a:cubicBezTo>
                <a:cubicBezTo>
                  <a:pt x="393" y="0"/>
                  <a:pt x="357" y="36"/>
                  <a:pt x="357" y="80"/>
                </a:cubicBezTo>
                <a:cubicBezTo>
                  <a:pt x="357" y="106"/>
                  <a:pt x="370" y="129"/>
                  <a:pt x="390" y="144"/>
                </a:cubicBezTo>
                <a:cubicBezTo>
                  <a:pt x="359" y="159"/>
                  <a:pt x="337" y="188"/>
                  <a:pt x="332" y="224"/>
                </a:cubicBezTo>
                <a:cubicBezTo>
                  <a:pt x="326" y="188"/>
                  <a:pt x="304" y="159"/>
                  <a:pt x="273" y="144"/>
                </a:cubicBezTo>
                <a:cubicBezTo>
                  <a:pt x="293" y="129"/>
                  <a:pt x="306" y="106"/>
                  <a:pt x="306" y="80"/>
                </a:cubicBezTo>
                <a:cubicBezTo>
                  <a:pt x="306" y="36"/>
                  <a:pt x="270" y="0"/>
                  <a:pt x="226" y="0"/>
                </a:cubicBezTo>
                <a:close/>
                <a:moveTo>
                  <a:pt x="226" y="26"/>
                </a:moveTo>
                <a:cubicBezTo>
                  <a:pt x="256" y="26"/>
                  <a:pt x="280" y="50"/>
                  <a:pt x="280" y="80"/>
                </a:cubicBezTo>
                <a:cubicBezTo>
                  <a:pt x="280" y="109"/>
                  <a:pt x="256" y="133"/>
                  <a:pt x="226" y="133"/>
                </a:cubicBezTo>
                <a:cubicBezTo>
                  <a:pt x="197" y="133"/>
                  <a:pt x="173" y="109"/>
                  <a:pt x="173" y="80"/>
                </a:cubicBezTo>
                <a:cubicBezTo>
                  <a:pt x="173" y="50"/>
                  <a:pt x="197" y="26"/>
                  <a:pt x="226" y="26"/>
                </a:cubicBezTo>
                <a:close/>
                <a:moveTo>
                  <a:pt x="437" y="26"/>
                </a:moveTo>
                <a:cubicBezTo>
                  <a:pt x="467" y="26"/>
                  <a:pt x="490" y="50"/>
                  <a:pt x="490" y="80"/>
                </a:cubicBezTo>
                <a:cubicBezTo>
                  <a:pt x="490" y="109"/>
                  <a:pt x="467" y="133"/>
                  <a:pt x="437" y="133"/>
                </a:cubicBezTo>
                <a:cubicBezTo>
                  <a:pt x="407" y="133"/>
                  <a:pt x="384" y="109"/>
                  <a:pt x="384" y="80"/>
                </a:cubicBezTo>
                <a:cubicBezTo>
                  <a:pt x="384" y="50"/>
                  <a:pt x="407" y="26"/>
                  <a:pt x="437" y="26"/>
                </a:cubicBezTo>
                <a:close/>
                <a:moveTo>
                  <a:pt x="226" y="160"/>
                </a:moveTo>
                <a:cubicBezTo>
                  <a:pt x="271" y="160"/>
                  <a:pt x="306" y="195"/>
                  <a:pt x="306" y="240"/>
                </a:cubicBezTo>
                <a:lnTo>
                  <a:pt x="306" y="244"/>
                </a:lnTo>
                <a:cubicBezTo>
                  <a:pt x="268" y="255"/>
                  <a:pt x="240" y="291"/>
                  <a:pt x="240" y="333"/>
                </a:cubicBezTo>
                <a:cubicBezTo>
                  <a:pt x="240" y="366"/>
                  <a:pt x="257" y="394"/>
                  <a:pt x="282" y="411"/>
                </a:cubicBezTo>
                <a:cubicBezTo>
                  <a:pt x="266" y="419"/>
                  <a:pt x="251" y="430"/>
                  <a:pt x="240" y="445"/>
                </a:cubicBezTo>
                <a:lnTo>
                  <a:pt x="240" y="440"/>
                </a:lnTo>
                <a:cubicBezTo>
                  <a:pt x="240" y="392"/>
                  <a:pt x="211" y="350"/>
                  <a:pt x="170" y="331"/>
                </a:cubicBezTo>
                <a:cubicBezTo>
                  <a:pt x="196" y="314"/>
                  <a:pt x="213" y="286"/>
                  <a:pt x="213" y="253"/>
                </a:cubicBezTo>
                <a:cubicBezTo>
                  <a:pt x="213" y="222"/>
                  <a:pt x="198" y="195"/>
                  <a:pt x="175" y="178"/>
                </a:cubicBezTo>
                <a:cubicBezTo>
                  <a:pt x="189" y="167"/>
                  <a:pt x="206" y="160"/>
                  <a:pt x="226" y="160"/>
                </a:cubicBezTo>
                <a:close/>
                <a:moveTo>
                  <a:pt x="437" y="160"/>
                </a:moveTo>
                <a:cubicBezTo>
                  <a:pt x="457" y="160"/>
                  <a:pt x="475" y="167"/>
                  <a:pt x="489" y="179"/>
                </a:cubicBezTo>
                <a:cubicBezTo>
                  <a:pt x="467" y="197"/>
                  <a:pt x="453" y="223"/>
                  <a:pt x="453" y="253"/>
                </a:cubicBezTo>
                <a:cubicBezTo>
                  <a:pt x="453" y="286"/>
                  <a:pt x="470" y="314"/>
                  <a:pt x="495" y="331"/>
                </a:cubicBezTo>
                <a:cubicBezTo>
                  <a:pt x="455" y="350"/>
                  <a:pt x="426" y="392"/>
                  <a:pt x="426" y="440"/>
                </a:cubicBezTo>
                <a:lnTo>
                  <a:pt x="426" y="445"/>
                </a:lnTo>
                <a:cubicBezTo>
                  <a:pt x="415" y="430"/>
                  <a:pt x="400" y="419"/>
                  <a:pt x="384" y="411"/>
                </a:cubicBezTo>
                <a:cubicBezTo>
                  <a:pt x="409" y="394"/>
                  <a:pt x="426" y="366"/>
                  <a:pt x="426" y="333"/>
                </a:cubicBezTo>
                <a:cubicBezTo>
                  <a:pt x="426" y="290"/>
                  <a:pt x="397" y="254"/>
                  <a:pt x="357" y="243"/>
                </a:cubicBezTo>
                <a:lnTo>
                  <a:pt x="357" y="240"/>
                </a:lnTo>
                <a:cubicBezTo>
                  <a:pt x="357" y="195"/>
                  <a:pt x="392" y="160"/>
                  <a:pt x="437" y="160"/>
                </a:cubicBezTo>
                <a:close/>
                <a:moveTo>
                  <a:pt x="120" y="186"/>
                </a:moveTo>
                <a:cubicBezTo>
                  <a:pt x="157" y="186"/>
                  <a:pt x="186" y="216"/>
                  <a:pt x="186" y="253"/>
                </a:cubicBezTo>
                <a:cubicBezTo>
                  <a:pt x="186" y="290"/>
                  <a:pt x="157" y="320"/>
                  <a:pt x="120" y="320"/>
                </a:cubicBezTo>
                <a:cubicBezTo>
                  <a:pt x="83" y="320"/>
                  <a:pt x="53" y="290"/>
                  <a:pt x="53" y="253"/>
                </a:cubicBezTo>
                <a:cubicBezTo>
                  <a:pt x="53" y="216"/>
                  <a:pt x="83" y="186"/>
                  <a:pt x="120" y="186"/>
                </a:cubicBezTo>
                <a:close/>
                <a:moveTo>
                  <a:pt x="546" y="186"/>
                </a:moveTo>
                <a:cubicBezTo>
                  <a:pt x="583" y="186"/>
                  <a:pt x="613" y="216"/>
                  <a:pt x="613" y="253"/>
                </a:cubicBezTo>
                <a:cubicBezTo>
                  <a:pt x="613" y="290"/>
                  <a:pt x="583" y="320"/>
                  <a:pt x="546" y="320"/>
                </a:cubicBezTo>
                <a:cubicBezTo>
                  <a:pt x="509" y="320"/>
                  <a:pt x="480" y="290"/>
                  <a:pt x="480" y="253"/>
                </a:cubicBezTo>
                <a:cubicBezTo>
                  <a:pt x="480" y="216"/>
                  <a:pt x="509" y="186"/>
                  <a:pt x="546" y="186"/>
                </a:cubicBezTo>
                <a:close/>
                <a:moveTo>
                  <a:pt x="333" y="266"/>
                </a:moveTo>
                <a:cubicBezTo>
                  <a:pt x="370" y="266"/>
                  <a:pt x="400" y="296"/>
                  <a:pt x="400" y="333"/>
                </a:cubicBezTo>
                <a:cubicBezTo>
                  <a:pt x="400" y="370"/>
                  <a:pt x="370" y="400"/>
                  <a:pt x="333" y="400"/>
                </a:cubicBezTo>
                <a:cubicBezTo>
                  <a:pt x="296" y="400"/>
                  <a:pt x="266" y="370"/>
                  <a:pt x="266" y="333"/>
                </a:cubicBezTo>
                <a:cubicBezTo>
                  <a:pt x="266" y="296"/>
                  <a:pt x="296" y="266"/>
                  <a:pt x="333" y="266"/>
                </a:cubicBezTo>
                <a:close/>
                <a:moveTo>
                  <a:pt x="120" y="346"/>
                </a:moveTo>
                <a:cubicBezTo>
                  <a:pt x="171" y="346"/>
                  <a:pt x="213" y="388"/>
                  <a:pt x="213" y="440"/>
                </a:cubicBezTo>
                <a:lnTo>
                  <a:pt x="213" y="491"/>
                </a:lnTo>
                <a:cubicBezTo>
                  <a:pt x="211" y="492"/>
                  <a:pt x="210" y="494"/>
                  <a:pt x="199" y="497"/>
                </a:cubicBezTo>
                <a:cubicBezTo>
                  <a:pt x="184" y="501"/>
                  <a:pt x="158" y="506"/>
                  <a:pt x="120" y="506"/>
                </a:cubicBezTo>
                <a:cubicBezTo>
                  <a:pt x="81" y="506"/>
                  <a:pt x="55" y="501"/>
                  <a:pt x="40" y="497"/>
                </a:cubicBezTo>
                <a:cubicBezTo>
                  <a:pt x="29" y="494"/>
                  <a:pt x="28" y="492"/>
                  <a:pt x="26" y="491"/>
                </a:cubicBezTo>
                <a:lnTo>
                  <a:pt x="26" y="440"/>
                </a:lnTo>
                <a:cubicBezTo>
                  <a:pt x="26" y="388"/>
                  <a:pt x="68" y="346"/>
                  <a:pt x="120" y="346"/>
                </a:cubicBezTo>
                <a:close/>
                <a:moveTo>
                  <a:pt x="546" y="346"/>
                </a:moveTo>
                <a:cubicBezTo>
                  <a:pt x="598" y="346"/>
                  <a:pt x="640" y="388"/>
                  <a:pt x="640" y="440"/>
                </a:cubicBezTo>
                <a:lnTo>
                  <a:pt x="640" y="491"/>
                </a:lnTo>
                <a:cubicBezTo>
                  <a:pt x="638" y="492"/>
                  <a:pt x="637" y="494"/>
                  <a:pt x="626" y="497"/>
                </a:cubicBezTo>
                <a:cubicBezTo>
                  <a:pt x="610" y="501"/>
                  <a:pt x="585" y="506"/>
                  <a:pt x="546" y="506"/>
                </a:cubicBezTo>
                <a:cubicBezTo>
                  <a:pt x="507" y="506"/>
                  <a:pt x="482" y="501"/>
                  <a:pt x="467" y="497"/>
                </a:cubicBezTo>
                <a:cubicBezTo>
                  <a:pt x="456" y="494"/>
                  <a:pt x="455" y="492"/>
                  <a:pt x="453" y="491"/>
                </a:cubicBezTo>
                <a:lnTo>
                  <a:pt x="453" y="440"/>
                </a:lnTo>
                <a:cubicBezTo>
                  <a:pt x="453" y="388"/>
                  <a:pt x="495" y="346"/>
                  <a:pt x="546" y="346"/>
                </a:cubicBezTo>
                <a:close/>
                <a:moveTo>
                  <a:pt x="333" y="426"/>
                </a:moveTo>
                <a:cubicBezTo>
                  <a:pt x="384" y="426"/>
                  <a:pt x="426" y="468"/>
                  <a:pt x="426" y="520"/>
                </a:cubicBezTo>
                <a:lnTo>
                  <a:pt x="426" y="571"/>
                </a:lnTo>
                <a:cubicBezTo>
                  <a:pt x="424" y="572"/>
                  <a:pt x="423" y="574"/>
                  <a:pt x="412" y="577"/>
                </a:cubicBezTo>
                <a:cubicBezTo>
                  <a:pt x="397" y="581"/>
                  <a:pt x="372" y="586"/>
                  <a:pt x="333" y="586"/>
                </a:cubicBezTo>
                <a:cubicBezTo>
                  <a:pt x="294" y="586"/>
                  <a:pt x="269" y="581"/>
                  <a:pt x="253" y="577"/>
                </a:cubicBezTo>
                <a:cubicBezTo>
                  <a:pt x="242" y="574"/>
                  <a:pt x="242" y="572"/>
                  <a:pt x="240" y="571"/>
                </a:cubicBezTo>
                <a:lnTo>
                  <a:pt x="240" y="520"/>
                </a:lnTo>
                <a:cubicBezTo>
                  <a:pt x="240" y="468"/>
                  <a:pt x="281" y="426"/>
                  <a:pt x="333" y="42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62200" y="1689373"/>
            <a:ext cx="135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err="1" smtClean="0"/>
              <a:t>My</a:t>
            </a:r>
            <a:r>
              <a:rPr lang="fr-CH" b="1" dirty="0" smtClean="0"/>
              <a:t> network</a:t>
            </a:r>
            <a:endParaRPr lang="en-US" b="1" dirty="0"/>
          </a:p>
        </p:txBody>
      </p:sp>
      <p:sp>
        <p:nvSpPr>
          <p:cNvPr id="110" name="Delete Message"/>
          <p:cNvSpPr>
            <a:spLocks noChangeAspect="1" noEditPoints="1"/>
          </p:cNvSpPr>
          <p:nvPr/>
        </p:nvSpPr>
        <p:spPr bwMode="auto">
          <a:xfrm>
            <a:off x="3934491" y="1250577"/>
            <a:ext cx="520433" cy="438796"/>
          </a:xfrm>
          <a:custGeom>
            <a:avLst/>
            <a:gdLst>
              <a:gd name="T0" fmla="*/ 0 w 666"/>
              <a:gd name="T1" fmla="*/ 454 h 560"/>
              <a:gd name="T2" fmla="*/ 360 w 666"/>
              <a:gd name="T3" fmla="*/ 427 h 560"/>
              <a:gd name="T4" fmla="*/ 26 w 666"/>
              <a:gd name="T5" fmla="*/ 397 h 560"/>
              <a:gd name="T6" fmla="*/ 260 w 666"/>
              <a:gd name="T7" fmla="*/ 292 h 560"/>
              <a:gd name="T8" fmla="*/ 320 w 666"/>
              <a:gd name="T9" fmla="*/ 315 h 560"/>
              <a:gd name="T10" fmla="*/ 426 w 666"/>
              <a:gd name="T11" fmla="*/ 252 h 560"/>
              <a:gd name="T12" fmla="*/ 481 w 666"/>
              <a:gd name="T13" fmla="*/ 262 h 560"/>
              <a:gd name="T14" fmla="*/ 514 w 666"/>
              <a:gd name="T15" fmla="*/ 177 h 560"/>
              <a:gd name="T16" fmla="*/ 613 w 666"/>
              <a:gd name="T17" fmla="*/ 280 h 560"/>
              <a:gd name="T18" fmla="*/ 640 w 666"/>
              <a:gd name="T19" fmla="*/ 0 h 560"/>
              <a:gd name="T20" fmla="*/ 26 w 666"/>
              <a:gd name="T21" fmla="*/ 27 h 560"/>
              <a:gd name="T22" fmla="*/ 613 w 666"/>
              <a:gd name="T23" fmla="*/ 57 h 560"/>
              <a:gd name="T24" fmla="*/ 362 w 666"/>
              <a:gd name="T25" fmla="*/ 271 h 560"/>
              <a:gd name="T26" fmla="*/ 362 w 666"/>
              <a:gd name="T27" fmla="*/ 271 h 560"/>
              <a:gd name="T28" fmla="*/ 278 w 666"/>
              <a:gd name="T29" fmla="*/ 271 h 560"/>
              <a:gd name="T30" fmla="*/ 277 w 666"/>
              <a:gd name="T31" fmla="*/ 271 h 560"/>
              <a:gd name="T32" fmla="*/ 26 w 666"/>
              <a:gd name="T33" fmla="*/ 57 h 560"/>
              <a:gd name="T34" fmla="*/ 26 w 666"/>
              <a:gd name="T35" fmla="*/ 92 h 560"/>
              <a:gd name="T36" fmla="*/ 193 w 666"/>
              <a:gd name="T37" fmla="*/ 234 h 560"/>
              <a:gd name="T38" fmla="*/ 26 w 666"/>
              <a:gd name="T39" fmla="*/ 92 h 560"/>
              <a:gd name="T40" fmla="*/ 400 w 666"/>
              <a:gd name="T41" fmla="*/ 427 h 560"/>
              <a:gd name="T42" fmla="*/ 666 w 666"/>
              <a:gd name="T43" fmla="*/ 427 h 560"/>
              <a:gd name="T44" fmla="*/ 533 w 666"/>
              <a:gd name="T45" fmla="*/ 320 h 560"/>
              <a:gd name="T46" fmla="*/ 533 w 666"/>
              <a:gd name="T47" fmla="*/ 534 h 560"/>
              <a:gd name="T48" fmla="*/ 533 w 666"/>
              <a:gd name="T49" fmla="*/ 320 h 560"/>
              <a:gd name="T50" fmla="*/ 477 w 666"/>
              <a:gd name="T51" fmla="*/ 390 h 560"/>
              <a:gd name="T52" fmla="*/ 477 w 666"/>
              <a:gd name="T53" fmla="*/ 464 h 560"/>
              <a:gd name="T54" fmla="*/ 533 w 666"/>
              <a:gd name="T55" fmla="*/ 446 h 560"/>
              <a:gd name="T56" fmla="*/ 589 w 666"/>
              <a:gd name="T57" fmla="*/ 464 h 560"/>
              <a:gd name="T58" fmla="*/ 589 w 666"/>
              <a:gd name="T59" fmla="*/ 390 h 560"/>
              <a:gd name="T60" fmla="*/ 570 w 666"/>
              <a:gd name="T61" fmla="*/ 371 h 560"/>
              <a:gd name="T62" fmla="*/ 496 w 666"/>
              <a:gd name="T63" fmla="*/ 371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66" h="560">
                <a:moveTo>
                  <a:pt x="0" y="0"/>
                </a:moveTo>
                <a:lnTo>
                  <a:pt x="0" y="454"/>
                </a:lnTo>
                <a:lnTo>
                  <a:pt x="360" y="454"/>
                </a:lnTo>
                <a:cubicBezTo>
                  <a:pt x="378" y="454"/>
                  <a:pt x="378" y="427"/>
                  <a:pt x="360" y="427"/>
                </a:cubicBezTo>
                <a:lnTo>
                  <a:pt x="26" y="427"/>
                </a:lnTo>
                <a:lnTo>
                  <a:pt x="26" y="397"/>
                </a:lnTo>
                <a:lnTo>
                  <a:pt x="213" y="252"/>
                </a:lnTo>
                <a:cubicBezTo>
                  <a:pt x="228" y="264"/>
                  <a:pt x="256" y="288"/>
                  <a:pt x="260" y="292"/>
                </a:cubicBezTo>
                <a:lnTo>
                  <a:pt x="260" y="292"/>
                </a:lnTo>
                <a:cubicBezTo>
                  <a:pt x="282" y="310"/>
                  <a:pt x="305" y="315"/>
                  <a:pt x="320" y="315"/>
                </a:cubicBezTo>
                <a:cubicBezTo>
                  <a:pt x="335" y="315"/>
                  <a:pt x="358" y="310"/>
                  <a:pt x="379" y="292"/>
                </a:cubicBezTo>
                <a:cubicBezTo>
                  <a:pt x="383" y="288"/>
                  <a:pt x="412" y="264"/>
                  <a:pt x="426" y="252"/>
                </a:cubicBezTo>
                <a:lnTo>
                  <a:pt x="465" y="283"/>
                </a:lnTo>
                <a:cubicBezTo>
                  <a:pt x="479" y="294"/>
                  <a:pt x="495" y="273"/>
                  <a:pt x="481" y="262"/>
                </a:cubicBezTo>
                <a:lnTo>
                  <a:pt x="447" y="234"/>
                </a:lnTo>
                <a:cubicBezTo>
                  <a:pt x="471" y="213"/>
                  <a:pt x="484" y="203"/>
                  <a:pt x="514" y="177"/>
                </a:cubicBezTo>
                <a:cubicBezTo>
                  <a:pt x="565" y="134"/>
                  <a:pt x="598" y="105"/>
                  <a:pt x="613" y="92"/>
                </a:cubicBezTo>
                <a:lnTo>
                  <a:pt x="613" y="280"/>
                </a:lnTo>
                <a:cubicBezTo>
                  <a:pt x="613" y="298"/>
                  <a:pt x="640" y="298"/>
                  <a:pt x="640" y="280"/>
                </a:cubicBezTo>
                <a:lnTo>
                  <a:pt x="640" y="0"/>
                </a:lnTo>
                <a:lnTo>
                  <a:pt x="0" y="0"/>
                </a:lnTo>
                <a:close/>
                <a:moveTo>
                  <a:pt x="26" y="27"/>
                </a:moveTo>
                <a:lnTo>
                  <a:pt x="613" y="27"/>
                </a:lnTo>
                <a:lnTo>
                  <a:pt x="613" y="57"/>
                </a:lnTo>
                <a:cubicBezTo>
                  <a:pt x="610" y="60"/>
                  <a:pt x="556" y="106"/>
                  <a:pt x="497" y="157"/>
                </a:cubicBezTo>
                <a:cubicBezTo>
                  <a:pt x="435" y="209"/>
                  <a:pt x="371" y="264"/>
                  <a:pt x="362" y="271"/>
                </a:cubicBezTo>
                <a:lnTo>
                  <a:pt x="362" y="271"/>
                </a:lnTo>
                <a:lnTo>
                  <a:pt x="362" y="271"/>
                </a:lnTo>
                <a:cubicBezTo>
                  <a:pt x="346" y="285"/>
                  <a:pt x="329" y="288"/>
                  <a:pt x="320" y="288"/>
                </a:cubicBezTo>
                <a:cubicBezTo>
                  <a:pt x="311" y="288"/>
                  <a:pt x="294" y="285"/>
                  <a:pt x="278" y="271"/>
                </a:cubicBezTo>
                <a:lnTo>
                  <a:pt x="278" y="271"/>
                </a:lnTo>
                <a:lnTo>
                  <a:pt x="277" y="271"/>
                </a:lnTo>
                <a:cubicBezTo>
                  <a:pt x="269" y="264"/>
                  <a:pt x="204" y="209"/>
                  <a:pt x="143" y="157"/>
                </a:cubicBezTo>
                <a:cubicBezTo>
                  <a:pt x="83" y="106"/>
                  <a:pt x="30" y="60"/>
                  <a:pt x="26" y="57"/>
                </a:cubicBezTo>
                <a:lnTo>
                  <a:pt x="26" y="27"/>
                </a:lnTo>
                <a:close/>
                <a:moveTo>
                  <a:pt x="26" y="92"/>
                </a:moveTo>
                <a:cubicBezTo>
                  <a:pt x="42" y="105"/>
                  <a:pt x="75" y="134"/>
                  <a:pt x="126" y="177"/>
                </a:cubicBezTo>
                <a:cubicBezTo>
                  <a:pt x="156" y="203"/>
                  <a:pt x="168" y="213"/>
                  <a:pt x="193" y="234"/>
                </a:cubicBezTo>
                <a:lnTo>
                  <a:pt x="26" y="363"/>
                </a:lnTo>
                <a:lnTo>
                  <a:pt x="26" y="92"/>
                </a:lnTo>
                <a:close/>
                <a:moveTo>
                  <a:pt x="533" y="294"/>
                </a:moveTo>
                <a:cubicBezTo>
                  <a:pt x="460" y="294"/>
                  <a:pt x="400" y="353"/>
                  <a:pt x="400" y="427"/>
                </a:cubicBezTo>
                <a:cubicBezTo>
                  <a:pt x="400" y="500"/>
                  <a:pt x="460" y="560"/>
                  <a:pt x="533" y="560"/>
                </a:cubicBezTo>
                <a:cubicBezTo>
                  <a:pt x="607" y="560"/>
                  <a:pt x="666" y="500"/>
                  <a:pt x="666" y="427"/>
                </a:cubicBezTo>
                <a:cubicBezTo>
                  <a:pt x="666" y="353"/>
                  <a:pt x="607" y="294"/>
                  <a:pt x="533" y="294"/>
                </a:cubicBezTo>
                <a:close/>
                <a:moveTo>
                  <a:pt x="533" y="320"/>
                </a:moveTo>
                <a:cubicBezTo>
                  <a:pt x="592" y="320"/>
                  <a:pt x="640" y="368"/>
                  <a:pt x="640" y="427"/>
                </a:cubicBezTo>
                <a:cubicBezTo>
                  <a:pt x="640" y="486"/>
                  <a:pt x="592" y="534"/>
                  <a:pt x="533" y="534"/>
                </a:cubicBezTo>
                <a:cubicBezTo>
                  <a:pt x="474" y="534"/>
                  <a:pt x="426" y="486"/>
                  <a:pt x="426" y="427"/>
                </a:cubicBezTo>
                <a:cubicBezTo>
                  <a:pt x="426" y="368"/>
                  <a:pt x="474" y="320"/>
                  <a:pt x="533" y="320"/>
                </a:cubicBezTo>
                <a:close/>
                <a:moveTo>
                  <a:pt x="486" y="367"/>
                </a:moveTo>
                <a:cubicBezTo>
                  <a:pt x="474" y="367"/>
                  <a:pt x="468" y="381"/>
                  <a:pt x="477" y="390"/>
                </a:cubicBezTo>
                <a:lnTo>
                  <a:pt x="514" y="427"/>
                </a:lnTo>
                <a:lnTo>
                  <a:pt x="477" y="464"/>
                </a:lnTo>
                <a:cubicBezTo>
                  <a:pt x="464" y="477"/>
                  <a:pt x="483" y="496"/>
                  <a:pt x="496" y="483"/>
                </a:cubicBezTo>
                <a:lnTo>
                  <a:pt x="533" y="446"/>
                </a:lnTo>
                <a:lnTo>
                  <a:pt x="570" y="483"/>
                </a:lnTo>
                <a:cubicBezTo>
                  <a:pt x="583" y="496"/>
                  <a:pt x="602" y="477"/>
                  <a:pt x="589" y="464"/>
                </a:cubicBezTo>
                <a:lnTo>
                  <a:pt x="552" y="427"/>
                </a:lnTo>
                <a:lnTo>
                  <a:pt x="589" y="390"/>
                </a:lnTo>
                <a:cubicBezTo>
                  <a:pt x="598" y="381"/>
                  <a:pt x="592" y="366"/>
                  <a:pt x="580" y="367"/>
                </a:cubicBezTo>
                <a:cubicBezTo>
                  <a:pt x="576" y="367"/>
                  <a:pt x="573" y="368"/>
                  <a:pt x="570" y="371"/>
                </a:cubicBezTo>
                <a:lnTo>
                  <a:pt x="533" y="408"/>
                </a:lnTo>
                <a:lnTo>
                  <a:pt x="496" y="371"/>
                </a:lnTo>
                <a:cubicBezTo>
                  <a:pt x="493" y="368"/>
                  <a:pt x="490" y="367"/>
                  <a:pt x="486" y="36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716014" y="168937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smtClean="0"/>
              <a:t>Messaging</a:t>
            </a:r>
            <a:endParaRPr lang="en-US" b="1" dirty="0"/>
          </a:p>
        </p:txBody>
      </p:sp>
      <p:grpSp>
        <p:nvGrpSpPr>
          <p:cNvPr id="112" name="Notification Box"/>
          <p:cNvGrpSpPr/>
          <p:nvPr>
            <p:custDataLst>
              <p:tags r:id="rId3"/>
            </p:custDataLst>
          </p:nvPr>
        </p:nvGrpSpPr>
        <p:grpSpPr>
          <a:xfrm>
            <a:off x="5186733" y="1219200"/>
            <a:ext cx="2454030" cy="470173"/>
            <a:chOff x="1652587" y="2331792"/>
            <a:chExt cx="3423424" cy="470173"/>
          </a:xfrm>
        </p:grpSpPr>
        <p:sp>
          <p:nvSpPr>
            <p:cNvPr id="113" name="Box"/>
            <p:cNvSpPr/>
            <p:nvPr/>
          </p:nvSpPr>
          <p:spPr>
            <a:xfrm>
              <a:off x="1652587" y="2331792"/>
              <a:ext cx="3423424" cy="47017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30352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en-US" sz="90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 DO: UPLOAD YOUR BILLS </a:t>
              </a:r>
              <a:endParaRPr 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300"/>
                </a:spcAft>
              </a:pPr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Insert your notification message here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4" name="Icons"/>
            <p:cNvGrpSpPr/>
            <p:nvPr/>
          </p:nvGrpSpPr>
          <p:grpSpPr>
            <a:xfrm>
              <a:off x="1792104" y="2419085"/>
              <a:ext cx="475034" cy="295590"/>
              <a:chOff x="826576" y="1669713"/>
              <a:chExt cx="637806" cy="396875"/>
            </a:xfrm>
          </p:grpSpPr>
          <p:sp>
            <p:nvSpPr>
              <p:cNvPr id="115" name="Info Icon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868656" y="1670507"/>
                <a:ext cx="553648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Warning Icon" hidden="1"/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26576" y="1670507"/>
                <a:ext cx="637806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Error Icon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867551" y="1670507"/>
                <a:ext cx="555866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8" name="Question Icon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867552" y="1669713"/>
                <a:ext cx="555865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20" name="Flag"/>
          <p:cNvSpPr>
            <a:spLocks noChangeAspect="1" noEditPoints="1"/>
          </p:cNvSpPr>
          <p:nvPr/>
        </p:nvSpPr>
        <p:spPr bwMode="auto">
          <a:xfrm>
            <a:off x="7730671" y="1250578"/>
            <a:ext cx="346529" cy="438796"/>
          </a:xfrm>
          <a:custGeom>
            <a:avLst/>
            <a:gdLst>
              <a:gd name="T0" fmla="*/ 173 w 666"/>
              <a:gd name="T1" fmla="*/ 0 h 667"/>
              <a:gd name="T2" fmla="*/ 40 w 666"/>
              <a:gd name="T3" fmla="*/ 14 h 667"/>
              <a:gd name="T4" fmla="*/ 0 w 666"/>
              <a:gd name="T5" fmla="*/ 35 h 667"/>
              <a:gd name="T6" fmla="*/ 0 w 666"/>
              <a:gd name="T7" fmla="*/ 654 h 667"/>
              <a:gd name="T8" fmla="*/ 13 w 666"/>
              <a:gd name="T9" fmla="*/ 667 h 667"/>
              <a:gd name="T10" fmla="*/ 26 w 666"/>
              <a:gd name="T11" fmla="*/ 654 h 667"/>
              <a:gd name="T12" fmla="*/ 26 w 666"/>
              <a:gd name="T13" fmla="*/ 409 h 667"/>
              <a:gd name="T14" fmla="*/ 56 w 666"/>
              <a:gd name="T15" fmla="*/ 400 h 667"/>
              <a:gd name="T16" fmla="*/ 173 w 666"/>
              <a:gd name="T17" fmla="*/ 387 h 667"/>
              <a:gd name="T18" fmla="*/ 311 w 666"/>
              <a:gd name="T19" fmla="*/ 413 h 667"/>
              <a:gd name="T20" fmla="*/ 493 w 666"/>
              <a:gd name="T21" fmla="*/ 440 h 667"/>
              <a:gd name="T22" fmla="*/ 660 w 666"/>
              <a:gd name="T23" fmla="*/ 399 h 667"/>
              <a:gd name="T24" fmla="*/ 666 w 666"/>
              <a:gd name="T25" fmla="*/ 395 h 667"/>
              <a:gd name="T26" fmla="*/ 666 w 666"/>
              <a:gd name="T27" fmla="*/ 31 h 667"/>
              <a:gd name="T28" fmla="*/ 647 w 666"/>
              <a:gd name="T29" fmla="*/ 42 h 667"/>
              <a:gd name="T30" fmla="*/ 493 w 666"/>
              <a:gd name="T31" fmla="*/ 80 h 667"/>
              <a:gd name="T32" fmla="*/ 338 w 666"/>
              <a:gd name="T33" fmla="*/ 42 h 667"/>
              <a:gd name="T34" fmla="*/ 173 w 666"/>
              <a:gd name="T35" fmla="*/ 0 h 667"/>
              <a:gd name="T36" fmla="*/ 173 w 666"/>
              <a:gd name="T37" fmla="*/ 27 h 667"/>
              <a:gd name="T38" fmla="*/ 328 w 666"/>
              <a:gd name="T39" fmla="*/ 66 h 667"/>
              <a:gd name="T40" fmla="*/ 493 w 666"/>
              <a:gd name="T41" fmla="*/ 107 h 667"/>
              <a:gd name="T42" fmla="*/ 640 w 666"/>
              <a:gd name="T43" fmla="*/ 74 h 667"/>
              <a:gd name="T44" fmla="*/ 640 w 666"/>
              <a:gd name="T45" fmla="*/ 378 h 667"/>
              <a:gd name="T46" fmla="*/ 493 w 666"/>
              <a:gd name="T47" fmla="*/ 414 h 667"/>
              <a:gd name="T48" fmla="*/ 318 w 666"/>
              <a:gd name="T49" fmla="*/ 388 h 667"/>
              <a:gd name="T50" fmla="*/ 173 w 666"/>
              <a:gd name="T51" fmla="*/ 360 h 667"/>
              <a:gd name="T52" fmla="*/ 49 w 666"/>
              <a:gd name="T53" fmla="*/ 374 h 667"/>
              <a:gd name="T54" fmla="*/ 26 w 666"/>
              <a:gd name="T55" fmla="*/ 382 h 667"/>
              <a:gd name="T56" fmla="*/ 26 w 666"/>
              <a:gd name="T57" fmla="*/ 48 h 667"/>
              <a:gd name="T58" fmla="*/ 47 w 666"/>
              <a:gd name="T59" fmla="*/ 40 h 667"/>
              <a:gd name="T60" fmla="*/ 173 w 666"/>
              <a:gd name="T61" fmla="*/ 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6" h="667">
                <a:moveTo>
                  <a:pt x="173" y="0"/>
                </a:moveTo>
                <a:cubicBezTo>
                  <a:pt x="106" y="0"/>
                  <a:pt x="65" y="7"/>
                  <a:pt x="40" y="14"/>
                </a:cubicBezTo>
                <a:cubicBezTo>
                  <a:pt x="24" y="18"/>
                  <a:pt x="11" y="26"/>
                  <a:pt x="0" y="35"/>
                </a:cubicBezTo>
                <a:cubicBezTo>
                  <a:pt x="0" y="250"/>
                  <a:pt x="0" y="469"/>
                  <a:pt x="0" y="654"/>
                </a:cubicBezTo>
                <a:cubicBezTo>
                  <a:pt x="0" y="661"/>
                  <a:pt x="6" y="667"/>
                  <a:pt x="13" y="667"/>
                </a:cubicBezTo>
                <a:cubicBezTo>
                  <a:pt x="20" y="667"/>
                  <a:pt x="27" y="661"/>
                  <a:pt x="26" y="654"/>
                </a:cubicBezTo>
                <a:lnTo>
                  <a:pt x="26" y="409"/>
                </a:lnTo>
                <a:cubicBezTo>
                  <a:pt x="32" y="407"/>
                  <a:pt x="40" y="404"/>
                  <a:pt x="56" y="400"/>
                </a:cubicBezTo>
                <a:cubicBezTo>
                  <a:pt x="81" y="394"/>
                  <a:pt x="120" y="387"/>
                  <a:pt x="173" y="387"/>
                </a:cubicBezTo>
                <a:cubicBezTo>
                  <a:pt x="225" y="387"/>
                  <a:pt x="264" y="400"/>
                  <a:pt x="311" y="413"/>
                </a:cubicBezTo>
                <a:cubicBezTo>
                  <a:pt x="357" y="427"/>
                  <a:pt x="412" y="440"/>
                  <a:pt x="493" y="440"/>
                </a:cubicBezTo>
                <a:cubicBezTo>
                  <a:pt x="587" y="440"/>
                  <a:pt x="660" y="399"/>
                  <a:pt x="660" y="399"/>
                </a:cubicBezTo>
                <a:lnTo>
                  <a:pt x="666" y="395"/>
                </a:lnTo>
                <a:lnTo>
                  <a:pt x="666" y="31"/>
                </a:lnTo>
                <a:lnTo>
                  <a:pt x="647" y="42"/>
                </a:lnTo>
                <a:cubicBezTo>
                  <a:pt x="636" y="48"/>
                  <a:pt x="573" y="80"/>
                  <a:pt x="493" y="80"/>
                </a:cubicBezTo>
                <a:cubicBezTo>
                  <a:pt x="429" y="80"/>
                  <a:pt x="385" y="62"/>
                  <a:pt x="338" y="42"/>
                </a:cubicBezTo>
                <a:cubicBezTo>
                  <a:pt x="291" y="22"/>
                  <a:pt x="242" y="0"/>
                  <a:pt x="173" y="0"/>
                </a:cubicBezTo>
                <a:close/>
                <a:moveTo>
                  <a:pt x="173" y="27"/>
                </a:moveTo>
                <a:cubicBezTo>
                  <a:pt x="236" y="27"/>
                  <a:pt x="281" y="46"/>
                  <a:pt x="328" y="66"/>
                </a:cubicBezTo>
                <a:cubicBezTo>
                  <a:pt x="375" y="86"/>
                  <a:pt x="424" y="107"/>
                  <a:pt x="493" y="107"/>
                </a:cubicBezTo>
                <a:cubicBezTo>
                  <a:pt x="565" y="107"/>
                  <a:pt x="615" y="86"/>
                  <a:pt x="640" y="74"/>
                </a:cubicBezTo>
                <a:lnTo>
                  <a:pt x="640" y="378"/>
                </a:lnTo>
                <a:cubicBezTo>
                  <a:pt x="631" y="383"/>
                  <a:pt x="572" y="414"/>
                  <a:pt x="493" y="414"/>
                </a:cubicBezTo>
                <a:cubicBezTo>
                  <a:pt x="415" y="414"/>
                  <a:pt x="364" y="401"/>
                  <a:pt x="318" y="388"/>
                </a:cubicBezTo>
                <a:cubicBezTo>
                  <a:pt x="271" y="374"/>
                  <a:pt x="229" y="360"/>
                  <a:pt x="173" y="360"/>
                </a:cubicBezTo>
                <a:cubicBezTo>
                  <a:pt x="118" y="360"/>
                  <a:pt x="77" y="367"/>
                  <a:pt x="49" y="374"/>
                </a:cubicBezTo>
                <a:cubicBezTo>
                  <a:pt x="34" y="378"/>
                  <a:pt x="34" y="379"/>
                  <a:pt x="26" y="382"/>
                </a:cubicBezTo>
                <a:lnTo>
                  <a:pt x="26" y="48"/>
                </a:lnTo>
                <a:cubicBezTo>
                  <a:pt x="30" y="46"/>
                  <a:pt x="37" y="43"/>
                  <a:pt x="47" y="40"/>
                </a:cubicBezTo>
                <a:cubicBezTo>
                  <a:pt x="69" y="34"/>
                  <a:pt x="108" y="27"/>
                  <a:pt x="173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Classroom"/>
          <p:cNvSpPr>
            <a:spLocks noChangeAspect="1" noEditPoints="1"/>
          </p:cNvSpPr>
          <p:nvPr/>
        </p:nvSpPr>
        <p:spPr bwMode="auto">
          <a:xfrm>
            <a:off x="8259501" y="1219998"/>
            <a:ext cx="492694" cy="497526"/>
          </a:xfrm>
          <a:custGeom>
            <a:avLst/>
            <a:gdLst>
              <a:gd name="T0" fmla="*/ 120 w 667"/>
              <a:gd name="T1" fmla="*/ 40 h 667"/>
              <a:gd name="T2" fmla="*/ 614 w 667"/>
              <a:gd name="T3" fmla="*/ 27 h 667"/>
              <a:gd name="T4" fmla="*/ 574 w 667"/>
              <a:gd name="T5" fmla="*/ 307 h 667"/>
              <a:gd name="T6" fmla="*/ 440 w 667"/>
              <a:gd name="T7" fmla="*/ 334 h 667"/>
              <a:gd name="T8" fmla="*/ 640 w 667"/>
              <a:gd name="T9" fmla="*/ 360 h 667"/>
              <a:gd name="T10" fmla="*/ 294 w 667"/>
              <a:gd name="T11" fmla="*/ 400 h 667"/>
              <a:gd name="T12" fmla="*/ 667 w 667"/>
              <a:gd name="T13" fmla="*/ 347 h 667"/>
              <a:gd name="T14" fmla="*/ 640 w 667"/>
              <a:gd name="T15" fmla="*/ 14 h 667"/>
              <a:gd name="T16" fmla="*/ 160 w 667"/>
              <a:gd name="T17" fmla="*/ 67 h 667"/>
              <a:gd name="T18" fmla="*/ 240 w 667"/>
              <a:gd name="T19" fmla="*/ 147 h 667"/>
              <a:gd name="T20" fmla="*/ 130 w 667"/>
              <a:gd name="T21" fmla="*/ 227 h 667"/>
              <a:gd name="T22" fmla="*/ 67 w 667"/>
              <a:gd name="T23" fmla="*/ 433 h 667"/>
              <a:gd name="T24" fmla="*/ 0 w 667"/>
              <a:gd name="T25" fmla="*/ 627 h 667"/>
              <a:gd name="T26" fmla="*/ 654 w 667"/>
              <a:gd name="T27" fmla="*/ 667 h 667"/>
              <a:gd name="T28" fmla="*/ 617 w 667"/>
              <a:gd name="T29" fmla="*/ 544 h 667"/>
              <a:gd name="T30" fmla="*/ 507 w 667"/>
              <a:gd name="T31" fmla="*/ 494 h 667"/>
              <a:gd name="T32" fmla="*/ 457 w 667"/>
              <a:gd name="T33" fmla="*/ 544 h 667"/>
              <a:gd name="T34" fmla="*/ 347 w 667"/>
              <a:gd name="T35" fmla="*/ 494 h 667"/>
              <a:gd name="T36" fmla="*/ 297 w 667"/>
              <a:gd name="T37" fmla="*/ 544 h 667"/>
              <a:gd name="T38" fmla="*/ 267 w 667"/>
              <a:gd name="T39" fmla="*/ 307 h 667"/>
              <a:gd name="T40" fmla="*/ 352 w 667"/>
              <a:gd name="T41" fmla="*/ 268 h 667"/>
              <a:gd name="T42" fmla="*/ 412 w 667"/>
              <a:gd name="T43" fmla="*/ 128 h 667"/>
              <a:gd name="T44" fmla="*/ 359 w 667"/>
              <a:gd name="T45" fmla="*/ 135 h 667"/>
              <a:gd name="T46" fmla="*/ 160 w 667"/>
              <a:gd name="T47" fmla="*/ 227 h 667"/>
              <a:gd name="T48" fmla="*/ 160 w 667"/>
              <a:gd name="T49" fmla="*/ 200 h 667"/>
              <a:gd name="T50" fmla="*/ 388 w 667"/>
              <a:gd name="T51" fmla="*/ 147 h 667"/>
              <a:gd name="T52" fmla="*/ 331 w 667"/>
              <a:gd name="T53" fmla="*/ 252 h 667"/>
              <a:gd name="T54" fmla="*/ 316 w 667"/>
              <a:gd name="T55" fmla="*/ 261 h 667"/>
              <a:gd name="T56" fmla="*/ 240 w 667"/>
              <a:gd name="T57" fmla="*/ 429 h 667"/>
              <a:gd name="T58" fmla="*/ 174 w 667"/>
              <a:gd name="T59" fmla="*/ 579 h 667"/>
              <a:gd name="T60" fmla="*/ 94 w 667"/>
              <a:gd name="T61" fmla="*/ 427 h 667"/>
              <a:gd name="T62" fmla="*/ 130 w 667"/>
              <a:gd name="T63" fmla="*/ 254 h 667"/>
              <a:gd name="T64" fmla="*/ 312 w 667"/>
              <a:gd name="T65" fmla="*/ 234 h 667"/>
              <a:gd name="T66" fmla="*/ 380 w 667"/>
              <a:gd name="T67" fmla="*/ 151 h 667"/>
              <a:gd name="T68" fmla="*/ 134 w 667"/>
              <a:gd name="T69" fmla="*/ 494 h 667"/>
              <a:gd name="T70" fmla="*/ 83 w 667"/>
              <a:gd name="T71" fmla="*/ 455 h 667"/>
              <a:gd name="T72" fmla="*/ 414 w 667"/>
              <a:gd name="T73" fmla="*/ 454 h 667"/>
              <a:gd name="T74" fmla="*/ 374 w 667"/>
              <a:gd name="T75" fmla="*/ 494 h 667"/>
              <a:gd name="T76" fmla="*/ 614 w 667"/>
              <a:gd name="T77" fmla="*/ 494 h 667"/>
              <a:gd name="T78" fmla="*/ 574 w 667"/>
              <a:gd name="T79" fmla="*/ 454 h 667"/>
              <a:gd name="T80" fmla="*/ 256 w 667"/>
              <a:gd name="T81" fmla="*/ 454 h 667"/>
              <a:gd name="T82" fmla="*/ 214 w 667"/>
              <a:gd name="T83" fmla="*/ 494 h 667"/>
              <a:gd name="T84" fmla="*/ 160 w 667"/>
              <a:gd name="T85" fmla="*/ 627 h 667"/>
              <a:gd name="T86" fmla="*/ 27 w 667"/>
              <a:gd name="T87" fmla="*/ 627 h 667"/>
              <a:gd name="T88" fmla="*/ 320 w 667"/>
              <a:gd name="T89" fmla="*/ 627 h 667"/>
              <a:gd name="T90" fmla="*/ 187 w 667"/>
              <a:gd name="T91" fmla="*/ 627 h 667"/>
              <a:gd name="T92" fmla="*/ 480 w 667"/>
              <a:gd name="T93" fmla="*/ 627 h 667"/>
              <a:gd name="T94" fmla="*/ 347 w 667"/>
              <a:gd name="T95" fmla="*/ 627 h 667"/>
              <a:gd name="T96" fmla="*/ 640 w 667"/>
              <a:gd name="T97" fmla="*/ 627 h 667"/>
              <a:gd name="T98" fmla="*/ 507 w 667"/>
              <a:gd name="T99" fmla="*/ 6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67" h="667">
                <a:moveTo>
                  <a:pt x="134" y="0"/>
                </a:moveTo>
                <a:cubicBezTo>
                  <a:pt x="126" y="0"/>
                  <a:pt x="120" y="6"/>
                  <a:pt x="120" y="14"/>
                </a:cubicBezTo>
                <a:lnTo>
                  <a:pt x="120" y="40"/>
                </a:lnTo>
                <a:cubicBezTo>
                  <a:pt x="120" y="59"/>
                  <a:pt x="147" y="59"/>
                  <a:pt x="147" y="40"/>
                </a:cubicBezTo>
                <a:lnTo>
                  <a:pt x="147" y="27"/>
                </a:lnTo>
                <a:lnTo>
                  <a:pt x="614" y="27"/>
                </a:lnTo>
                <a:lnTo>
                  <a:pt x="614" y="334"/>
                </a:lnTo>
                <a:lnTo>
                  <a:pt x="559" y="334"/>
                </a:lnTo>
                <a:lnTo>
                  <a:pt x="574" y="307"/>
                </a:lnTo>
                <a:lnTo>
                  <a:pt x="559" y="280"/>
                </a:lnTo>
                <a:lnTo>
                  <a:pt x="440" y="280"/>
                </a:lnTo>
                <a:lnTo>
                  <a:pt x="440" y="334"/>
                </a:lnTo>
                <a:lnTo>
                  <a:pt x="294" y="334"/>
                </a:lnTo>
                <a:cubicBezTo>
                  <a:pt x="276" y="334"/>
                  <a:pt x="276" y="361"/>
                  <a:pt x="294" y="360"/>
                </a:cubicBezTo>
                <a:cubicBezTo>
                  <a:pt x="409" y="360"/>
                  <a:pt x="526" y="360"/>
                  <a:pt x="640" y="360"/>
                </a:cubicBezTo>
                <a:lnTo>
                  <a:pt x="640" y="374"/>
                </a:lnTo>
                <a:lnTo>
                  <a:pt x="294" y="374"/>
                </a:lnTo>
                <a:cubicBezTo>
                  <a:pt x="276" y="374"/>
                  <a:pt x="276" y="401"/>
                  <a:pt x="294" y="400"/>
                </a:cubicBezTo>
                <a:lnTo>
                  <a:pt x="654" y="400"/>
                </a:lnTo>
                <a:cubicBezTo>
                  <a:pt x="661" y="400"/>
                  <a:pt x="667" y="395"/>
                  <a:pt x="667" y="387"/>
                </a:cubicBezTo>
                <a:lnTo>
                  <a:pt x="667" y="347"/>
                </a:lnTo>
                <a:cubicBezTo>
                  <a:pt x="667" y="340"/>
                  <a:pt x="661" y="334"/>
                  <a:pt x="654" y="334"/>
                </a:cubicBezTo>
                <a:lnTo>
                  <a:pt x="640" y="334"/>
                </a:lnTo>
                <a:lnTo>
                  <a:pt x="640" y="14"/>
                </a:lnTo>
                <a:cubicBezTo>
                  <a:pt x="640" y="6"/>
                  <a:pt x="634" y="0"/>
                  <a:pt x="627" y="0"/>
                </a:cubicBezTo>
                <a:lnTo>
                  <a:pt x="134" y="0"/>
                </a:lnTo>
                <a:close/>
                <a:moveTo>
                  <a:pt x="160" y="67"/>
                </a:moveTo>
                <a:cubicBezTo>
                  <a:pt x="116" y="67"/>
                  <a:pt x="80" y="103"/>
                  <a:pt x="80" y="147"/>
                </a:cubicBezTo>
                <a:cubicBezTo>
                  <a:pt x="80" y="191"/>
                  <a:pt x="116" y="227"/>
                  <a:pt x="160" y="227"/>
                </a:cubicBezTo>
                <a:cubicBezTo>
                  <a:pt x="204" y="227"/>
                  <a:pt x="240" y="191"/>
                  <a:pt x="240" y="147"/>
                </a:cubicBezTo>
                <a:cubicBezTo>
                  <a:pt x="240" y="103"/>
                  <a:pt x="204" y="67"/>
                  <a:pt x="160" y="67"/>
                </a:cubicBezTo>
                <a:close/>
                <a:moveTo>
                  <a:pt x="160" y="227"/>
                </a:moveTo>
                <a:lnTo>
                  <a:pt x="130" y="227"/>
                </a:lnTo>
                <a:cubicBezTo>
                  <a:pt x="120" y="227"/>
                  <a:pt x="105" y="228"/>
                  <a:pt x="91" y="238"/>
                </a:cubicBezTo>
                <a:cubicBezTo>
                  <a:pt x="78" y="247"/>
                  <a:pt x="67" y="265"/>
                  <a:pt x="67" y="290"/>
                </a:cubicBezTo>
                <a:lnTo>
                  <a:pt x="67" y="433"/>
                </a:lnTo>
                <a:cubicBezTo>
                  <a:pt x="44" y="443"/>
                  <a:pt x="27" y="467"/>
                  <a:pt x="27" y="494"/>
                </a:cubicBezTo>
                <a:cubicBezTo>
                  <a:pt x="27" y="514"/>
                  <a:pt x="36" y="532"/>
                  <a:pt x="51" y="544"/>
                </a:cubicBezTo>
                <a:cubicBezTo>
                  <a:pt x="21" y="560"/>
                  <a:pt x="0" y="591"/>
                  <a:pt x="0" y="627"/>
                </a:cubicBezTo>
                <a:lnTo>
                  <a:pt x="0" y="654"/>
                </a:lnTo>
                <a:cubicBezTo>
                  <a:pt x="0" y="661"/>
                  <a:pt x="6" y="667"/>
                  <a:pt x="14" y="667"/>
                </a:cubicBezTo>
                <a:lnTo>
                  <a:pt x="654" y="667"/>
                </a:lnTo>
                <a:cubicBezTo>
                  <a:pt x="661" y="667"/>
                  <a:pt x="667" y="661"/>
                  <a:pt x="667" y="654"/>
                </a:cubicBezTo>
                <a:lnTo>
                  <a:pt x="667" y="627"/>
                </a:lnTo>
                <a:cubicBezTo>
                  <a:pt x="667" y="591"/>
                  <a:pt x="647" y="560"/>
                  <a:pt x="617" y="544"/>
                </a:cubicBezTo>
                <a:cubicBezTo>
                  <a:pt x="631" y="532"/>
                  <a:pt x="640" y="514"/>
                  <a:pt x="640" y="494"/>
                </a:cubicBezTo>
                <a:cubicBezTo>
                  <a:pt x="640" y="457"/>
                  <a:pt x="610" y="427"/>
                  <a:pt x="574" y="427"/>
                </a:cubicBezTo>
                <a:cubicBezTo>
                  <a:pt x="537" y="427"/>
                  <a:pt x="507" y="457"/>
                  <a:pt x="507" y="494"/>
                </a:cubicBezTo>
                <a:cubicBezTo>
                  <a:pt x="507" y="514"/>
                  <a:pt x="516" y="532"/>
                  <a:pt x="531" y="544"/>
                </a:cubicBezTo>
                <a:cubicBezTo>
                  <a:pt x="516" y="552"/>
                  <a:pt x="503" y="565"/>
                  <a:pt x="494" y="579"/>
                </a:cubicBezTo>
                <a:cubicBezTo>
                  <a:pt x="485" y="565"/>
                  <a:pt x="472" y="552"/>
                  <a:pt x="457" y="544"/>
                </a:cubicBezTo>
                <a:cubicBezTo>
                  <a:pt x="471" y="532"/>
                  <a:pt x="480" y="514"/>
                  <a:pt x="480" y="494"/>
                </a:cubicBezTo>
                <a:cubicBezTo>
                  <a:pt x="480" y="457"/>
                  <a:pt x="450" y="427"/>
                  <a:pt x="414" y="427"/>
                </a:cubicBezTo>
                <a:cubicBezTo>
                  <a:pt x="377" y="427"/>
                  <a:pt x="347" y="457"/>
                  <a:pt x="347" y="494"/>
                </a:cubicBezTo>
                <a:cubicBezTo>
                  <a:pt x="347" y="514"/>
                  <a:pt x="356" y="532"/>
                  <a:pt x="371" y="544"/>
                </a:cubicBezTo>
                <a:cubicBezTo>
                  <a:pt x="356" y="552"/>
                  <a:pt x="343" y="565"/>
                  <a:pt x="334" y="579"/>
                </a:cubicBezTo>
                <a:cubicBezTo>
                  <a:pt x="325" y="565"/>
                  <a:pt x="312" y="552"/>
                  <a:pt x="297" y="544"/>
                </a:cubicBezTo>
                <a:cubicBezTo>
                  <a:pt x="311" y="532"/>
                  <a:pt x="320" y="514"/>
                  <a:pt x="320" y="494"/>
                </a:cubicBezTo>
                <a:cubicBezTo>
                  <a:pt x="320" y="462"/>
                  <a:pt x="297" y="435"/>
                  <a:pt x="267" y="429"/>
                </a:cubicBezTo>
                <a:lnTo>
                  <a:pt x="267" y="307"/>
                </a:lnTo>
                <a:lnTo>
                  <a:pt x="325" y="286"/>
                </a:lnTo>
                <a:lnTo>
                  <a:pt x="324" y="287"/>
                </a:lnTo>
                <a:cubicBezTo>
                  <a:pt x="336" y="283"/>
                  <a:pt x="346" y="277"/>
                  <a:pt x="352" y="268"/>
                </a:cubicBezTo>
                <a:lnTo>
                  <a:pt x="419" y="182"/>
                </a:lnTo>
                <a:lnTo>
                  <a:pt x="419" y="182"/>
                </a:lnTo>
                <a:cubicBezTo>
                  <a:pt x="431" y="165"/>
                  <a:pt x="430" y="141"/>
                  <a:pt x="412" y="128"/>
                </a:cubicBezTo>
                <a:cubicBezTo>
                  <a:pt x="404" y="122"/>
                  <a:pt x="394" y="120"/>
                  <a:pt x="384" y="121"/>
                </a:cubicBezTo>
                <a:cubicBezTo>
                  <a:pt x="375" y="122"/>
                  <a:pt x="366" y="127"/>
                  <a:pt x="359" y="135"/>
                </a:cubicBezTo>
                <a:lnTo>
                  <a:pt x="359" y="135"/>
                </a:lnTo>
                <a:lnTo>
                  <a:pt x="302" y="208"/>
                </a:lnTo>
                <a:lnTo>
                  <a:pt x="212" y="227"/>
                </a:lnTo>
                <a:lnTo>
                  <a:pt x="160" y="227"/>
                </a:lnTo>
                <a:close/>
                <a:moveTo>
                  <a:pt x="160" y="94"/>
                </a:moveTo>
                <a:cubicBezTo>
                  <a:pt x="190" y="94"/>
                  <a:pt x="214" y="118"/>
                  <a:pt x="214" y="147"/>
                </a:cubicBezTo>
                <a:cubicBezTo>
                  <a:pt x="214" y="177"/>
                  <a:pt x="190" y="200"/>
                  <a:pt x="160" y="200"/>
                </a:cubicBezTo>
                <a:cubicBezTo>
                  <a:pt x="131" y="200"/>
                  <a:pt x="107" y="177"/>
                  <a:pt x="107" y="147"/>
                </a:cubicBezTo>
                <a:cubicBezTo>
                  <a:pt x="107" y="118"/>
                  <a:pt x="131" y="94"/>
                  <a:pt x="160" y="94"/>
                </a:cubicBezTo>
                <a:close/>
                <a:moveTo>
                  <a:pt x="388" y="147"/>
                </a:moveTo>
                <a:cubicBezTo>
                  <a:pt x="391" y="147"/>
                  <a:pt x="394" y="148"/>
                  <a:pt x="396" y="150"/>
                </a:cubicBezTo>
                <a:cubicBezTo>
                  <a:pt x="401" y="153"/>
                  <a:pt x="401" y="161"/>
                  <a:pt x="398" y="166"/>
                </a:cubicBezTo>
                <a:lnTo>
                  <a:pt x="331" y="252"/>
                </a:lnTo>
                <a:lnTo>
                  <a:pt x="331" y="252"/>
                </a:lnTo>
                <a:cubicBezTo>
                  <a:pt x="330" y="254"/>
                  <a:pt x="324" y="259"/>
                  <a:pt x="317" y="261"/>
                </a:cubicBezTo>
                <a:cubicBezTo>
                  <a:pt x="316" y="261"/>
                  <a:pt x="316" y="261"/>
                  <a:pt x="316" y="261"/>
                </a:cubicBezTo>
                <a:lnTo>
                  <a:pt x="249" y="285"/>
                </a:lnTo>
                <a:cubicBezTo>
                  <a:pt x="244" y="287"/>
                  <a:pt x="240" y="292"/>
                  <a:pt x="240" y="298"/>
                </a:cubicBezTo>
                <a:lnTo>
                  <a:pt x="240" y="429"/>
                </a:lnTo>
                <a:cubicBezTo>
                  <a:pt x="210" y="435"/>
                  <a:pt x="187" y="462"/>
                  <a:pt x="187" y="494"/>
                </a:cubicBezTo>
                <a:cubicBezTo>
                  <a:pt x="187" y="514"/>
                  <a:pt x="196" y="532"/>
                  <a:pt x="211" y="544"/>
                </a:cubicBezTo>
                <a:cubicBezTo>
                  <a:pt x="196" y="552"/>
                  <a:pt x="183" y="565"/>
                  <a:pt x="174" y="579"/>
                </a:cubicBezTo>
                <a:cubicBezTo>
                  <a:pt x="165" y="565"/>
                  <a:pt x="152" y="552"/>
                  <a:pt x="137" y="544"/>
                </a:cubicBezTo>
                <a:cubicBezTo>
                  <a:pt x="151" y="532"/>
                  <a:pt x="160" y="514"/>
                  <a:pt x="160" y="494"/>
                </a:cubicBezTo>
                <a:cubicBezTo>
                  <a:pt x="160" y="457"/>
                  <a:pt x="130" y="427"/>
                  <a:pt x="94" y="427"/>
                </a:cubicBezTo>
                <a:lnTo>
                  <a:pt x="94" y="290"/>
                </a:lnTo>
                <a:cubicBezTo>
                  <a:pt x="94" y="271"/>
                  <a:pt x="99" y="264"/>
                  <a:pt x="106" y="260"/>
                </a:cubicBezTo>
                <a:cubicBezTo>
                  <a:pt x="113" y="255"/>
                  <a:pt x="122" y="254"/>
                  <a:pt x="130" y="254"/>
                </a:cubicBezTo>
                <a:lnTo>
                  <a:pt x="214" y="254"/>
                </a:lnTo>
                <a:cubicBezTo>
                  <a:pt x="215" y="254"/>
                  <a:pt x="216" y="254"/>
                  <a:pt x="216" y="254"/>
                </a:cubicBezTo>
                <a:lnTo>
                  <a:pt x="312" y="234"/>
                </a:lnTo>
                <a:cubicBezTo>
                  <a:pt x="316" y="233"/>
                  <a:pt x="318" y="231"/>
                  <a:pt x="320" y="229"/>
                </a:cubicBezTo>
                <a:lnTo>
                  <a:pt x="380" y="151"/>
                </a:lnTo>
                <a:lnTo>
                  <a:pt x="380" y="151"/>
                </a:lnTo>
                <a:cubicBezTo>
                  <a:pt x="382" y="149"/>
                  <a:pt x="385" y="148"/>
                  <a:pt x="388" y="147"/>
                </a:cubicBezTo>
                <a:close/>
                <a:moveTo>
                  <a:pt x="94" y="454"/>
                </a:moveTo>
                <a:cubicBezTo>
                  <a:pt x="116" y="454"/>
                  <a:pt x="134" y="472"/>
                  <a:pt x="134" y="494"/>
                </a:cubicBezTo>
                <a:cubicBezTo>
                  <a:pt x="134" y="516"/>
                  <a:pt x="116" y="534"/>
                  <a:pt x="94" y="534"/>
                </a:cubicBezTo>
                <a:cubicBezTo>
                  <a:pt x="72" y="534"/>
                  <a:pt x="54" y="516"/>
                  <a:pt x="54" y="494"/>
                </a:cubicBezTo>
                <a:cubicBezTo>
                  <a:pt x="54" y="475"/>
                  <a:pt x="66" y="460"/>
                  <a:pt x="83" y="455"/>
                </a:cubicBezTo>
                <a:cubicBezTo>
                  <a:pt x="84" y="455"/>
                  <a:pt x="85" y="455"/>
                  <a:pt x="86" y="455"/>
                </a:cubicBezTo>
                <a:cubicBezTo>
                  <a:pt x="88" y="454"/>
                  <a:pt x="91" y="454"/>
                  <a:pt x="94" y="454"/>
                </a:cubicBezTo>
                <a:close/>
                <a:moveTo>
                  <a:pt x="414" y="454"/>
                </a:moveTo>
                <a:cubicBezTo>
                  <a:pt x="436" y="454"/>
                  <a:pt x="454" y="472"/>
                  <a:pt x="454" y="494"/>
                </a:cubicBezTo>
                <a:cubicBezTo>
                  <a:pt x="454" y="516"/>
                  <a:pt x="436" y="534"/>
                  <a:pt x="414" y="534"/>
                </a:cubicBezTo>
                <a:cubicBezTo>
                  <a:pt x="392" y="534"/>
                  <a:pt x="374" y="516"/>
                  <a:pt x="374" y="494"/>
                </a:cubicBezTo>
                <a:cubicBezTo>
                  <a:pt x="374" y="472"/>
                  <a:pt x="392" y="454"/>
                  <a:pt x="414" y="454"/>
                </a:cubicBezTo>
                <a:close/>
                <a:moveTo>
                  <a:pt x="574" y="454"/>
                </a:moveTo>
                <a:cubicBezTo>
                  <a:pt x="596" y="454"/>
                  <a:pt x="614" y="472"/>
                  <a:pt x="614" y="494"/>
                </a:cubicBezTo>
                <a:cubicBezTo>
                  <a:pt x="614" y="516"/>
                  <a:pt x="596" y="534"/>
                  <a:pt x="574" y="534"/>
                </a:cubicBezTo>
                <a:cubicBezTo>
                  <a:pt x="552" y="534"/>
                  <a:pt x="534" y="516"/>
                  <a:pt x="534" y="494"/>
                </a:cubicBezTo>
                <a:cubicBezTo>
                  <a:pt x="534" y="472"/>
                  <a:pt x="552" y="454"/>
                  <a:pt x="574" y="454"/>
                </a:cubicBezTo>
                <a:close/>
                <a:moveTo>
                  <a:pt x="251" y="454"/>
                </a:moveTo>
                <a:lnTo>
                  <a:pt x="251" y="454"/>
                </a:lnTo>
                <a:cubicBezTo>
                  <a:pt x="253" y="454"/>
                  <a:pt x="255" y="454"/>
                  <a:pt x="256" y="454"/>
                </a:cubicBezTo>
                <a:cubicBezTo>
                  <a:pt x="277" y="456"/>
                  <a:pt x="294" y="473"/>
                  <a:pt x="294" y="494"/>
                </a:cubicBezTo>
                <a:cubicBezTo>
                  <a:pt x="294" y="516"/>
                  <a:pt x="276" y="534"/>
                  <a:pt x="254" y="534"/>
                </a:cubicBezTo>
                <a:cubicBezTo>
                  <a:pt x="232" y="534"/>
                  <a:pt x="214" y="516"/>
                  <a:pt x="214" y="494"/>
                </a:cubicBezTo>
                <a:cubicBezTo>
                  <a:pt x="214" y="473"/>
                  <a:pt x="230" y="456"/>
                  <a:pt x="251" y="454"/>
                </a:cubicBezTo>
                <a:close/>
                <a:moveTo>
                  <a:pt x="94" y="560"/>
                </a:moveTo>
                <a:cubicBezTo>
                  <a:pt x="130" y="560"/>
                  <a:pt x="160" y="590"/>
                  <a:pt x="160" y="627"/>
                </a:cubicBezTo>
                <a:lnTo>
                  <a:pt x="160" y="640"/>
                </a:lnTo>
                <a:lnTo>
                  <a:pt x="27" y="640"/>
                </a:lnTo>
                <a:lnTo>
                  <a:pt x="27" y="627"/>
                </a:lnTo>
                <a:cubicBezTo>
                  <a:pt x="27" y="590"/>
                  <a:pt x="57" y="560"/>
                  <a:pt x="94" y="560"/>
                </a:cubicBezTo>
                <a:close/>
                <a:moveTo>
                  <a:pt x="254" y="560"/>
                </a:moveTo>
                <a:cubicBezTo>
                  <a:pt x="290" y="560"/>
                  <a:pt x="320" y="590"/>
                  <a:pt x="320" y="627"/>
                </a:cubicBezTo>
                <a:lnTo>
                  <a:pt x="320" y="640"/>
                </a:lnTo>
                <a:lnTo>
                  <a:pt x="187" y="640"/>
                </a:lnTo>
                <a:lnTo>
                  <a:pt x="187" y="627"/>
                </a:lnTo>
                <a:cubicBezTo>
                  <a:pt x="187" y="590"/>
                  <a:pt x="217" y="560"/>
                  <a:pt x="254" y="560"/>
                </a:cubicBezTo>
                <a:close/>
                <a:moveTo>
                  <a:pt x="414" y="560"/>
                </a:moveTo>
                <a:cubicBezTo>
                  <a:pt x="450" y="560"/>
                  <a:pt x="480" y="590"/>
                  <a:pt x="480" y="627"/>
                </a:cubicBezTo>
                <a:lnTo>
                  <a:pt x="480" y="640"/>
                </a:lnTo>
                <a:lnTo>
                  <a:pt x="347" y="640"/>
                </a:lnTo>
                <a:lnTo>
                  <a:pt x="347" y="627"/>
                </a:lnTo>
                <a:cubicBezTo>
                  <a:pt x="347" y="590"/>
                  <a:pt x="377" y="560"/>
                  <a:pt x="414" y="560"/>
                </a:cubicBezTo>
                <a:close/>
                <a:moveTo>
                  <a:pt x="574" y="560"/>
                </a:moveTo>
                <a:cubicBezTo>
                  <a:pt x="610" y="560"/>
                  <a:pt x="640" y="590"/>
                  <a:pt x="640" y="627"/>
                </a:cubicBezTo>
                <a:lnTo>
                  <a:pt x="640" y="640"/>
                </a:lnTo>
                <a:lnTo>
                  <a:pt x="507" y="640"/>
                </a:lnTo>
                <a:lnTo>
                  <a:pt x="507" y="627"/>
                </a:lnTo>
                <a:cubicBezTo>
                  <a:pt x="507" y="590"/>
                  <a:pt x="537" y="560"/>
                  <a:pt x="574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900877" y="1676400"/>
            <a:ext cx="116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err="1" smtClean="0"/>
              <a:t>My</a:t>
            </a:r>
            <a:r>
              <a:rPr lang="fr-CH" b="1" dirty="0" smtClean="0"/>
              <a:t> expert</a:t>
            </a:r>
            <a:endParaRPr lang="en-US" b="1" dirty="0"/>
          </a:p>
        </p:txBody>
      </p:sp>
      <p:pic>
        <p:nvPicPr>
          <p:cNvPr id="123" name="Placeholder User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32" y="4114801"/>
            <a:ext cx="453192" cy="533398"/>
          </a:xfrm>
          <a:prstGeom prst="ellipse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04800" y="5791200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err="1" smtClean="0"/>
              <a:t>Benchmarking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90" y="2047704"/>
            <a:ext cx="6826046" cy="4479592"/>
          </a:xfrm>
          <a:prstGeom prst="rect">
            <a:avLst/>
          </a:prstGeom>
        </p:spPr>
      </p:pic>
      <p:pic>
        <p:nvPicPr>
          <p:cNvPr id="8195" name="Picture 3">
            <a:hlinkClick r:id="rId18" action="ppaction://hlinksldjump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76056"/>
            <a:ext cx="1234280" cy="4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Circle"/>
          <p:cNvSpPr>
            <a:spLocks/>
          </p:cNvSpPr>
          <p:nvPr/>
        </p:nvSpPr>
        <p:spPr bwMode="auto">
          <a:xfrm>
            <a:off x="4707030" y="1639222"/>
            <a:ext cx="1541370" cy="674547"/>
          </a:xfrm>
          <a:custGeom>
            <a:avLst/>
            <a:gdLst>
              <a:gd name="T0" fmla="*/ 5602 w 8736"/>
              <a:gd name="T1" fmla="*/ 0 h 6239"/>
              <a:gd name="T2" fmla="*/ 8592 w 8736"/>
              <a:gd name="T3" fmla="*/ 2694 h 6239"/>
              <a:gd name="T4" fmla="*/ 7258 w 8736"/>
              <a:gd name="T5" fmla="*/ 5172 h 6239"/>
              <a:gd name="T6" fmla="*/ 2356 w 8736"/>
              <a:gd name="T7" fmla="*/ 5577 h 6239"/>
              <a:gd name="T8" fmla="*/ 416 w 8736"/>
              <a:gd name="T9" fmla="*/ 2627 h 6239"/>
              <a:gd name="T10" fmla="*/ 2086 w 8736"/>
              <a:gd name="T11" fmla="*/ 1267 h 6239"/>
              <a:gd name="T12" fmla="*/ 6881 w 8736"/>
              <a:gd name="T13" fmla="*/ 1590 h 6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36" h="6239">
                <a:moveTo>
                  <a:pt x="5602" y="0"/>
                </a:moveTo>
                <a:cubicBezTo>
                  <a:pt x="7067" y="285"/>
                  <a:pt x="8381" y="1274"/>
                  <a:pt x="8592" y="2694"/>
                </a:cubicBezTo>
                <a:cubicBezTo>
                  <a:pt x="8736" y="3670"/>
                  <a:pt x="8201" y="4685"/>
                  <a:pt x="7258" y="5172"/>
                </a:cubicBezTo>
                <a:cubicBezTo>
                  <a:pt x="5706" y="5975"/>
                  <a:pt x="4086" y="6239"/>
                  <a:pt x="2356" y="5577"/>
                </a:cubicBezTo>
                <a:cubicBezTo>
                  <a:pt x="1311" y="5177"/>
                  <a:pt x="0" y="3732"/>
                  <a:pt x="416" y="2627"/>
                </a:cubicBezTo>
                <a:cubicBezTo>
                  <a:pt x="677" y="1933"/>
                  <a:pt x="1462" y="1530"/>
                  <a:pt x="2086" y="1267"/>
                </a:cubicBezTo>
                <a:cubicBezTo>
                  <a:pt x="3292" y="757"/>
                  <a:pt x="6055" y="433"/>
                  <a:pt x="6881" y="1590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56529" y="2406084"/>
            <a:ext cx="21369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H" b="1" dirty="0" err="1" smtClean="0"/>
              <a:t>Jone</a:t>
            </a:r>
            <a:r>
              <a:rPr lang="fr-CH" b="1" dirty="0" smtClean="0"/>
              <a:t> </a:t>
            </a:r>
            <a:r>
              <a:rPr lang="fr-CH" b="1" dirty="0" err="1" smtClean="0"/>
              <a:t>Doe</a:t>
            </a:r>
            <a:endParaRPr lang="fr-CH" b="1" dirty="0" smtClean="0"/>
          </a:p>
          <a:p>
            <a:r>
              <a:rPr lang="fr-CH" b="1" dirty="0" smtClean="0"/>
              <a:t>BMI: 30 (Target: 25)</a:t>
            </a:r>
          </a:p>
          <a:p>
            <a:r>
              <a:rPr lang="fr-CH" b="1" dirty="0" smtClean="0"/>
              <a:t>DCII: 3000</a:t>
            </a:r>
          </a:p>
          <a:p>
            <a:r>
              <a:rPr lang="fr-CH" b="1" dirty="0" smtClean="0"/>
              <a:t>Calorie </a:t>
            </a:r>
            <a:r>
              <a:rPr lang="fr-CH" b="1" dirty="0" err="1"/>
              <a:t>t</a:t>
            </a:r>
            <a:r>
              <a:rPr lang="fr-CH" b="1" dirty="0" err="1" smtClean="0"/>
              <a:t>raget</a:t>
            </a:r>
            <a:r>
              <a:rPr lang="fr-CH" b="1" dirty="0" smtClean="0"/>
              <a:t>: 2000 </a:t>
            </a:r>
            <a:endParaRPr lang="en-US" b="1" dirty="0"/>
          </a:p>
        </p:txBody>
      </p:sp>
      <p:sp>
        <p:nvSpPr>
          <p:cNvPr id="79" name="Neon Marker (Blue)"/>
          <p:cNvSpPr>
            <a:spLocks/>
          </p:cNvSpPr>
          <p:nvPr/>
        </p:nvSpPr>
        <p:spPr bwMode="auto">
          <a:xfrm>
            <a:off x="0" y="3242386"/>
            <a:ext cx="2339955" cy="364027"/>
          </a:xfrm>
          <a:custGeom>
            <a:avLst/>
            <a:gdLst>
              <a:gd name="T0" fmla="*/ 7544 w 9215"/>
              <a:gd name="T1" fmla="*/ 4308 h 4752"/>
              <a:gd name="T2" fmla="*/ 7164 w 9215"/>
              <a:gd name="T3" fmla="*/ 3692 h 4752"/>
              <a:gd name="T4" fmla="*/ 6418 w 9215"/>
              <a:gd name="T5" fmla="*/ 3994 h 4752"/>
              <a:gd name="T6" fmla="*/ 5552 w 9215"/>
              <a:gd name="T7" fmla="*/ 4308 h 4752"/>
              <a:gd name="T8" fmla="*/ 5252 w 9215"/>
              <a:gd name="T9" fmla="*/ 3756 h 4752"/>
              <a:gd name="T10" fmla="*/ 4574 w 9215"/>
              <a:gd name="T11" fmla="*/ 4559 h 4752"/>
              <a:gd name="T12" fmla="*/ 4170 w 9215"/>
              <a:gd name="T13" fmla="*/ 4205 h 4752"/>
              <a:gd name="T14" fmla="*/ 3412 w 9215"/>
              <a:gd name="T15" fmla="*/ 3978 h 4752"/>
              <a:gd name="T16" fmla="*/ 2659 w 9215"/>
              <a:gd name="T17" fmla="*/ 4163 h 4752"/>
              <a:gd name="T18" fmla="*/ 1905 w 9215"/>
              <a:gd name="T19" fmla="*/ 4084 h 4752"/>
              <a:gd name="T20" fmla="*/ 1300 w 9215"/>
              <a:gd name="T21" fmla="*/ 4219 h 4752"/>
              <a:gd name="T22" fmla="*/ 393 w 9215"/>
              <a:gd name="T23" fmla="*/ 4492 h 4752"/>
              <a:gd name="T24" fmla="*/ 435 w 9215"/>
              <a:gd name="T25" fmla="*/ 3143 h 4752"/>
              <a:gd name="T26" fmla="*/ 880 w 9215"/>
              <a:gd name="T27" fmla="*/ 1391 h 4752"/>
              <a:gd name="T28" fmla="*/ 1463 w 9215"/>
              <a:gd name="T29" fmla="*/ 858 h 4752"/>
              <a:gd name="T30" fmla="*/ 1848 w 9215"/>
              <a:gd name="T31" fmla="*/ 296 h 4752"/>
              <a:gd name="T32" fmla="*/ 2197 w 9215"/>
              <a:gd name="T33" fmla="*/ 603 h 4752"/>
              <a:gd name="T34" fmla="*/ 2378 w 9215"/>
              <a:gd name="T35" fmla="*/ 906 h 4752"/>
              <a:gd name="T36" fmla="*/ 2928 w 9215"/>
              <a:gd name="T37" fmla="*/ 419 h 4752"/>
              <a:gd name="T38" fmla="*/ 2892 w 9215"/>
              <a:gd name="T39" fmla="*/ 1348 h 4752"/>
              <a:gd name="T40" fmla="*/ 3248 w 9215"/>
              <a:gd name="T41" fmla="*/ 1834 h 4752"/>
              <a:gd name="T42" fmla="*/ 3919 w 9215"/>
              <a:gd name="T43" fmla="*/ 779 h 4752"/>
              <a:gd name="T44" fmla="*/ 3937 w 9215"/>
              <a:gd name="T45" fmla="*/ 1726 h 4752"/>
              <a:gd name="T46" fmla="*/ 4558 w 9215"/>
              <a:gd name="T47" fmla="*/ 1414 h 4752"/>
              <a:gd name="T48" fmla="*/ 5385 w 9215"/>
              <a:gd name="T49" fmla="*/ 734 h 4752"/>
              <a:gd name="T50" fmla="*/ 6087 w 9215"/>
              <a:gd name="T51" fmla="*/ 896 h 4752"/>
              <a:gd name="T52" fmla="*/ 7005 w 9215"/>
              <a:gd name="T53" fmla="*/ 512 h 4752"/>
              <a:gd name="T54" fmla="*/ 7385 w 9215"/>
              <a:gd name="T55" fmla="*/ 800 h 4752"/>
              <a:gd name="T56" fmla="*/ 8218 w 9215"/>
              <a:gd name="T57" fmla="*/ 744 h 4752"/>
              <a:gd name="T58" fmla="*/ 8712 w 9215"/>
              <a:gd name="T59" fmla="*/ 1033 h 4752"/>
              <a:gd name="T60" fmla="*/ 9041 w 9215"/>
              <a:gd name="T61" fmla="*/ 1752 h 4752"/>
              <a:gd name="T62" fmla="*/ 8469 w 9215"/>
              <a:gd name="T63" fmla="*/ 3019 h 4752"/>
              <a:gd name="T64" fmla="*/ 8195 w 9215"/>
              <a:gd name="T65" fmla="*/ 4046 h 4752"/>
              <a:gd name="T66" fmla="*/ 7755 w 9215"/>
              <a:gd name="T67" fmla="*/ 4700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215" h="4752">
                <a:moveTo>
                  <a:pt x="7755" y="4700"/>
                </a:moveTo>
                <a:cubicBezTo>
                  <a:pt x="7561" y="4679"/>
                  <a:pt x="7507" y="4471"/>
                  <a:pt x="7544" y="4308"/>
                </a:cubicBezTo>
                <a:cubicBezTo>
                  <a:pt x="7608" y="4165"/>
                  <a:pt x="7598" y="4035"/>
                  <a:pt x="7414" y="4047"/>
                </a:cubicBezTo>
                <a:cubicBezTo>
                  <a:pt x="7198" y="4002"/>
                  <a:pt x="7398" y="3695"/>
                  <a:pt x="7164" y="3692"/>
                </a:cubicBezTo>
                <a:cubicBezTo>
                  <a:pt x="6973" y="3527"/>
                  <a:pt x="6963" y="3899"/>
                  <a:pt x="6764" y="3901"/>
                </a:cubicBezTo>
                <a:cubicBezTo>
                  <a:pt x="6626" y="3931"/>
                  <a:pt x="6459" y="3783"/>
                  <a:pt x="6418" y="3994"/>
                </a:cubicBezTo>
                <a:cubicBezTo>
                  <a:pt x="6317" y="4140"/>
                  <a:pt x="6270" y="4360"/>
                  <a:pt x="6068" y="4399"/>
                </a:cubicBezTo>
                <a:cubicBezTo>
                  <a:pt x="5895" y="4387"/>
                  <a:pt x="5714" y="4374"/>
                  <a:pt x="5552" y="4308"/>
                </a:cubicBezTo>
                <a:cubicBezTo>
                  <a:pt x="5384" y="4260"/>
                  <a:pt x="5302" y="4085"/>
                  <a:pt x="5368" y="3925"/>
                </a:cubicBezTo>
                <a:cubicBezTo>
                  <a:pt x="5421" y="3806"/>
                  <a:pt x="5379" y="3735"/>
                  <a:pt x="5252" y="3756"/>
                </a:cubicBezTo>
                <a:cubicBezTo>
                  <a:pt x="5129" y="3878"/>
                  <a:pt x="5076" y="4072"/>
                  <a:pt x="4978" y="4221"/>
                </a:cubicBezTo>
                <a:cubicBezTo>
                  <a:pt x="4894" y="4376"/>
                  <a:pt x="4771" y="4564"/>
                  <a:pt x="4574" y="4559"/>
                </a:cubicBezTo>
                <a:cubicBezTo>
                  <a:pt x="4433" y="4532"/>
                  <a:pt x="4217" y="4458"/>
                  <a:pt x="4263" y="4275"/>
                </a:cubicBezTo>
                <a:cubicBezTo>
                  <a:pt x="4285" y="4178"/>
                  <a:pt x="4249" y="4087"/>
                  <a:pt x="4170" y="4205"/>
                </a:cubicBezTo>
                <a:cubicBezTo>
                  <a:pt x="4015" y="4252"/>
                  <a:pt x="3734" y="4166"/>
                  <a:pt x="3724" y="3978"/>
                </a:cubicBezTo>
                <a:cubicBezTo>
                  <a:pt x="3646" y="3985"/>
                  <a:pt x="3517" y="4048"/>
                  <a:pt x="3412" y="3978"/>
                </a:cubicBezTo>
                <a:cubicBezTo>
                  <a:pt x="3308" y="3916"/>
                  <a:pt x="3200" y="3870"/>
                  <a:pt x="3159" y="4029"/>
                </a:cubicBezTo>
                <a:cubicBezTo>
                  <a:pt x="3069" y="4218"/>
                  <a:pt x="2834" y="4262"/>
                  <a:pt x="2659" y="4163"/>
                </a:cubicBezTo>
                <a:cubicBezTo>
                  <a:pt x="2538" y="4110"/>
                  <a:pt x="2490" y="3948"/>
                  <a:pt x="2337" y="4042"/>
                </a:cubicBezTo>
                <a:cubicBezTo>
                  <a:pt x="2172" y="4080"/>
                  <a:pt x="1975" y="3840"/>
                  <a:pt x="1905" y="4084"/>
                </a:cubicBezTo>
                <a:cubicBezTo>
                  <a:pt x="1864" y="4189"/>
                  <a:pt x="1769" y="4251"/>
                  <a:pt x="1681" y="4315"/>
                </a:cubicBezTo>
                <a:cubicBezTo>
                  <a:pt x="1548" y="4310"/>
                  <a:pt x="1421" y="4270"/>
                  <a:pt x="1300" y="4219"/>
                </a:cubicBezTo>
                <a:cubicBezTo>
                  <a:pt x="1169" y="4337"/>
                  <a:pt x="982" y="4294"/>
                  <a:pt x="829" y="4265"/>
                </a:cubicBezTo>
                <a:cubicBezTo>
                  <a:pt x="757" y="4437"/>
                  <a:pt x="572" y="4518"/>
                  <a:pt x="393" y="4492"/>
                </a:cubicBezTo>
                <a:cubicBezTo>
                  <a:pt x="243" y="4442"/>
                  <a:pt x="0" y="4350"/>
                  <a:pt x="151" y="4151"/>
                </a:cubicBezTo>
                <a:cubicBezTo>
                  <a:pt x="254" y="3818"/>
                  <a:pt x="330" y="3476"/>
                  <a:pt x="435" y="3143"/>
                </a:cubicBezTo>
                <a:cubicBezTo>
                  <a:pt x="585" y="2617"/>
                  <a:pt x="759" y="2098"/>
                  <a:pt x="919" y="1576"/>
                </a:cubicBezTo>
                <a:cubicBezTo>
                  <a:pt x="637" y="1881"/>
                  <a:pt x="938" y="1484"/>
                  <a:pt x="880" y="1391"/>
                </a:cubicBezTo>
                <a:cubicBezTo>
                  <a:pt x="941" y="1247"/>
                  <a:pt x="1073" y="1125"/>
                  <a:pt x="1118" y="967"/>
                </a:cubicBezTo>
                <a:cubicBezTo>
                  <a:pt x="1135" y="785"/>
                  <a:pt x="1346" y="885"/>
                  <a:pt x="1463" y="858"/>
                </a:cubicBezTo>
                <a:cubicBezTo>
                  <a:pt x="1518" y="846"/>
                  <a:pt x="1521" y="760"/>
                  <a:pt x="1555" y="718"/>
                </a:cubicBezTo>
                <a:cubicBezTo>
                  <a:pt x="1633" y="565"/>
                  <a:pt x="1738" y="427"/>
                  <a:pt x="1848" y="296"/>
                </a:cubicBezTo>
                <a:cubicBezTo>
                  <a:pt x="1960" y="186"/>
                  <a:pt x="2124" y="0"/>
                  <a:pt x="2284" y="144"/>
                </a:cubicBezTo>
                <a:cubicBezTo>
                  <a:pt x="2390" y="285"/>
                  <a:pt x="2248" y="463"/>
                  <a:pt x="2197" y="603"/>
                </a:cubicBezTo>
                <a:cubicBezTo>
                  <a:pt x="2162" y="790"/>
                  <a:pt x="2021" y="938"/>
                  <a:pt x="1986" y="1121"/>
                </a:cubicBezTo>
                <a:cubicBezTo>
                  <a:pt x="2109" y="1054"/>
                  <a:pt x="2202" y="867"/>
                  <a:pt x="2378" y="906"/>
                </a:cubicBezTo>
                <a:cubicBezTo>
                  <a:pt x="2472" y="934"/>
                  <a:pt x="2514" y="846"/>
                  <a:pt x="2558" y="778"/>
                </a:cubicBezTo>
                <a:cubicBezTo>
                  <a:pt x="2652" y="637"/>
                  <a:pt x="2760" y="475"/>
                  <a:pt x="2928" y="419"/>
                </a:cubicBezTo>
                <a:cubicBezTo>
                  <a:pt x="3113" y="374"/>
                  <a:pt x="3266" y="604"/>
                  <a:pt x="3139" y="752"/>
                </a:cubicBezTo>
                <a:cubicBezTo>
                  <a:pt x="3055" y="950"/>
                  <a:pt x="2951" y="1141"/>
                  <a:pt x="2892" y="1348"/>
                </a:cubicBezTo>
                <a:cubicBezTo>
                  <a:pt x="3007" y="1160"/>
                  <a:pt x="3326" y="1234"/>
                  <a:pt x="3349" y="1452"/>
                </a:cubicBezTo>
                <a:cubicBezTo>
                  <a:pt x="3354" y="1561"/>
                  <a:pt x="3171" y="1813"/>
                  <a:pt x="3248" y="1834"/>
                </a:cubicBezTo>
                <a:cubicBezTo>
                  <a:pt x="3335" y="1658"/>
                  <a:pt x="3410" y="1476"/>
                  <a:pt x="3513" y="1309"/>
                </a:cubicBezTo>
                <a:cubicBezTo>
                  <a:pt x="3620" y="1112"/>
                  <a:pt x="3760" y="935"/>
                  <a:pt x="3919" y="779"/>
                </a:cubicBezTo>
                <a:cubicBezTo>
                  <a:pt x="4060" y="689"/>
                  <a:pt x="4290" y="738"/>
                  <a:pt x="4301" y="930"/>
                </a:cubicBezTo>
                <a:cubicBezTo>
                  <a:pt x="4193" y="1201"/>
                  <a:pt x="4055" y="1459"/>
                  <a:pt x="3937" y="1726"/>
                </a:cubicBezTo>
                <a:cubicBezTo>
                  <a:pt x="3941" y="1796"/>
                  <a:pt x="4042" y="1570"/>
                  <a:pt x="4099" y="1549"/>
                </a:cubicBezTo>
                <a:cubicBezTo>
                  <a:pt x="4204" y="1423"/>
                  <a:pt x="4409" y="1279"/>
                  <a:pt x="4558" y="1414"/>
                </a:cubicBezTo>
                <a:cubicBezTo>
                  <a:pt x="4714" y="1426"/>
                  <a:pt x="4736" y="1129"/>
                  <a:pt x="4859" y="1041"/>
                </a:cubicBezTo>
                <a:cubicBezTo>
                  <a:pt x="4980" y="877"/>
                  <a:pt x="5158" y="683"/>
                  <a:pt x="5385" y="734"/>
                </a:cubicBezTo>
                <a:cubicBezTo>
                  <a:pt x="5491" y="787"/>
                  <a:pt x="5508" y="985"/>
                  <a:pt x="5638" y="829"/>
                </a:cubicBezTo>
                <a:cubicBezTo>
                  <a:pt x="5761" y="700"/>
                  <a:pt x="6027" y="715"/>
                  <a:pt x="6087" y="896"/>
                </a:cubicBezTo>
                <a:cubicBezTo>
                  <a:pt x="6211" y="777"/>
                  <a:pt x="6383" y="733"/>
                  <a:pt x="6539" y="733"/>
                </a:cubicBezTo>
                <a:cubicBezTo>
                  <a:pt x="6661" y="609"/>
                  <a:pt x="6811" y="450"/>
                  <a:pt x="7005" y="512"/>
                </a:cubicBezTo>
                <a:cubicBezTo>
                  <a:pt x="7193" y="572"/>
                  <a:pt x="7140" y="824"/>
                  <a:pt x="7073" y="959"/>
                </a:cubicBezTo>
                <a:cubicBezTo>
                  <a:pt x="7121" y="997"/>
                  <a:pt x="7252" y="767"/>
                  <a:pt x="7385" y="800"/>
                </a:cubicBezTo>
                <a:cubicBezTo>
                  <a:pt x="7545" y="745"/>
                  <a:pt x="7597" y="1072"/>
                  <a:pt x="7737" y="883"/>
                </a:cubicBezTo>
                <a:cubicBezTo>
                  <a:pt x="7894" y="809"/>
                  <a:pt x="8086" y="879"/>
                  <a:pt x="8218" y="744"/>
                </a:cubicBezTo>
                <a:cubicBezTo>
                  <a:pt x="8395" y="653"/>
                  <a:pt x="8603" y="744"/>
                  <a:pt x="8581" y="959"/>
                </a:cubicBezTo>
                <a:cubicBezTo>
                  <a:pt x="8548" y="1061"/>
                  <a:pt x="8648" y="1028"/>
                  <a:pt x="8712" y="1033"/>
                </a:cubicBezTo>
                <a:cubicBezTo>
                  <a:pt x="8885" y="1061"/>
                  <a:pt x="8783" y="1372"/>
                  <a:pt x="9013" y="1283"/>
                </a:cubicBezTo>
                <a:cubicBezTo>
                  <a:pt x="9215" y="1374"/>
                  <a:pt x="9118" y="1606"/>
                  <a:pt x="9041" y="1752"/>
                </a:cubicBezTo>
                <a:cubicBezTo>
                  <a:pt x="8934" y="1993"/>
                  <a:pt x="8822" y="2233"/>
                  <a:pt x="8717" y="2474"/>
                </a:cubicBezTo>
                <a:cubicBezTo>
                  <a:pt x="8618" y="2649"/>
                  <a:pt x="8570" y="2846"/>
                  <a:pt x="8469" y="3019"/>
                </a:cubicBezTo>
                <a:cubicBezTo>
                  <a:pt x="8351" y="3279"/>
                  <a:pt x="8244" y="3544"/>
                  <a:pt x="8161" y="3818"/>
                </a:cubicBezTo>
                <a:cubicBezTo>
                  <a:pt x="8119" y="3920"/>
                  <a:pt x="7993" y="4181"/>
                  <a:pt x="8195" y="4046"/>
                </a:cubicBezTo>
                <a:cubicBezTo>
                  <a:pt x="8397" y="4112"/>
                  <a:pt x="8221" y="4380"/>
                  <a:pt x="8189" y="4523"/>
                </a:cubicBezTo>
                <a:cubicBezTo>
                  <a:pt x="8159" y="4708"/>
                  <a:pt x="7903" y="4752"/>
                  <a:pt x="7755" y="4700"/>
                </a:cubicBezTo>
                <a:close/>
              </a:path>
            </a:pathLst>
          </a:custGeom>
          <a:solidFill>
            <a:srgbClr val="2980B9">
              <a:alpha val="5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>
              <a:solidFill>
                <a:srgbClr val="1D436F"/>
              </a:solidFill>
              <a:latin typeface="Segoe Print" panose="020006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80" name="Neon Marker (Blue)"/>
          <p:cNvSpPr>
            <a:spLocks/>
          </p:cNvSpPr>
          <p:nvPr/>
        </p:nvSpPr>
        <p:spPr bwMode="auto">
          <a:xfrm>
            <a:off x="2175897" y="1933350"/>
            <a:ext cx="2396104" cy="364027"/>
          </a:xfrm>
          <a:custGeom>
            <a:avLst/>
            <a:gdLst>
              <a:gd name="T0" fmla="*/ 7544 w 9215"/>
              <a:gd name="T1" fmla="*/ 4308 h 4752"/>
              <a:gd name="T2" fmla="*/ 7164 w 9215"/>
              <a:gd name="T3" fmla="*/ 3692 h 4752"/>
              <a:gd name="T4" fmla="*/ 6418 w 9215"/>
              <a:gd name="T5" fmla="*/ 3994 h 4752"/>
              <a:gd name="T6" fmla="*/ 5552 w 9215"/>
              <a:gd name="T7" fmla="*/ 4308 h 4752"/>
              <a:gd name="T8" fmla="*/ 5252 w 9215"/>
              <a:gd name="T9" fmla="*/ 3756 h 4752"/>
              <a:gd name="T10" fmla="*/ 4574 w 9215"/>
              <a:gd name="T11" fmla="*/ 4559 h 4752"/>
              <a:gd name="T12" fmla="*/ 4170 w 9215"/>
              <a:gd name="T13" fmla="*/ 4205 h 4752"/>
              <a:gd name="T14" fmla="*/ 3412 w 9215"/>
              <a:gd name="T15" fmla="*/ 3978 h 4752"/>
              <a:gd name="T16" fmla="*/ 2659 w 9215"/>
              <a:gd name="T17" fmla="*/ 4163 h 4752"/>
              <a:gd name="T18" fmla="*/ 1905 w 9215"/>
              <a:gd name="T19" fmla="*/ 4084 h 4752"/>
              <a:gd name="T20" fmla="*/ 1300 w 9215"/>
              <a:gd name="T21" fmla="*/ 4219 h 4752"/>
              <a:gd name="T22" fmla="*/ 393 w 9215"/>
              <a:gd name="T23" fmla="*/ 4492 h 4752"/>
              <a:gd name="T24" fmla="*/ 435 w 9215"/>
              <a:gd name="T25" fmla="*/ 3143 h 4752"/>
              <a:gd name="T26" fmla="*/ 880 w 9215"/>
              <a:gd name="T27" fmla="*/ 1391 h 4752"/>
              <a:gd name="T28" fmla="*/ 1463 w 9215"/>
              <a:gd name="T29" fmla="*/ 858 h 4752"/>
              <a:gd name="T30" fmla="*/ 1848 w 9215"/>
              <a:gd name="T31" fmla="*/ 296 h 4752"/>
              <a:gd name="T32" fmla="*/ 2197 w 9215"/>
              <a:gd name="T33" fmla="*/ 603 h 4752"/>
              <a:gd name="T34" fmla="*/ 2378 w 9215"/>
              <a:gd name="T35" fmla="*/ 906 h 4752"/>
              <a:gd name="T36" fmla="*/ 2928 w 9215"/>
              <a:gd name="T37" fmla="*/ 419 h 4752"/>
              <a:gd name="T38" fmla="*/ 2892 w 9215"/>
              <a:gd name="T39" fmla="*/ 1348 h 4752"/>
              <a:gd name="T40" fmla="*/ 3248 w 9215"/>
              <a:gd name="T41" fmla="*/ 1834 h 4752"/>
              <a:gd name="T42" fmla="*/ 3919 w 9215"/>
              <a:gd name="T43" fmla="*/ 779 h 4752"/>
              <a:gd name="T44" fmla="*/ 3937 w 9215"/>
              <a:gd name="T45" fmla="*/ 1726 h 4752"/>
              <a:gd name="T46" fmla="*/ 4558 w 9215"/>
              <a:gd name="T47" fmla="*/ 1414 h 4752"/>
              <a:gd name="T48" fmla="*/ 5385 w 9215"/>
              <a:gd name="T49" fmla="*/ 734 h 4752"/>
              <a:gd name="T50" fmla="*/ 6087 w 9215"/>
              <a:gd name="T51" fmla="*/ 896 h 4752"/>
              <a:gd name="T52" fmla="*/ 7005 w 9215"/>
              <a:gd name="T53" fmla="*/ 512 h 4752"/>
              <a:gd name="T54" fmla="*/ 7385 w 9215"/>
              <a:gd name="T55" fmla="*/ 800 h 4752"/>
              <a:gd name="T56" fmla="*/ 8218 w 9215"/>
              <a:gd name="T57" fmla="*/ 744 h 4752"/>
              <a:gd name="T58" fmla="*/ 8712 w 9215"/>
              <a:gd name="T59" fmla="*/ 1033 h 4752"/>
              <a:gd name="T60" fmla="*/ 9041 w 9215"/>
              <a:gd name="T61" fmla="*/ 1752 h 4752"/>
              <a:gd name="T62" fmla="*/ 8469 w 9215"/>
              <a:gd name="T63" fmla="*/ 3019 h 4752"/>
              <a:gd name="T64" fmla="*/ 8195 w 9215"/>
              <a:gd name="T65" fmla="*/ 4046 h 4752"/>
              <a:gd name="T66" fmla="*/ 7755 w 9215"/>
              <a:gd name="T67" fmla="*/ 4700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215" h="4752">
                <a:moveTo>
                  <a:pt x="7755" y="4700"/>
                </a:moveTo>
                <a:cubicBezTo>
                  <a:pt x="7561" y="4679"/>
                  <a:pt x="7507" y="4471"/>
                  <a:pt x="7544" y="4308"/>
                </a:cubicBezTo>
                <a:cubicBezTo>
                  <a:pt x="7608" y="4165"/>
                  <a:pt x="7598" y="4035"/>
                  <a:pt x="7414" y="4047"/>
                </a:cubicBezTo>
                <a:cubicBezTo>
                  <a:pt x="7198" y="4002"/>
                  <a:pt x="7398" y="3695"/>
                  <a:pt x="7164" y="3692"/>
                </a:cubicBezTo>
                <a:cubicBezTo>
                  <a:pt x="6973" y="3527"/>
                  <a:pt x="6963" y="3899"/>
                  <a:pt x="6764" y="3901"/>
                </a:cubicBezTo>
                <a:cubicBezTo>
                  <a:pt x="6626" y="3931"/>
                  <a:pt x="6459" y="3783"/>
                  <a:pt x="6418" y="3994"/>
                </a:cubicBezTo>
                <a:cubicBezTo>
                  <a:pt x="6317" y="4140"/>
                  <a:pt x="6270" y="4360"/>
                  <a:pt x="6068" y="4399"/>
                </a:cubicBezTo>
                <a:cubicBezTo>
                  <a:pt x="5895" y="4387"/>
                  <a:pt x="5714" y="4374"/>
                  <a:pt x="5552" y="4308"/>
                </a:cubicBezTo>
                <a:cubicBezTo>
                  <a:pt x="5384" y="4260"/>
                  <a:pt x="5302" y="4085"/>
                  <a:pt x="5368" y="3925"/>
                </a:cubicBezTo>
                <a:cubicBezTo>
                  <a:pt x="5421" y="3806"/>
                  <a:pt x="5379" y="3735"/>
                  <a:pt x="5252" y="3756"/>
                </a:cubicBezTo>
                <a:cubicBezTo>
                  <a:pt x="5129" y="3878"/>
                  <a:pt x="5076" y="4072"/>
                  <a:pt x="4978" y="4221"/>
                </a:cubicBezTo>
                <a:cubicBezTo>
                  <a:pt x="4894" y="4376"/>
                  <a:pt x="4771" y="4564"/>
                  <a:pt x="4574" y="4559"/>
                </a:cubicBezTo>
                <a:cubicBezTo>
                  <a:pt x="4433" y="4532"/>
                  <a:pt x="4217" y="4458"/>
                  <a:pt x="4263" y="4275"/>
                </a:cubicBezTo>
                <a:cubicBezTo>
                  <a:pt x="4285" y="4178"/>
                  <a:pt x="4249" y="4087"/>
                  <a:pt x="4170" y="4205"/>
                </a:cubicBezTo>
                <a:cubicBezTo>
                  <a:pt x="4015" y="4252"/>
                  <a:pt x="3734" y="4166"/>
                  <a:pt x="3724" y="3978"/>
                </a:cubicBezTo>
                <a:cubicBezTo>
                  <a:pt x="3646" y="3985"/>
                  <a:pt x="3517" y="4048"/>
                  <a:pt x="3412" y="3978"/>
                </a:cubicBezTo>
                <a:cubicBezTo>
                  <a:pt x="3308" y="3916"/>
                  <a:pt x="3200" y="3870"/>
                  <a:pt x="3159" y="4029"/>
                </a:cubicBezTo>
                <a:cubicBezTo>
                  <a:pt x="3069" y="4218"/>
                  <a:pt x="2834" y="4262"/>
                  <a:pt x="2659" y="4163"/>
                </a:cubicBezTo>
                <a:cubicBezTo>
                  <a:pt x="2538" y="4110"/>
                  <a:pt x="2490" y="3948"/>
                  <a:pt x="2337" y="4042"/>
                </a:cubicBezTo>
                <a:cubicBezTo>
                  <a:pt x="2172" y="4080"/>
                  <a:pt x="1975" y="3840"/>
                  <a:pt x="1905" y="4084"/>
                </a:cubicBezTo>
                <a:cubicBezTo>
                  <a:pt x="1864" y="4189"/>
                  <a:pt x="1769" y="4251"/>
                  <a:pt x="1681" y="4315"/>
                </a:cubicBezTo>
                <a:cubicBezTo>
                  <a:pt x="1548" y="4310"/>
                  <a:pt x="1421" y="4270"/>
                  <a:pt x="1300" y="4219"/>
                </a:cubicBezTo>
                <a:cubicBezTo>
                  <a:pt x="1169" y="4337"/>
                  <a:pt x="982" y="4294"/>
                  <a:pt x="829" y="4265"/>
                </a:cubicBezTo>
                <a:cubicBezTo>
                  <a:pt x="757" y="4437"/>
                  <a:pt x="572" y="4518"/>
                  <a:pt x="393" y="4492"/>
                </a:cubicBezTo>
                <a:cubicBezTo>
                  <a:pt x="243" y="4442"/>
                  <a:pt x="0" y="4350"/>
                  <a:pt x="151" y="4151"/>
                </a:cubicBezTo>
                <a:cubicBezTo>
                  <a:pt x="254" y="3818"/>
                  <a:pt x="330" y="3476"/>
                  <a:pt x="435" y="3143"/>
                </a:cubicBezTo>
                <a:cubicBezTo>
                  <a:pt x="585" y="2617"/>
                  <a:pt x="759" y="2098"/>
                  <a:pt x="919" y="1576"/>
                </a:cubicBezTo>
                <a:cubicBezTo>
                  <a:pt x="637" y="1881"/>
                  <a:pt x="938" y="1484"/>
                  <a:pt x="880" y="1391"/>
                </a:cubicBezTo>
                <a:cubicBezTo>
                  <a:pt x="941" y="1247"/>
                  <a:pt x="1073" y="1125"/>
                  <a:pt x="1118" y="967"/>
                </a:cubicBezTo>
                <a:cubicBezTo>
                  <a:pt x="1135" y="785"/>
                  <a:pt x="1346" y="885"/>
                  <a:pt x="1463" y="858"/>
                </a:cubicBezTo>
                <a:cubicBezTo>
                  <a:pt x="1518" y="846"/>
                  <a:pt x="1521" y="760"/>
                  <a:pt x="1555" y="718"/>
                </a:cubicBezTo>
                <a:cubicBezTo>
                  <a:pt x="1633" y="565"/>
                  <a:pt x="1738" y="427"/>
                  <a:pt x="1848" y="296"/>
                </a:cubicBezTo>
                <a:cubicBezTo>
                  <a:pt x="1960" y="186"/>
                  <a:pt x="2124" y="0"/>
                  <a:pt x="2284" y="144"/>
                </a:cubicBezTo>
                <a:cubicBezTo>
                  <a:pt x="2390" y="285"/>
                  <a:pt x="2248" y="463"/>
                  <a:pt x="2197" y="603"/>
                </a:cubicBezTo>
                <a:cubicBezTo>
                  <a:pt x="2162" y="790"/>
                  <a:pt x="2021" y="938"/>
                  <a:pt x="1986" y="1121"/>
                </a:cubicBezTo>
                <a:cubicBezTo>
                  <a:pt x="2109" y="1054"/>
                  <a:pt x="2202" y="867"/>
                  <a:pt x="2378" y="906"/>
                </a:cubicBezTo>
                <a:cubicBezTo>
                  <a:pt x="2472" y="934"/>
                  <a:pt x="2514" y="846"/>
                  <a:pt x="2558" y="778"/>
                </a:cubicBezTo>
                <a:cubicBezTo>
                  <a:pt x="2652" y="637"/>
                  <a:pt x="2760" y="475"/>
                  <a:pt x="2928" y="419"/>
                </a:cubicBezTo>
                <a:cubicBezTo>
                  <a:pt x="3113" y="374"/>
                  <a:pt x="3266" y="604"/>
                  <a:pt x="3139" y="752"/>
                </a:cubicBezTo>
                <a:cubicBezTo>
                  <a:pt x="3055" y="950"/>
                  <a:pt x="2951" y="1141"/>
                  <a:pt x="2892" y="1348"/>
                </a:cubicBezTo>
                <a:cubicBezTo>
                  <a:pt x="3007" y="1160"/>
                  <a:pt x="3326" y="1234"/>
                  <a:pt x="3349" y="1452"/>
                </a:cubicBezTo>
                <a:cubicBezTo>
                  <a:pt x="3354" y="1561"/>
                  <a:pt x="3171" y="1813"/>
                  <a:pt x="3248" y="1834"/>
                </a:cubicBezTo>
                <a:cubicBezTo>
                  <a:pt x="3335" y="1658"/>
                  <a:pt x="3410" y="1476"/>
                  <a:pt x="3513" y="1309"/>
                </a:cubicBezTo>
                <a:cubicBezTo>
                  <a:pt x="3620" y="1112"/>
                  <a:pt x="3760" y="935"/>
                  <a:pt x="3919" y="779"/>
                </a:cubicBezTo>
                <a:cubicBezTo>
                  <a:pt x="4060" y="689"/>
                  <a:pt x="4290" y="738"/>
                  <a:pt x="4301" y="930"/>
                </a:cubicBezTo>
                <a:cubicBezTo>
                  <a:pt x="4193" y="1201"/>
                  <a:pt x="4055" y="1459"/>
                  <a:pt x="3937" y="1726"/>
                </a:cubicBezTo>
                <a:cubicBezTo>
                  <a:pt x="3941" y="1796"/>
                  <a:pt x="4042" y="1570"/>
                  <a:pt x="4099" y="1549"/>
                </a:cubicBezTo>
                <a:cubicBezTo>
                  <a:pt x="4204" y="1423"/>
                  <a:pt x="4409" y="1279"/>
                  <a:pt x="4558" y="1414"/>
                </a:cubicBezTo>
                <a:cubicBezTo>
                  <a:pt x="4714" y="1426"/>
                  <a:pt x="4736" y="1129"/>
                  <a:pt x="4859" y="1041"/>
                </a:cubicBezTo>
                <a:cubicBezTo>
                  <a:pt x="4980" y="877"/>
                  <a:pt x="5158" y="683"/>
                  <a:pt x="5385" y="734"/>
                </a:cubicBezTo>
                <a:cubicBezTo>
                  <a:pt x="5491" y="787"/>
                  <a:pt x="5508" y="985"/>
                  <a:pt x="5638" y="829"/>
                </a:cubicBezTo>
                <a:cubicBezTo>
                  <a:pt x="5761" y="700"/>
                  <a:pt x="6027" y="715"/>
                  <a:pt x="6087" y="896"/>
                </a:cubicBezTo>
                <a:cubicBezTo>
                  <a:pt x="6211" y="777"/>
                  <a:pt x="6383" y="733"/>
                  <a:pt x="6539" y="733"/>
                </a:cubicBezTo>
                <a:cubicBezTo>
                  <a:pt x="6661" y="609"/>
                  <a:pt x="6811" y="450"/>
                  <a:pt x="7005" y="512"/>
                </a:cubicBezTo>
                <a:cubicBezTo>
                  <a:pt x="7193" y="572"/>
                  <a:pt x="7140" y="824"/>
                  <a:pt x="7073" y="959"/>
                </a:cubicBezTo>
                <a:cubicBezTo>
                  <a:pt x="7121" y="997"/>
                  <a:pt x="7252" y="767"/>
                  <a:pt x="7385" y="800"/>
                </a:cubicBezTo>
                <a:cubicBezTo>
                  <a:pt x="7545" y="745"/>
                  <a:pt x="7597" y="1072"/>
                  <a:pt x="7737" y="883"/>
                </a:cubicBezTo>
                <a:cubicBezTo>
                  <a:pt x="7894" y="809"/>
                  <a:pt x="8086" y="879"/>
                  <a:pt x="8218" y="744"/>
                </a:cubicBezTo>
                <a:cubicBezTo>
                  <a:pt x="8395" y="653"/>
                  <a:pt x="8603" y="744"/>
                  <a:pt x="8581" y="959"/>
                </a:cubicBezTo>
                <a:cubicBezTo>
                  <a:pt x="8548" y="1061"/>
                  <a:pt x="8648" y="1028"/>
                  <a:pt x="8712" y="1033"/>
                </a:cubicBezTo>
                <a:cubicBezTo>
                  <a:pt x="8885" y="1061"/>
                  <a:pt x="8783" y="1372"/>
                  <a:pt x="9013" y="1283"/>
                </a:cubicBezTo>
                <a:cubicBezTo>
                  <a:pt x="9215" y="1374"/>
                  <a:pt x="9118" y="1606"/>
                  <a:pt x="9041" y="1752"/>
                </a:cubicBezTo>
                <a:cubicBezTo>
                  <a:pt x="8934" y="1993"/>
                  <a:pt x="8822" y="2233"/>
                  <a:pt x="8717" y="2474"/>
                </a:cubicBezTo>
                <a:cubicBezTo>
                  <a:pt x="8618" y="2649"/>
                  <a:pt x="8570" y="2846"/>
                  <a:pt x="8469" y="3019"/>
                </a:cubicBezTo>
                <a:cubicBezTo>
                  <a:pt x="8351" y="3279"/>
                  <a:pt x="8244" y="3544"/>
                  <a:pt x="8161" y="3818"/>
                </a:cubicBezTo>
                <a:cubicBezTo>
                  <a:pt x="8119" y="3920"/>
                  <a:pt x="7993" y="4181"/>
                  <a:pt x="8195" y="4046"/>
                </a:cubicBezTo>
                <a:cubicBezTo>
                  <a:pt x="8397" y="4112"/>
                  <a:pt x="8221" y="4380"/>
                  <a:pt x="8189" y="4523"/>
                </a:cubicBezTo>
                <a:cubicBezTo>
                  <a:pt x="8159" y="4708"/>
                  <a:pt x="7903" y="4752"/>
                  <a:pt x="7755" y="4700"/>
                </a:cubicBezTo>
                <a:close/>
              </a:path>
            </a:pathLst>
          </a:custGeom>
          <a:solidFill>
            <a:srgbClr val="2980B9">
              <a:alpha val="5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>
              <a:solidFill>
                <a:srgbClr val="1D436F"/>
              </a:solidFill>
              <a:latin typeface="Segoe Print" panose="020006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84" name="Circle">
            <a:hlinkClick r:id="rId20" action="ppaction://hlinksldjump"/>
          </p:cNvPr>
          <p:cNvSpPr>
            <a:spLocks/>
          </p:cNvSpPr>
          <p:nvPr/>
        </p:nvSpPr>
        <p:spPr bwMode="auto">
          <a:xfrm>
            <a:off x="-76200" y="76200"/>
            <a:ext cx="1907979" cy="438123"/>
          </a:xfrm>
          <a:custGeom>
            <a:avLst/>
            <a:gdLst>
              <a:gd name="T0" fmla="*/ 5602 w 8736"/>
              <a:gd name="T1" fmla="*/ 0 h 6239"/>
              <a:gd name="T2" fmla="*/ 8592 w 8736"/>
              <a:gd name="T3" fmla="*/ 2694 h 6239"/>
              <a:gd name="T4" fmla="*/ 7258 w 8736"/>
              <a:gd name="T5" fmla="*/ 5172 h 6239"/>
              <a:gd name="T6" fmla="*/ 2356 w 8736"/>
              <a:gd name="T7" fmla="*/ 5577 h 6239"/>
              <a:gd name="T8" fmla="*/ 416 w 8736"/>
              <a:gd name="T9" fmla="*/ 2627 h 6239"/>
              <a:gd name="T10" fmla="*/ 2086 w 8736"/>
              <a:gd name="T11" fmla="*/ 1267 h 6239"/>
              <a:gd name="T12" fmla="*/ 6881 w 8736"/>
              <a:gd name="T13" fmla="*/ 1590 h 6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36" h="6239">
                <a:moveTo>
                  <a:pt x="5602" y="0"/>
                </a:moveTo>
                <a:cubicBezTo>
                  <a:pt x="7067" y="285"/>
                  <a:pt x="8381" y="1274"/>
                  <a:pt x="8592" y="2694"/>
                </a:cubicBezTo>
                <a:cubicBezTo>
                  <a:pt x="8736" y="3670"/>
                  <a:pt x="8201" y="4685"/>
                  <a:pt x="7258" y="5172"/>
                </a:cubicBezTo>
                <a:cubicBezTo>
                  <a:pt x="5706" y="5975"/>
                  <a:pt x="4086" y="6239"/>
                  <a:pt x="2356" y="5577"/>
                </a:cubicBezTo>
                <a:cubicBezTo>
                  <a:pt x="1311" y="5177"/>
                  <a:pt x="0" y="3732"/>
                  <a:pt x="416" y="2627"/>
                </a:cubicBezTo>
                <a:cubicBezTo>
                  <a:pt x="677" y="1933"/>
                  <a:pt x="1462" y="1530"/>
                  <a:pt x="2086" y="1267"/>
                </a:cubicBezTo>
                <a:cubicBezTo>
                  <a:pt x="3292" y="757"/>
                  <a:pt x="6055" y="433"/>
                  <a:pt x="6881" y="1590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81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Jumbotron Example"/>
          <p:cNvGrpSpPr/>
          <p:nvPr/>
        </p:nvGrpSpPr>
        <p:grpSpPr>
          <a:xfrm>
            <a:off x="0" y="29600"/>
            <a:ext cx="9144000" cy="6705573"/>
            <a:chOff x="1476372" y="363604"/>
            <a:chExt cx="9239256" cy="6061883"/>
          </a:xfrm>
        </p:grpSpPr>
        <p:sp>
          <p:nvSpPr>
            <p:cNvPr id="5" name="Navbar Shape"/>
            <p:cNvSpPr/>
            <p:nvPr userDrawn="1"/>
          </p:nvSpPr>
          <p:spPr>
            <a:xfrm>
              <a:off x="1476372" y="363604"/>
              <a:ext cx="9239256" cy="4953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8016" tIns="45720" rIns="128016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H" sz="140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my.nYOUtrition.org</a:t>
              </a:r>
              <a:endParaRPr lang="en-US" sz="14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Button"/>
            <p:cNvSpPr/>
            <p:nvPr userDrawn="1"/>
          </p:nvSpPr>
          <p:spPr>
            <a:xfrm>
              <a:off x="9965402" y="470890"/>
              <a:ext cx="708678" cy="280729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Sign out</a:t>
              </a:r>
            </a:p>
          </p:txBody>
        </p:sp>
        <p:cxnSp>
          <p:nvCxnSpPr>
            <p:cNvPr id="15" name="Line"/>
            <p:cNvCxnSpPr/>
            <p:nvPr userDrawn="1"/>
          </p:nvCxnSpPr>
          <p:spPr>
            <a:xfrm>
              <a:off x="1476372" y="858904"/>
              <a:ext cx="9239256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Footer"/>
            <p:cNvGrpSpPr/>
            <p:nvPr userDrawn="1"/>
          </p:nvGrpSpPr>
          <p:grpSpPr>
            <a:xfrm>
              <a:off x="1476372" y="6239350"/>
              <a:ext cx="9239256" cy="186137"/>
              <a:chOff x="1476372" y="6239350"/>
              <a:chExt cx="9239256" cy="186137"/>
            </a:xfrm>
          </p:grpSpPr>
          <p:cxnSp>
            <p:nvCxnSpPr>
              <p:cNvPr id="17" name="Line"/>
              <p:cNvCxnSpPr/>
              <p:nvPr userDrawn="1"/>
            </p:nvCxnSpPr>
            <p:spPr>
              <a:xfrm>
                <a:off x="1476372" y="6239350"/>
                <a:ext cx="9239256" cy="0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opyright"/>
              <p:cNvSpPr txBox="1"/>
              <p:nvPr userDrawn="1"/>
            </p:nvSpPr>
            <p:spPr>
              <a:xfrm>
                <a:off x="1624987" y="6260982"/>
                <a:ext cx="1101397" cy="1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© </a:t>
                </a:r>
                <a:r>
                  <a:rPr lang="en-US" sz="105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nYOUtrition.org</a:t>
                </a:r>
              </a:p>
            </p:txBody>
          </p:sp>
        </p:grpSp>
      </p:grpSp>
      <p:sp>
        <p:nvSpPr>
          <p:cNvPr id="25" name="Copyright"/>
          <p:cNvSpPr txBox="1"/>
          <p:nvPr/>
        </p:nvSpPr>
        <p:spPr>
          <a:xfrm>
            <a:off x="1343038" y="6553200"/>
            <a:ext cx="519373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sp>
        <p:nvSpPr>
          <p:cNvPr id="26" name="Copyright"/>
          <p:cNvSpPr txBox="1"/>
          <p:nvPr/>
        </p:nvSpPr>
        <p:spPr>
          <a:xfrm>
            <a:off x="2071427" y="6553200"/>
            <a:ext cx="795089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policies </a:t>
            </a:r>
          </a:p>
        </p:txBody>
      </p:sp>
      <p:sp>
        <p:nvSpPr>
          <p:cNvPr id="27" name="Copyright"/>
          <p:cNvSpPr txBox="1"/>
          <p:nvPr/>
        </p:nvSpPr>
        <p:spPr>
          <a:xfrm>
            <a:off x="3048000" y="6553200"/>
            <a:ext cx="801501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Privacy policy</a:t>
            </a:r>
          </a:p>
        </p:txBody>
      </p:sp>
      <p:sp>
        <p:nvSpPr>
          <p:cNvPr id="28" name="Copyright"/>
          <p:cNvSpPr txBox="1"/>
          <p:nvPr/>
        </p:nvSpPr>
        <p:spPr>
          <a:xfrm>
            <a:off x="4018105" y="6553200"/>
            <a:ext cx="1346522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Accessibility</a:t>
            </a:r>
            <a:r>
              <a:rPr lang="en-US" sz="1050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statement</a:t>
            </a:r>
            <a:endParaRPr lang="en-US" sz="105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pyright"/>
          <p:cNvSpPr txBox="1"/>
          <p:nvPr/>
        </p:nvSpPr>
        <p:spPr>
          <a:xfrm>
            <a:off x="5586439" y="6553200"/>
            <a:ext cx="985847" cy="2019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of conduct</a:t>
            </a:r>
          </a:p>
        </p:txBody>
      </p:sp>
      <p:sp>
        <p:nvSpPr>
          <p:cNvPr id="30" name="Copyright"/>
          <p:cNvSpPr txBox="1"/>
          <p:nvPr/>
        </p:nvSpPr>
        <p:spPr>
          <a:xfrm>
            <a:off x="6705600" y="6553200"/>
            <a:ext cx="1131720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 quality</a:t>
            </a:r>
          </a:p>
        </p:txBody>
      </p:sp>
      <p:sp>
        <p:nvSpPr>
          <p:cNvPr id="31" name="Copyright"/>
          <p:cNvSpPr txBox="1"/>
          <p:nvPr/>
        </p:nvSpPr>
        <p:spPr>
          <a:xfrm>
            <a:off x="8016630" y="6553200"/>
            <a:ext cx="517770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Contacts</a:t>
            </a:r>
          </a:p>
        </p:txBody>
      </p:sp>
      <p:sp>
        <p:nvSpPr>
          <p:cNvPr id="44" name="Share"/>
          <p:cNvSpPr>
            <a:spLocks noChangeAspect="1" noEditPoints="1"/>
          </p:cNvSpPr>
          <p:nvPr/>
        </p:nvSpPr>
        <p:spPr bwMode="auto">
          <a:xfrm>
            <a:off x="6056021" y="121442"/>
            <a:ext cx="367782" cy="364210"/>
          </a:xfrm>
          <a:custGeom>
            <a:avLst/>
            <a:gdLst>
              <a:gd name="T0" fmla="*/ 533 w 666"/>
              <a:gd name="T1" fmla="*/ 0 h 667"/>
              <a:gd name="T2" fmla="*/ 400 w 666"/>
              <a:gd name="T3" fmla="*/ 132 h 667"/>
              <a:gd name="T4" fmla="*/ 212 w 666"/>
              <a:gd name="T5" fmla="*/ 226 h 667"/>
              <a:gd name="T6" fmla="*/ 133 w 666"/>
              <a:gd name="T7" fmla="*/ 200 h 667"/>
              <a:gd name="T8" fmla="*/ 0 w 666"/>
              <a:gd name="T9" fmla="*/ 333 h 667"/>
              <a:gd name="T10" fmla="*/ 133 w 666"/>
              <a:gd name="T11" fmla="*/ 467 h 667"/>
              <a:gd name="T12" fmla="*/ 212 w 666"/>
              <a:gd name="T13" fmla="*/ 441 h 667"/>
              <a:gd name="T14" fmla="*/ 400 w 666"/>
              <a:gd name="T15" fmla="*/ 535 h 667"/>
              <a:gd name="T16" fmla="*/ 533 w 666"/>
              <a:gd name="T17" fmla="*/ 667 h 667"/>
              <a:gd name="T18" fmla="*/ 666 w 666"/>
              <a:gd name="T19" fmla="*/ 533 h 667"/>
              <a:gd name="T20" fmla="*/ 533 w 666"/>
              <a:gd name="T21" fmla="*/ 400 h 667"/>
              <a:gd name="T22" fmla="*/ 457 w 666"/>
              <a:gd name="T23" fmla="*/ 424 h 667"/>
              <a:gd name="T24" fmla="*/ 275 w 666"/>
              <a:gd name="T25" fmla="*/ 333 h 667"/>
              <a:gd name="T26" fmla="*/ 457 w 666"/>
              <a:gd name="T27" fmla="*/ 242 h 667"/>
              <a:gd name="T28" fmla="*/ 533 w 666"/>
              <a:gd name="T29" fmla="*/ 267 h 667"/>
              <a:gd name="T30" fmla="*/ 666 w 666"/>
              <a:gd name="T31" fmla="*/ 133 h 667"/>
              <a:gd name="T32" fmla="*/ 533 w 666"/>
              <a:gd name="T33" fmla="*/ 0 h 667"/>
              <a:gd name="T34" fmla="*/ 533 w 666"/>
              <a:gd name="T35" fmla="*/ 27 h 667"/>
              <a:gd name="T36" fmla="*/ 640 w 666"/>
              <a:gd name="T37" fmla="*/ 133 h 667"/>
              <a:gd name="T38" fmla="*/ 533 w 666"/>
              <a:gd name="T39" fmla="*/ 240 h 667"/>
              <a:gd name="T40" fmla="*/ 472 w 666"/>
              <a:gd name="T41" fmla="*/ 221 h 667"/>
              <a:gd name="T42" fmla="*/ 426 w 666"/>
              <a:gd name="T43" fmla="*/ 133 h 667"/>
              <a:gd name="T44" fmla="*/ 533 w 666"/>
              <a:gd name="T45" fmla="*/ 27 h 667"/>
              <a:gd name="T46" fmla="*/ 403 w 666"/>
              <a:gd name="T47" fmla="*/ 160 h 667"/>
              <a:gd name="T48" fmla="*/ 435 w 666"/>
              <a:gd name="T49" fmla="*/ 223 h 667"/>
              <a:gd name="T50" fmla="*/ 264 w 666"/>
              <a:gd name="T51" fmla="*/ 309 h 667"/>
              <a:gd name="T52" fmla="*/ 233 w 666"/>
              <a:gd name="T53" fmla="*/ 245 h 667"/>
              <a:gd name="T54" fmla="*/ 403 w 666"/>
              <a:gd name="T55" fmla="*/ 160 h 667"/>
              <a:gd name="T56" fmla="*/ 133 w 666"/>
              <a:gd name="T57" fmla="*/ 227 h 667"/>
              <a:gd name="T58" fmla="*/ 198 w 666"/>
              <a:gd name="T59" fmla="*/ 249 h 667"/>
              <a:gd name="T60" fmla="*/ 239 w 666"/>
              <a:gd name="T61" fmla="*/ 325 h 667"/>
              <a:gd name="T62" fmla="*/ 200 w 666"/>
              <a:gd name="T63" fmla="*/ 416 h 667"/>
              <a:gd name="T64" fmla="*/ 133 w 666"/>
              <a:gd name="T65" fmla="*/ 440 h 667"/>
              <a:gd name="T66" fmla="*/ 26 w 666"/>
              <a:gd name="T67" fmla="*/ 333 h 667"/>
              <a:gd name="T68" fmla="*/ 133 w 666"/>
              <a:gd name="T69" fmla="*/ 227 h 667"/>
              <a:gd name="T70" fmla="*/ 264 w 666"/>
              <a:gd name="T71" fmla="*/ 357 h 667"/>
              <a:gd name="T72" fmla="*/ 435 w 666"/>
              <a:gd name="T73" fmla="*/ 443 h 667"/>
              <a:gd name="T74" fmla="*/ 403 w 666"/>
              <a:gd name="T75" fmla="*/ 507 h 667"/>
              <a:gd name="T76" fmla="*/ 233 w 666"/>
              <a:gd name="T77" fmla="*/ 422 h 667"/>
              <a:gd name="T78" fmla="*/ 264 w 666"/>
              <a:gd name="T79" fmla="*/ 357 h 667"/>
              <a:gd name="T80" fmla="*/ 533 w 666"/>
              <a:gd name="T81" fmla="*/ 427 h 667"/>
              <a:gd name="T82" fmla="*/ 640 w 666"/>
              <a:gd name="T83" fmla="*/ 533 h 667"/>
              <a:gd name="T84" fmla="*/ 533 w 666"/>
              <a:gd name="T85" fmla="*/ 640 h 667"/>
              <a:gd name="T86" fmla="*/ 426 w 666"/>
              <a:gd name="T87" fmla="*/ 533 h 667"/>
              <a:gd name="T88" fmla="*/ 469 w 666"/>
              <a:gd name="T89" fmla="*/ 448 h 667"/>
              <a:gd name="T90" fmla="*/ 533 w 666"/>
              <a:gd name="T91" fmla="*/ 4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6" h="667">
                <a:moveTo>
                  <a:pt x="533" y="0"/>
                </a:moveTo>
                <a:cubicBezTo>
                  <a:pt x="460" y="0"/>
                  <a:pt x="400" y="59"/>
                  <a:pt x="400" y="132"/>
                </a:cubicBezTo>
                <a:lnTo>
                  <a:pt x="212" y="226"/>
                </a:lnTo>
                <a:cubicBezTo>
                  <a:pt x="190" y="210"/>
                  <a:pt x="162" y="200"/>
                  <a:pt x="133" y="200"/>
                </a:cubicBezTo>
                <a:cubicBezTo>
                  <a:pt x="59" y="200"/>
                  <a:pt x="0" y="260"/>
                  <a:pt x="0" y="333"/>
                </a:cubicBezTo>
                <a:cubicBezTo>
                  <a:pt x="0" y="407"/>
                  <a:pt x="59" y="467"/>
                  <a:pt x="133" y="467"/>
                </a:cubicBezTo>
                <a:cubicBezTo>
                  <a:pt x="162" y="467"/>
                  <a:pt x="190" y="457"/>
                  <a:pt x="212" y="441"/>
                </a:cubicBezTo>
                <a:lnTo>
                  <a:pt x="400" y="535"/>
                </a:lnTo>
                <a:cubicBezTo>
                  <a:pt x="400" y="608"/>
                  <a:pt x="460" y="667"/>
                  <a:pt x="533" y="667"/>
                </a:cubicBezTo>
                <a:cubicBezTo>
                  <a:pt x="606" y="667"/>
                  <a:pt x="666" y="607"/>
                  <a:pt x="666" y="533"/>
                </a:cubicBezTo>
                <a:cubicBezTo>
                  <a:pt x="666" y="460"/>
                  <a:pt x="606" y="400"/>
                  <a:pt x="533" y="400"/>
                </a:cubicBezTo>
                <a:cubicBezTo>
                  <a:pt x="505" y="400"/>
                  <a:pt x="478" y="409"/>
                  <a:pt x="457" y="424"/>
                </a:cubicBezTo>
                <a:lnTo>
                  <a:pt x="275" y="333"/>
                </a:lnTo>
                <a:lnTo>
                  <a:pt x="457" y="242"/>
                </a:lnTo>
                <a:cubicBezTo>
                  <a:pt x="478" y="258"/>
                  <a:pt x="505" y="267"/>
                  <a:pt x="533" y="267"/>
                </a:cubicBezTo>
                <a:cubicBezTo>
                  <a:pt x="606" y="267"/>
                  <a:pt x="666" y="207"/>
                  <a:pt x="666" y="133"/>
                </a:cubicBezTo>
                <a:cubicBezTo>
                  <a:pt x="666" y="60"/>
                  <a:pt x="606" y="0"/>
                  <a:pt x="533" y="0"/>
                </a:cubicBezTo>
                <a:close/>
                <a:moveTo>
                  <a:pt x="533" y="27"/>
                </a:moveTo>
                <a:cubicBezTo>
                  <a:pt x="592" y="27"/>
                  <a:pt x="640" y="74"/>
                  <a:pt x="640" y="133"/>
                </a:cubicBezTo>
                <a:cubicBezTo>
                  <a:pt x="640" y="192"/>
                  <a:pt x="592" y="240"/>
                  <a:pt x="533" y="240"/>
                </a:cubicBezTo>
                <a:cubicBezTo>
                  <a:pt x="510" y="240"/>
                  <a:pt x="489" y="233"/>
                  <a:pt x="472" y="221"/>
                </a:cubicBezTo>
                <a:cubicBezTo>
                  <a:pt x="442" y="198"/>
                  <a:pt x="428" y="163"/>
                  <a:pt x="426" y="133"/>
                </a:cubicBezTo>
                <a:cubicBezTo>
                  <a:pt x="426" y="74"/>
                  <a:pt x="474" y="27"/>
                  <a:pt x="533" y="27"/>
                </a:cubicBezTo>
                <a:close/>
                <a:moveTo>
                  <a:pt x="403" y="160"/>
                </a:moveTo>
                <a:cubicBezTo>
                  <a:pt x="407" y="184"/>
                  <a:pt x="419" y="206"/>
                  <a:pt x="435" y="223"/>
                </a:cubicBezTo>
                <a:lnTo>
                  <a:pt x="264" y="309"/>
                </a:lnTo>
                <a:cubicBezTo>
                  <a:pt x="259" y="285"/>
                  <a:pt x="248" y="263"/>
                  <a:pt x="233" y="245"/>
                </a:cubicBezTo>
                <a:lnTo>
                  <a:pt x="403" y="160"/>
                </a:lnTo>
                <a:close/>
                <a:moveTo>
                  <a:pt x="133" y="227"/>
                </a:moveTo>
                <a:cubicBezTo>
                  <a:pt x="158" y="227"/>
                  <a:pt x="180" y="235"/>
                  <a:pt x="198" y="249"/>
                </a:cubicBezTo>
                <a:cubicBezTo>
                  <a:pt x="225" y="268"/>
                  <a:pt x="237" y="300"/>
                  <a:pt x="239" y="325"/>
                </a:cubicBezTo>
                <a:cubicBezTo>
                  <a:pt x="238" y="361"/>
                  <a:pt x="239" y="379"/>
                  <a:pt x="200" y="416"/>
                </a:cubicBezTo>
                <a:cubicBezTo>
                  <a:pt x="182" y="431"/>
                  <a:pt x="158" y="440"/>
                  <a:pt x="133" y="440"/>
                </a:cubicBezTo>
                <a:cubicBezTo>
                  <a:pt x="74" y="440"/>
                  <a:pt x="26" y="392"/>
                  <a:pt x="26" y="333"/>
                </a:cubicBezTo>
                <a:cubicBezTo>
                  <a:pt x="26" y="274"/>
                  <a:pt x="74" y="227"/>
                  <a:pt x="133" y="227"/>
                </a:cubicBezTo>
                <a:close/>
                <a:moveTo>
                  <a:pt x="264" y="357"/>
                </a:moveTo>
                <a:lnTo>
                  <a:pt x="435" y="443"/>
                </a:lnTo>
                <a:cubicBezTo>
                  <a:pt x="419" y="461"/>
                  <a:pt x="407" y="482"/>
                  <a:pt x="403" y="507"/>
                </a:cubicBezTo>
                <a:lnTo>
                  <a:pt x="233" y="422"/>
                </a:lnTo>
                <a:cubicBezTo>
                  <a:pt x="248" y="404"/>
                  <a:pt x="259" y="382"/>
                  <a:pt x="264" y="357"/>
                </a:cubicBezTo>
                <a:close/>
                <a:moveTo>
                  <a:pt x="533" y="427"/>
                </a:moveTo>
                <a:cubicBezTo>
                  <a:pt x="592" y="427"/>
                  <a:pt x="640" y="474"/>
                  <a:pt x="640" y="533"/>
                </a:cubicBezTo>
                <a:cubicBezTo>
                  <a:pt x="640" y="592"/>
                  <a:pt x="592" y="640"/>
                  <a:pt x="533" y="640"/>
                </a:cubicBezTo>
                <a:cubicBezTo>
                  <a:pt x="474" y="640"/>
                  <a:pt x="426" y="592"/>
                  <a:pt x="426" y="533"/>
                </a:cubicBezTo>
                <a:cubicBezTo>
                  <a:pt x="430" y="495"/>
                  <a:pt x="442" y="468"/>
                  <a:pt x="469" y="448"/>
                </a:cubicBezTo>
                <a:cubicBezTo>
                  <a:pt x="487" y="435"/>
                  <a:pt x="509" y="427"/>
                  <a:pt x="533" y="4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LinkedIn"/>
          <p:cNvSpPr>
            <a:spLocks noChangeAspect="1" noEditPoints="1"/>
          </p:cNvSpPr>
          <p:nvPr/>
        </p:nvSpPr>
        <p:spPr bwMode="auto">
          <a:xfrm>
            <a:off x="5582141" y="133556"/>
            <a:ext cx="361459" cy="365004"/>
          </a:xfrm>
          <a:custGeom>
            <a:avLst/>
            <a:gdLst>
              <a:gd name="T0" fmla="*/ 0 w 667"/>
              <a:gd name="T1" fmla="*/ 133 h 666"/>
              <a:gd name="T2" fmla="*/ 133 w 667"/>
              <a:gd name="T3" fmla="*/ 666 h 666"/>
              <a:gd name="T4" fmla="*/ 667 w 667"/>
              <a:gd name="T5" fmla="*/ 533 h 666"/>
              <a:gd name="T6" fmla="*/ 533 w 667"/>
              <a:gd name="T7" fmla="*/ 0 h 666"/>
              <a:gd name="T8" fmla="*/ 133 w 667"/>
              <a:gd name="T9" fmla="*/ 26 h 666"/>
              <a:gd name="T10" fmla="*/ 640 w 667"/>
              <a:gd name="T11" fmla="*/ 133 h 666"/>
              <a:gd name="T12" fmla="*/ 533 w 667"/>
              <a:gd name="T13" fmla="*/ 640 h 666"/>
              <a:gd name="T14" fmla="*/ 27 w 667"/>
              <a:gd name="T15" fmla="*/ 533 h 666"/>
              <a:gd name="T16" fmla="*/ 133 w 667"/>
              <a:gd name="T17" fmla="*/ 26 h 666"/>
              <a:gd name="T18" fmla="*/ 93 w 667"/>
              <a:gd name="T19" fmla="*/ 169 h 666"/>
              <a:gd name="T20" fmla="*/ 164 w 667"/>
              <a:gd name="T21" fmla="*/ 232 h 666"/>
              <a:gd name="T22" fmla="*/ 226 w 667"/>
              <a:gd name="T23" fmla="*/ 168 h 666"/>
              <a:gd name="T24" fmla="*/ 160 w 667"/>
              <a:gd name="T25" fmla="*/ 133 h 666"/>
              <a:gd name="T26" fmla="*/ 160 w 667"/>
              <a:gd name="T27" fmla="*/ 206 h 666"/>
              <a:gd name="T28" fmla="*/ 160 w 667"/>
              <a:gd name="T29" fmla="*/ 133 h 666"/>
              <a:gd name="T30" fmla="*/ 93 w 667"/>
              <a:gd name="T31" fmla="*/ 253 h 666"/>
              <a:gd name="T32" fmla="*/ 107 w 667"/>
              <a:gd name="T33" fmla="*/ 573 h 666"/>
              <a:gd name="T34" fmla="*/ 227 w 667"/>
              <a:gd name="T35" fmla="*/ 560 h 666"/>
              <a:gd name="T36" fmla="*/ 227 w 667"/>
              <a:gd name="T37" fmla="*/ 253 h 666"/>
              <a:gd name="T38" fmla="*/ 107 w 667"/>
              <a:gd name="T39" fmla="*/ 240 h 666"/>
              <a:gd name="T40" fmla="*/ 240 w 667"/>
              <a:gd name="T41" fmla="*/ 253 h 666"/>
              <a:gd name="T42" fmla="*/ 253 w 667"/>
              <a:gd name="T43" fmla="*/ 573 h 666"/>
              <a:gd name="T44" fmla="*/ 373 w 667"/>
              <a:gd name="T45" fmla="*/ 560 h 666"/>
              <a:gd name="T46" fmla="*/ 380 w 667"/>
              <a:gd name="T47" fmla="*/ 361 h 666"/>
              <a:gd name="T48" fmla="*/ 435 w 667"/>
              <a:gd name="T49" fmla="*/ 361 h 666"/>
              <a:gd name="T50" fmla="*/ 440 w 667"/>
              <a:gd name="T51" fmla="*/ 560 h 666"/>
              <a:gd name="T52" fmla="*/ 560 w 667"/>
              <a:gd name="T53" fmla="*/ 573 h 666"/>
              <a:gd name="T54" fmla="*/ 573 w 667"/>
              <a:gd name="T55" fmla="*/ 386 h 666"/>
              <a:gd name="T56" fmla="*/ 444 w 667"/>
              <a:gd name="T57" fmla="*/ 240 h 666"/>
              <a:gd name="T58" fmla="*/ 373 w 667"/>
              <a:gd name="T59" fmla="*/ 253 h 666"/>
              <a:gd name="T60" fmla="*/ 253 w 667"/>
              <a:gd name="T61" fmla="*/ 240 h 666"/>
              <a:gd name="T62" fmla="*/ 200 w 667"/>
              <a:gd name="T63" fmla="*/ 266 h 666"/>
              <a:gd name="T64" fmla="*/ 200 w 667"/>
              <a:gd name="T65" fmla="*/ 546 h 666"/>
              <a:gd name="T66" fmla="*/ 120 w 667"/>
              <a:gd name="T67" fmla="*/ 266 h 666"/>
              <a:gd name="T68" fmla="*/ 347 w 667"/>
              <a:gd name="T69" fmla="*/ 266 h 666"/>
              <a:gd name="T70" fmla="*/ 372 w 667"/>
              <a:gd name="T71" fmla="*/ 300 h 666"/>
              <a:gd name="T72" fmla="*/ 444 w 667"/>
              <a:gd name="T73" fmla="*/ 266 h 666"/>
              <a:gd name="T74" fmla="*/ 547 w 667"/>
              <a:gd name="T75" fmla="*/ 386 h 666"/>
              <a:gd name="T76" fmla="*/ 467 w 667"/>
              <a:gd name="T77" fmla="*/ 546 h 666"/>
              <a:gd name="T78" fmla="*/ 459 w 667"/>
              <a:gd name="T79" fmla="*/ 349 h 666"/>
              <a:gd name="T80" fmla="*/ 357 w 667"/>
              <a:gd name="T81" fmla="*/ 347 h 666"/>
              <a:gd name="T82" fmla="*/ 347 w 667"/>
              <a:gd name="T83" fmla="*/ 546 h 666"/>
              <a:gd name="T84" fmla="*/ 267 w 667"/>
              <a:gd name="T85" fmla="*/ 26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7" h="666">
                <a:moveTo>
                  <a:pt x="133" y="0"/>
                </a:moveTo>
                <a:cubicBezTo>
                  <a:pt x="60" y="0"/>
                  <a:pt x="0" y="59"/>
                  <a:pt x="0" y="133"/>
                </a:cubicBezTo>
                <a:lnTo>
                  <a:pt x="0" y="533"/>
                </a:lnTo>
                <a:cubicBezTo>
                  <a:pt x="0" y="607"/>
                  <a:pt x="60" y="666"/>
                  <a:pt x="133" y="666"/>
                </a:cubicBezTo>
                <a:lnTo>
                  <a:pt x="533" y="666"/>
                </a:lnTo>
                <a:cubicBezTo>
                  <a:pt x="607" y="666"/>
                  <a:pt x="667" y="607"/>
                  <a:pt x="667" y="533"/>
                </a:cubicBezTo>
                <a:lnTo>
                  <a:pt x="667" y="133"/>
                </a:lnTo>
                <a:cubicBezTo>
                  <a:pt x="667" y="59"/>
                  <a:pt x="607" y="0"/>
                  <a:pt x="533" y="0"/>
                </a:cubicBezTo>
                <a:lnTo>
                  <a:pt x="133" y="0"/>
                </a:lnTo>
                <a:close/>
                <a:moveTo>
                  <a:pt x="133" y="26"/>
                </a:moveTo>
                <a:lnTo>
                  <a:pt x="533" y="26"/>
                </a:lnTo>
                <a:cubicBezTo>
                  <a:pt x="593" y="26"/>
                  <a:pt x="640" y="73"/>
                  <a:pt x="640" y="133"/>
                </a:cubicBezTo>
                <a:lnTo>
                  <a:pt x="640" y="533"/>
                </a:lnTo>
                <a:cubicBezTo>
                  <a:pt x="640" y="593"/>
                  <a:pt x="593" y="640"/>
                  <a:pt x="533" y="640"/>
                </a:cubicBezTo>
                <a:lnTo>
                  <a:pt x="133" y="640"/>
                </a:lnTo>
                <a:cubicBezTo>
                  <a:pt x="74" y="640"/>
                  <a:pt x="27" y="593"/>
                  <a:pt x="27" y="533"/>
                </a:cubicBezTo>
                <a:lnTo>
                  <a:pt x="27" y="133"/>
                </a:lnTo>
                <a:cubicBezTo>
                  <a:pt x="27" y="73"/>
                  <a:pt x="74" y="26"/>
                  <a:pt x="133" y="26"/>
                </a:cubicBezTo>
                <a:close/>
                <a:moveTo>
                  <a:pt x="160" y="106"/>
                </a:moveTo>
                <a:cubicBezTo>
                  <a:pt x="122" y="106"/>
                  <a:pt x="93" y="134"/>
                  <a:pt x="93" y="169"/>
                </a:cubicBezTo>
                <a:cubicBezTo>
                  <a:pt x="93" y="202"/>
                  <a:pt x="120" y="229"/>
                  <a:pt x="156" y="232"/>
                </a:cubicBezTo>
                <a:cubicBezTo>
                  <a:pt x="159" y="232"/>
                  <a:pt x="161" y="232"/>
                  <a:pt x="164" y="232"/>
                </a:cubicBezTo>
                <a:cubicBezTo>
                  <a:pt x="201" y="229"/>
                  <a:pt x="226" y="202"/>
                  <a:pt x="226" y="169"/>
                </a:cubicBezTo>
                <a:cubicBezTo>
                  <a:pt x="226" y="169"/>
                  <a:pt x="226" y="169"/>
                  <a:pt x="226" y="168"/>
                </a:cubicBezTo>
                <a:cubicBezTo>
                  <a:pt x="225" y="134"/>
                  <a:pt x="198" y="106"/>
                  <a:pt x="160" y="106"/>
                </a:cubicBezTo>
                <a:close/>
                <a:moveTo>
                  <a:pt x="160" y="133"/>
                </a:moveTo>
                <a:cubicBezTo>
                  <a:pt x="186" y="133"/>
                  <a:pt x="199" y="147"/>
                  <a:pt x="200" y="169"/>
                </a:cubicBezTo>
                <a:cubicBezTo>
                  <a:pt x="200" y="191"/>
                  <a:pt x="187" y="206"/>
                  <a:pt x="160" y="206"/>
                </a:cubicBezTo>
                <a:cubicBezTo>
                  <a:pt x="134" y="206"/>
                  <a:pt x="120" y="190"/>
                  <a:pt x="120" y="169"/>
                </a:cubicBezTo>
                <a:cubicBezTo>
                  <a:pt x="120" y="148"/>
                  <a:pt x="134" y="133"/>
                  <a:pt x="160" y="133"/>
                </a:cubicBezTo>
                <a:close/>
                <a:moveTo>
                  <a:pt x="107" y="240"/>
                </a:moveTo>
                <a:cubicBezTo>
                  <a:pt x="99" y="240"/>
                  <a:pt x="93" y="246"/>
                  <a:pt x="93" y="253"/>
                </a:cubicBezTo>
                <a:lnTo>
                  <a:pt x="93" y="560"/>
                </a:lnTo>
                <a:cubicBezTo>
                  <a:pt x="93" y="567"/>
                  <a:pt x="99" y="573"/>
                  <a:pt x="107" y="573"/>
                </a:cubicBezTo>
                <a:lnTo>
                  <a:pt x="213" y="573"/>
                </a:lnTo>
                <a:cubicBezTo>
                  <a:pt x="221" y="573"/>
                  <a:pt x="227" y="567"/>
                  <a:pt x="227" y="560"/>
                </a:cubicBezTo>
                <a:lnTo>
                  <a:pt x="227" y="465"/>
                </a:lnTo>
                <a:lnTo>
                  <a:pt x="227" y="253"/>
                </a:lnTo>
                <a:cubicBezTo>
                  <a:pt x="227" y="246"/>
                  <a:pt x="221" y="240"/>
                  <a:pt x="213" y="240"/>
                </a:cubicBezTo>
                <a:lnTo>
                  <a:pt x="107" y="240"/>
                </a:lnTo>
                <a:close/>
                <a:moveTo>
                  <a:pt x="253" y="240"/>
                </a:moveTo>
                <a:cubicBezTo>
                  <a:pt x="246" y="240"/>
                  <a:pt x="240" y="246"/>
                  <a:pt x="240" y="253"/>
                </a:cubicBezTo>
                <a:lnTo>
                  <a:pt x="240" y="560"/>
                </a:lnTo>
                <a:cubicBezTo>
                  <a:pt x="240" y="567"/>
                  <a:pt x="246" y="573"/>
                  <a:pt x="253" y="573"/>
                </a:cubicBezTo>
                <a:lnTo>
                  <a:pt x="360" y="573"/>
                </a:lnTo>
                <a:cubicBezTo>
                  <a:pt x="367" y="573"/>
                  <a:pt x="373" y="567"/>
                  <a:pt x="373" y="560"/>
                </a:cubicBezTo>
                <a:lnTo>
                  <a:pt x="373" y="386"/>
                </a:lnTo>
                <a:cubicBezTo>
                  <a:pt x="373" y="381"/>
                  <a:pt x="375" y="369"/>
                  <a:pt x="380" y="361"/>
                </a:cubicBezTo>
                <a:cubicBezTo>
                  <a:pt x="385" y="352"/>
                  <a:pt x="391" y="346"/>
                  <a:pt x="407" y="346"/>
                </a:cubicBezTo>
                <a:cubicBezTo>
                  <a:pt x="425" y="346"/>
                  <a:pt x="431" y="353"/>
                  <a:pt x="435" y="361"/>
                </a:cubicBezTo>
                <a:cubicBezTo>
                  <a:pt x="439" y="370"/>
                  <a:pt x="440" y="381"/>
                  <a:pt x="440" y="386"/>
                </a:cubicBezTo>
                <a:lnTo>
                  <a:pt x="440" y="560"/>
                </a:lnTo>
                <a:cubicBezTo>
                  <a:pt x="440" y="567"/>
                  <a:pt x="446" y="573"/>
                  <a:pt x="453" y="573"/>
                </a:cubicBezTo>
                <a:lnTo>
                  <a:pt x="560" y="573"/>
                </a:lnTo>
                <a:cubicBezTo>
                  <a:pt x="567" y="573"/>
                  <a:pt x="573" y="567"/>
                  <a:pt x="573" y="560"/>
                </a:cubicBezTo>
                <a:lnTo>
                  <a:pt x="573" y="386"/>
                </a:lnTo>
                <a:cubicBezTo>
                  <a:pt x="573" y="339"/>
                  <a:pt x="559" y="302"/>
                  <a:pt x="536" y="277"/>
                </a:cubicBezTo>
                <a:cubicBezTo>
                  <a:pt x="512" y="252"/>
                  <a:pt x="479" y="240"/>
                  <a:pt x="444" y="240"/>
                </a:cubicBezTo>
                <a:cubicBezTo>
                  <a:pt x="411" y="240"/>
                  <a:pt x="389" y="250"/>
                  <a:pt x="373" y="261"/>
                </a:cubicBezTo>
                <a:lnTo>
                  <a:pt x="373" y="253"/>
                </a:lnTo>
                <a:cubicBezTo>
                  <a:pt x="373" y="246"/>
                  <a:pt x="367" y="240"/>
                  <a:pt x="360" y="240"/>
                </a:cubicBezTo>
                <a:lnTo>
                  <a:pt x="253" y="240"/>
                </a:lnTo>
                <a:close/>
                <a:moveTo>
                  <a:pt x="120" y="266"/>
                </a:moveTo>
                <a:lnTo>
                  <a:pt x="200" y="266"/>
                </a:lnTo>
                <a:lnTo>
                  <a:pt x="200" y="465"/>
                </a:lnTo>
                <a:lnTo>
                  <a:pt x="200" y="546"/>
                </a:lnTo>
                <a:lnTo>
                  <a:pt x="120" y="546"/>
                </a:lnTo>
                <a:lnTo>
                  <a:pt x="120" y="266"/>
                </a:lnTo>
                <a:close/>
                <a:moveTo>
                  <a:pt x="267" y="266"/>
                </a:moveTo>
                <a:lnTo>
                  <a:pt x="347" y="266"/>
                </a:lnTo>
                <a:lnTo>
                  <a:pt x="347" y="294"/>
                </a:lnTo>
                <a:cubicBezTo>
                  <a:pt x="347" y="308"/>
                  <a:pt x="365" y="313"/>
                  <a:pt x="372" y="300"/>
                </a:cubicBezTo>
                <a:cubicBezTo>
                  <a:pt x="372" y="300"/>
                  <a:pt x="376" y="293"/>
                  <a:pt x="387" y="284"/>
                </a:cubicBezTo>
                <a:cubicBezTo>
                  <a:pt x="398" y="275"/>
                  <a:pt x="416" y="266"/>
                  <a:pt x="444" y="266"/>
                </a:cubicBezTo>
                <a:cubicBezTo>
                  <a:pt x="473" y="266"/>
                  <a:pt x="498" y="276"/>
                  <a:pt x="516" y="295"/>
                </a:cubicBezTo>
                <a:cubicBezTo>
                  <a:pt x="535" y="315"/>
                  <a:pt x="547" y="344"/>
                  <a:pt x="547" y="386"/>
                </a:cubicBezTo>
                <a:lnTo>
                  <a:pt x="547" y="546"/>
                </a:lnTo>
                <a:lnTo>
                  <a:pt x="467" y="546"/>
                </a:lnTo>
                <a:lnTo>
                  <a:pt x="467" y="386"/>
                </a:lnTo>
                <a:cubicBezTo>
                  <a:pt x="467" y="380"/>
                  <a:pt x="467" y="364"/>
                  <a:pt x="459" y="349"/>
                </a:cubicBezTo>
                <a:cubicBezTo>
                  <a:pt x="451" y="334"/>
                  <a:pt x="433" y="320"/>
                  <a:pt x="407" y="320"/>
                </a:cubicBezTo>
                <a:cubicBezTo>
                  <a:pt x="382" y="320"/>
                  <a:pt x="365" y="333"/>
                  <a:pt x="357" y="347"/>
                </a:cubicBezTo>
                <a:cubicBezTo>
                  <a:pt x="348" y="362"/>
                  <a:pt x="347" y="377"/>
                  <a:pt x="347" y="386"/>
                </a:cubicBezTo>
                <a:lnTo>
                  <a:pt x="347" y="546"/>
                </a:lnTo>
                <a:lnTo>
                  <a:pt x="267" y="546"/>
                </a:lnTo>
                <a:lnTo>
                  <a:pt x="267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7" name="Search Field"/>
          <p:cNvGrpSpPr/>
          <p:nvPr/>
        </p:nvGrpSpPr>
        <p:grpSpPr>
          <a:xfrm>
            <a:off x="6705600" y="688975"/>
            <a:ext cx="2286000" cy="355600"/>
            <a:chOff x="1298575" y="2298700"/>
            <a:chExt cx="2286000" cy="355600"/>
          </a:xfrm>
        </p:grpSpPr>
        <p:sp>
          <p:nvSpPr>
            <p:cNvPr id="48" name="Text"/>
            <p:cNvSpPr>
              <a:spLocks noChangeArrowheads="1"/>
            </p:cNvSpPr>
            <p:nvPr userDrawn="1"/>
          </p:nvSpPr>
          <p:spPr bwMode="auto">
            <a:xfrm>
              <a:off x="1298575" y="2298700"/>
              <a:ext cx="2286000" cy="3556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508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38912" tIns="45720" rIns="10795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000000">
                      <a:alpha val="53725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800" dirty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ind"/>
            <p:cNvSpPr>
              <a:spLocks noChangeAspect="1" noEditPoints="1"/>
            </p:cNvSpPr>
            <p:nvPr userDrawn="1"/>
          </p:nvSpPr>
          <p:spPr bwMode="auto">
            <a:xfrm>
              <a:off x="1419021" y="2418755"/>
              <a:ext cx="114498" cy="115490"/>
            </a:xfrm>
            <a:custGeom>
              <a:avLst/>
              <a:gdLst>
                <a:gd name="T0" fmla="*/ 378 w 1016"/>
                <a:gd name="T1" fmla="*/ 639 h 1016"/>
                <a:gd name="T2" fmla="*/ 117 w 1016"/>
                <a:gd name="T3" fmla="*/ 377 h 1016"/>
                <a:gd name="T4" fmla="*/ 378 w 1016"/>
                <a:gd name="T5" fmla="*/ 116 h 1016"/>
                <a:gd name="T6" fmla="*/ 639 w 1016"/>
                <a:gd name="T7" fmla="*/ 377 h 1016"/>
                <a:gd name="T8" fmla="*/ 378 w 1016"/>
                <a:gd name="T9" fmla="*/ 639 h 1016"/>
                <a:gd name="T10" fmla="*/ 727 w 1016"/>
                <a:gd name="T11" fmla="*/ 639 h 1016"/>
                <a:gd name="T12" fmla="*/ 681 w 1016"/>
                <a:gd name="T13" fmla="*/ 639 h 1016"/>
                <a:gd name="T14" fmla="*/ 665 w 1016"/>
                <a:gd name="T15" fmla="*/ 623 h 1016"/>
                <a:gd name="T16" fmla="*/ 756 w 1016"/>
                <a:gd name="T17" fmla="*/ 377 h 1016"/>
                <a:gd name="T18" fmla="*/ 378 w 1016"/>
                <a:gd name="T19" fmla="*/ 0 h 1016"/>
                <a:gd name="T20" fmla="*/ 0 w 1016"/>
                <a:gd name="T21" fmla="*/ 377 h 1016"/>
                <a:gd name="T22" fmla="*/ 378 w 1016"/>
                <a:gd name="T23" fmla="*/ 755 h 1016"/>
                <a:gd name="T24" fmla="*/ 623 w 1016"/>
                <a:gd name="T25" fmla="*/ 664 h 1016"/>
                <a:gd name="T26" fmla="*/ 639 w 1016"/>
                <a:gd name="T27" fmla="*/ 680 h 1016"/>
                <a:gd name="T28" fmla="*/ 639 w 1016"/>
                <a:gd name="T29" fmla="*/ 726 h 1016"/>
                <a:gd name="T30" fmla="*/ 930 w 1016"/>
                <a:gd name="T31" fmla="*/ 1016 h 1016"/>
                <a:gd name="T32" fmla="*/ 1016 w 1016"/>
                <a:gd name="T33" fmla="*/ 929 h 1016"/>
                <a:gd name="T34" fmla="*/ 727 w 1016"/>
                <a:gd name="T35" fmla="*/ 639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6" h="1016">
                  <a:moveTo>
                    <a:pt x="378" y="639"/>
                  </a:moveTo>
                  <a:cubicBezTo>
                    <a:pt x="234" y="639"/>
                    <a:pt x="117" y="521"/>
                    <a:pt x="117" y="377"/>
                  </a:cubicBezTo>
                  <a:cubicBezTo>
                    <a:pt x="117" y="233"/>
                    <a:pt x="234" y="116"/>
                    <a:pt x="378" y="116"/>
                  </a:cubicBezTo>
                  <a:cubicBezTo>
                    <a:pt x="522" y="116"/>
                    <a:pt x="639" y="233"/>
                    <a:pt x="639" y="377"/>
                  </a:cubicBezTo>
                  <a:cubicBezTo>
                    <a:pt x="639" y="521"/>
                    <a:pt x="522" y="639"/>
                    <a:pt x="378" y="639"/>
                  </a:cubicBezTo>
                  <a:moveTo>
                    <a:pt x="727" y="639"/>
                  </a:moveTo>
                  <a:lnTo>
                    <a:pt x="681" y="639"/>
                  </a:lnTo>
                  <a:lnTo>
                    <a:pt x="665" y="623"/>
                  </a:lnTo>
                  <a:cubicBezTo>
                    <a:pt x="721" y="557"/>
                    <a:pt x="756" y="471"/>
                    <a:pt x="756" y="377"/>
                  </a:cubicBezTo>
                  <a:cubicBezTo>
                    <a:pt x="756" y="169"/>
                    <a:pt x="587" y="0"/>
                    <a:pt x="378" y="0"/>
                  </a:cubicBezTo>
                  <a:cubicBezTo>
                    <a:pt x="169" y="0"/>
                    <a:pt x="0" y="169"/>
                    <a:pt x="0" y="377"/>
                  </a:cubicBezTo>
                  <a:cubicBezTo>
                    <a:pt x="0" y="586"/>
                    <a:pt x="169" y="755"/>
                    <a:pt x="378" y="755"/>
                  </a:cubicBezTo>
                  <a:cubicBezTo>
                    <a:pt x="472" y="755"/>
                    <a:pt x="557" y="720"/>
                    <a:pt x="623" y="664"/>
                  </a:cubicBezTo>
                  <a:lnTo>
                    <a:pt x="639" y="680"/>
                  </a:lnTo>
                  <a:lnTo>
                    <a:pt x="639" y="726"/>
                  </a:lnTo>
                  <a:lnTo>
                    <a:pt x="930" y="1016"/>
                  </a:lnTo>
                  <a:lnTo>
                    <a:pt x="1016" y="929"/>
                  </a:lnTo>
                  <a:lnTo>
                    <a:pt x="727" y="639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Microphone"/>
            <p:cNvSpPr>
              <a:spLocks noChangeAspect="1" noEditPoints="1"/>
            </p:cNvSpPr>
            <p:nvPr userDrawn="1"/>
          </p:nvSpPr>
          <p:spPr bwMode="auto">
            <a:xfrm>
              <a:off x="3374910" y="2415781"/>
              <a:ext cx="89219" cy="121438"/>
            </a:xfrm>
            <a:custGeom>
              <a:avLst/>
              <a:gdLst>
                <a:gd name="T0" fmla="*/ 695 w 791"/>
                <a:gd name="T1" fmla="*/ 508 h 1073"/>
                <a:gd name="T2" fmla="*/ 395 w 791"/>
                <a:gd name="T3" fmla="*/ 796 h 1073"/>
                <a:gd name="T4" fmla="*/ 96 w 791"/>
                <a:gd name="T5" fmla="*/ 508 h 1073"/>
                <a:gd name="T6" fmla="*/ 0 w 791"/>
                <a:gd name="T7" fmla="*/ 508 h 1073"/>
                <a:gd name="T8" fmla="*/ 339 w 791"/>
                <a:gd name="T9" fmla="*/ 888 h 1073"/>
                <a:gd name="T10" fmla="*/ 339 w 791"/>
                <a:gd name="T11" fmla="*/ 1073 h 1073"/>
                <a:gd name="T12" fmla="*/ 452 w 791"/>
                <a:gd name="T13" fmla="*/ 1073 h 1073"/>
                <a:gd name="T14" fmla="*/ 452 w 791"/>
                <a:gd name="T15" fmla="*/ 888 h 1073"/>
                <a:gd name="T16" fmla="*/ 791 w 791"/>
                <a:gd name="T17" fmla="*/ 508 h 1073"/>
                <a:gd name="T18" fmla="*/ 695 w 791"/>
                <a:gd name="T19" fmla="*/ 508 h 1073"/>
                <a:gd name="T20" fmla="*/ 395 w 791"/>
                <a:gd name="T21" fmla="*/ 678 h 1073"/>
                <a:gd name="T22" fmla="*/ 564 w 791"/>
                <a:gd name="T23" fmla="*/ 508 h 1073"/>
                <a:gd name="T24" fmla="*/ 565 w 791"/>
                <a:gd name="T25" fmla="*/ 170 h 1073"/>
                <a:gd name="T26" fmla="*/ 395 w 791"/>
                <a:gd name="T27" fmla="*/ 0 h 1073"/>
                <a:gd name="T28" fmla="*/ 226 w 791"/>
                <a:gd name="T29" fmla="*/ 170 h 1073"/>
                <a:gd name="T30" fmla="*/ 226 w 791"/>
                <a:gd name="T31" fmla="*/ 508 h 1073"/>
                <a:gd name="T32" fmla="*/ 395 w 791"/>
                <a:gd name="T33" fmla="*/ 678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1" h="1073">
                  <a:moveTo>
                    <a:pt x="695" y="508"/>
                  </a:moveTo>
                  <a:cubicBezTo>
                    <a:pt x="695" y="678"/>
                    <a:pt x="551" y="796"/>
                    <a:pt x="395" y="796"/>
                  </a:cubicBezTo>
                  <a:cubicBezTo>
                    <a:pt x="240" y="796"/>
                    <a:pt x="96" y="678"/>
                    <a:pt x="96" y="508"/>
                  </a:cubicBezTo>
                  <a:lnTo>
                    <a:pt x="0" y="508"/>
                  </a:lnTo>
                  <a:cubicBezTo>
                    <a:pt x="0" y="701"/>
                    <a:pt x="154" y="860"/>
                    <a:pt x="339" y="888"/>
                  </a:cubicBezTo>
                  <a:lnTo>
                    <a:pt x="339" y="1073"/>
                  </a:lnTo>
                  <a:lnTo>
                    <a:pt x="452" y="1073"/>
                  </a:lnTo>
                  <a:lnTo>
                    <a:pt x="452" y="888"/>
                  </a:lnTo>
                  <a:cubicBezTo>
                    <a:pt x="637" y="860"/>
                    <a:pt x="791" y="701"/>
                    <a:pt x="791" y="508"/>
                  </a:cubicBezTo>
                  <a:lnTo>
                    <a:pt x="695" y="508"/>
                  </a:lnTo>
                  <a:close/>
                  <a:moveTo>
                    <a:pt x="395" y="678"/>
                  </a:moveTo>
                  <a:cubicBezTo>
                    <a:pt x="489" y="678"/>
                    <a:pt x="564" y="602"/>
                    <a:pt x="564" y="508"/>
                  </a:cubicBezTo>
                  <a:lnTo>
                    <a:pt x="565" y="170"/>
                  </a:lnTo>
                  <a:cubicBezTo>
                    <a:pt x="565" y="76"/>
                    <a:pt x="489" y="0"/>
                    <a:pt x="395" y="0"/>
                  </a:cubicBezTo>
                  <a:cubicBezTo>
                    <a:pt x="302" y="0"/>
                    <a:pt x="226" y="76"/>
                    <a:pt x="226" y="170"/>
                  </a:cubicBezTo>
                  <a:lnTo>
                    <a:pt x="226" y="508"/>
                  </a:lnTo>
                  <a:cubicBezTo>
                    <a:pt x="226" y="602"/>
                    <a:pt x="302" y="678"/>
                    <a:pt x="395" y="678"/>
                  </a:cubicBezTo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1" name="Menu Bar"/>
          <p:cNvGrpSpPr/>
          <p:nvPr>
            <p:custDataLst>
              <p:tags r:id="rId1"/>
            </p:custDataLst>
          </p:nvPr>
        </p:nvGrpSpPr>
        <p:grpSpPr>
          <a:xfrm>
            <a:off x="137801" y="685800"/>
            <a:ext cx="6483641" cy="345576"/>
            <a:chOff x="516930" y="1261239"/>
            <a:chExt cx="4087191" cy="240301"/>
          </a:xfrm>
          <a:solidFill>
            <a:srgbClr val="FFFFFF"/>
          </a:solidFill>
        </p:grpSpPr>
        <p:grpSp>
          <p:nvGrpSpPr>
            <p:cNvPr id="52" name="Menu Item"/>
            <p:cNvGrpSpPr/>
            <p:nvPr userDrawn="1"/>
          </p:nvGrpSpPr>
          <p:grpSpPr>
            <a:xfrm>
              <a:off x="516930" y="1261241"/>
              <a:ext cx="1080864" cy="240299"/>
              <a:chOff x="516930" y="1261241"/>
              <a:chExt cx="1080864" cy="240299"/>
            </a:xfrm>
            <a:grpFill/>
          </p:grpSpPr>
          <p:sp>
            <p:nvSpPr>
              <p:cNvPr id="62" name="Item"/>
              <p:cNvSpPr/>
              <p:nvPr userDrawn="1"/>
            </p:nvSpPr>
            <p:spPr>
              <a:xfrm>
                <a:off x="516930" y="1261241"/>
                <a:ext cx="1080864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b="1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DASHBOARS</a:t>
                </a:r>
                <a:endPara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Chevron"/>
              <p:cNvSpPr>
                <a:spLocks noChangeAspect="1"/>
              </p:cNvSpPr>
              <p:nvPr userDrawn="1">
                <p:custDataLst>
                  <p:tags r:id="rId11"/>
                </p:custDataLst>
              </p:nvPr>
            </p:nvSpPr>
            <p:spPr bwMode="auto">
              <a:xfrm>
                <a:off x="1473208" y="1363789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3" name="Menu Item"/>
            <p:cNvGrpSpPr/>
            <p:nvPr userDrawn="1"/>
          </p:nvGrpSpPr>
          <p:grpSpPr>
            <a:xfrm>
              <a:off x="1597794" y="1261241"/>
              <a:ext cx="1002108" cy="240299"/>
              <a:chOff x="1597794" y="1261241"/>
              <a:chExt cx="1002108" cy="240299"/>
            </a:xfrm>
            <a:grpFill/>
          </p:grpSpPr>
          <p:sp>
            <p:nvSpPr>
              <p:cNvPr id="60" name="Item"/>
              <p:cNvSpPr/>
              <p:nvPr userDrawn="1"/>
            </p:nvSpPr>
            <p:spPr>
              <a:xfrm>
                <a:off x="1597794" y="1261241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H" sz="900" b="1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 FOOD PLANS</a:t>
                </a:r>
                <a:endPara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Chevron"/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2475316" y="1363789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4" name="Menu Item"/>
            <p:cNvGrpSpPr/>
            <p:nvPr userDrawn="1"/>
          </p:nvGrpSpPr>
          <p:grpSpPr>
            <a:xfrm>
              <a:off x="2599902" y="1261241"/>
              <a:ext cx="1002108" cy="240299"/>
              <a:chOff x="2599902" y="1261241"/>
              <a:chExt cx="1002108" cy="240299"/>
            </a:xfrm>
            <a:grpFill/>
          </p:grpSpPr>
          <p:sp>
            <p:nvSpPr>
              <p:cNvPr id="58" name="Item"/>
              <p:cNvSpPr/>
              <p:nvPr userDrawn="1"/>
            </p:nvSpPr>
            <p:spPr>
              <a:xfrm>
                <a:off x="2599902" y="1261241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ONLINE TOOLS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hevron"/>
              <p:cNvSpPr>
                <a:spLocks noChangeAspect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3477424" y="1363789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5" name="Menu Item"/>
            <p:cNvGrpSpPr/>
            <p:nvPr userDrawn="1"/>
          </p:nvGrpSpPr>
          <p:grpSpPr>
            <a:xfrm>
              <a:off x="3602012" y="1261239"/>
              <a:ext cx="1002109" cy="240299"/>
              <a:chOff x="3602012" y="1261239"/>
              <a:chExt cx="1002109" cy="240299"/>
            </a:xfrm>
            <a:grpFill/>
          </p:grpSpPr>
          <p:sp>
            <p:nvSpPr>
              <p:cNvPr id="56" name="Item"/>
              <p:cNvSpPr/>
              <p:nvPr userDrawn="1"/>
            </p:nvSpPr>
            <p:spPr>
              <a:xfrm>
                <a:off x="3602012" y="1261239"/>
                <a:ext cx="1002109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MY.NYOUTRITION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Chevron"/>
              <p:cNvSpPr>
                <a:spLocks noChangeAspect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4479532" y="1363788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82" name="Placeholder User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0505"/>
            <a:ext cx="501482" cy="501482"/>
          </a:xfrm>
          <a:prstGeom prst="ellipse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00900" y="1065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Jone</a:t>
            </a:r>
            <a:r>
              <a:rPr lang="fr-CH" dirty="0" smtClean="0"/>
              <a:t> </a:t>
            </a:r>
            <a:r>
              <a:rPr lang="fr-CH" dirty="0" err="1" smtClean="0"/>
              <a:t>Doe</a:t>
            </a:r>
            <a:endParaRPr lang="en-US" dirty="0"/>
          </a:p>
        </p:txBody>
      </p:sp>
      <p:sp>
        <p:nvSpPr>
          <p:cNvPr id="67" name="Scatter Plot"/>
          <p:cNvSpPr>
            <a:spLocks noChangeAspect="1" noEditPoints="1"/>
          </p:cNvSpPr>
          <p:nvPr/>
        </p:nvSpPr>
        <p:spPr bwMode="auto">
          <a:xfrm>
            <a:off x="117058" y="3505200"/>
            <a:ext cx="1992536" cy="2285999"/>
          </a:xfrm>
          <a:custGeom>
            <a:avLst/>
            <a:gdLst>
              <a:gd name="T0" fmla="*/ 0 w 671"/>
              <a:gd name="T1" fmla="*/ 13 h 667"/>
              <a:gd name="T2" fmla="*/ 653 w 671"/>
              <a:gd name="T3" fmla="*/ 667 h 667"/>
              <a:gd name="T4" fmla="*/ 26 w 671"/>
              <a:gd name="T5" fmla="*/ 640 h 667"/>
              <a:gd name="T6" fmla="*/ 13 w 671"/>
              <a:gd name="T7" fmla="*/ 0 h 667"/>
              <a:gd name="T8" fmla="*/ 533 w 671"/>
              <a:gd name="T9" fmla="*/ 80 h 667"/>
              <a:gd name="T10" fmla="*/ 666 w 671"/>
              <a:gd name="T11" fmla="*/ 80 h 667"/>
              <a:gd name="T12" fmla="*/ 600 w 671"/>
              <a:gd name="T13" fmla="*/ 40 h 667"/>
              <a:gd name="T14" fmla="*/ 600 w 671"/>
              <a:gd name="T15" fmla="*/ 120 h 667"/>
              <a:gd name="T16" fmla="*/ 600 w 671"/>
              <a:gd name="T17" fmla="*/ 40 h 667"/>
              <a:gd name="T18" fmla="*/ 400 w 671"/>
              <a:gd name="T19" fmla="*/ 120 h 667"/>
              <a:gd name="T20" fmla="*/ 533 w 671"/>
              <a:gd name="T21" fmla="*/ 120 h 667"/>
              <a:gd name="T22" fmla="*/ 466 w 671"/>
              <a:gd name="T23" fmla="*/ 80 h 667"/>
              <a:gd name="T24" fmla="*/ 466 w 671"/>
              <a:gd name="T25" fmla="*/ 160 h 667"/>
              <a:gd name="T26" fmla="*/ 466 w 671"/>
              <a:gd name="T27" fmla="*/ 80 h 667"/>
              <a:gd name="T28" fmla="*/ 506 w 671"/>
              <a:gd name="T29" fmla="*/ 240 h 667"/>
              <a:gd name="T30" fmla="*/ 640 w 671"/>
              <a:gd name="T31" fmla="*/ 240 h 667"/>
              <a:gd name="T32" fmla="*/ 400 w 671"/>
              <a:gd name="T33" fmla="*/ 187 h 667"/>
              <a:gd name="T34" fmla="*/ 400 w 671"/>
              <a:gd name="T35" fmla="*/ 320 h 667"/>
              <a:gd name="T36" fmla="*/ 400 w 671"/>
              <a:gd name="T37" fmla="*/ 187 h 667"/>
              <a:gd name="T38" fmla="*/ 613 w 671"/>
              <a:gd name="T39" fmla="*/ 240 h 667"/>
              <a:gd name="T40" fmla="*/ 533 w 671"/>
              <a:gd name="T41" fmla="*/ 240 h 667"/>
              <a:gd name="T42" fmla="*/ 400 w 671"/>
              <a:gd name="T43" fmla="*/ 213 h 667"/>
              <a:gd name="T44" fmla="*/ 400 w 671"/>
              <a:gd name="T45" fmla="*/ 293 h 667"/>
              <a:gd name="T46" fmla="*/ 400 w 671"/>
              <a:gd name="T47" fmla="*/ 213 h 667"/>
              <a:gd name="T48" fmla="*/ 186 w 671"/>
              <a:gd name="T49" fmla="*/ 320 h 667"/>
              <a:gd name="T50" fmla="*/ 320 w 671"/>
              <a:gd name="T51" fmla="*/ 320 h 667"/>
              <a:gd name="T52" fmla="*/ 253 w 671"/>
              <a:gd name="T53" fmla="*/ 280 h 667"/>
              <a:gd name="T54" fmla="*/ 253 w 671"/>
              <a:gd name="T55" fmla="*/ 360 h 667"/>
              <a:gd name="T56" fmla="*/ 253 w 671"/>
              <a:gd name="T57" fmla="*/ 280 h 667"/>
              <a:gd name="T58" fmla="*/ 453 w 671"/>
              <a:gd name="T59" fmla="*/ 373 h 667"/>
              <a:gd name="T60" fmla="*/ 586 w 671"/>
              <a:gd name="T61" fmla="*/ 373 h 667"/>
              <a:gd name="T62" fmla="*/ 373 w 671"/>
              <a:gd name="T63" fmla="*/ 333 h 667"/>
              <a:gd name="T64" fmla="*/ 373 w 671"/>
              <a:gd name="T65" fmla="*/ 467 h 667"/>
              <a:gd name="T66" fmla="*/ 373 w 671"/>
              <a:gd name="T67" fmla="*/ 333 h 667"/>
              <a:gd name="T68" fmla="*/ 560 w 671"/>
              <a:gd name="T69" fmla="*/ 373 h 667"/>
              <a:gd name="T70" fmla="*/ 480 w 671"/>
              <a:gd name="T71" fmla="*/ 373 h 667"/>
              <a:gd name="T72" fmla="*/ 373 w 671"/>
              <a:gd name="T73" fmla="*/ 360 h 667"/>
              <a:gd name="T74" fmla="*/ 373 w 671"/>
              <a:gd name="T75" fmla="*/ 440 h 667"/>
              <a:gd name="T76" fmla="*/ 373 w 671"/>
              <a:gd name="T77" fmla="*/ 360 h 667"/>
              <a:gd name="T78" fmla="*/ 93 w 671"/>
              <a:gd name="T79" fmla="*/ 453 h 667"/>
              <a:gd name="T80" fmla="*/ 226 w 671"/>
              <a:gd name="T81" fmla="*/ 453 h 667"/>
              <a:gd name="T82" fmla="*/ 160 w 671"/>
              <a:gd name="T83" fmla="*/ 413 h 667"/>
              <a:gd name="T84" fmla="*/ 160 w 671"/>
              <a:gd name="T85" fmla="*/ 493 h 667"/>
              <a:gd name="T86" fmla="*/ 160 w 671"/>
              <a:gd name="T87" fmla="*/ 413 h 667"/>
              <a:gd name="T88" fmla="*/ 226 w 671"/>
              <a:gd name="T89" fmla="*/ 520 h 667"/>
              <a:gd name="T90" fmla="*/ 360 w 671"/>
              <a:gd name="T91" fmla="*/ 520 h 667"/>
              <a:gd name="T92" fmla="*/ 293 w 671"/>
              <a:gd name="T93" fmla="*/ 480 h 667"/>
              <a:gd name="T94" fmla="*/ 293 w 671"/>
              <a:gd name="T95" fmla="*/ 560 h 667"/>
              <a:gd name="T96" fmla="*/ 293 w 671"/>
              <a:gd name="T97" fmla="*/ 48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71" h="667">
                <a:moveTo>
                  <a:pt x="13" y="0"/>
                </a:moveTo>
                <a:cubicBezTo>
                  <a:pt x="5" y="0"/>
                  <a:pt x="0" y="6"/>
                  <a:pt x="0" y="13"/>
                </a:cubicBezTo>
                <a:lnTo>
                  <a:pt x="0" y="667"/>
                </a:lnTo>
                <a:lnTo>
                  <a:pt x="653" y="667"/>
                </a:lnTo>
                <a:cubicBezTo>
                  <a:pt x="671" y="667"/>
                  <a:pt x="671" y="640"/>
                  <a:pt x="653" y="640"/>
                </a:cubicBezTo>
                <a:lnTo>
                  <a:pt x="26" y="640"/>
                </a:lnTo>
                <a:lnTo>
                  <a:pt x="26" y="13"/>
                </a:lnTo>
                <a:cubicBezTo>
                  <a:pt x="26" y="6"/>
                  <a:pt x="20" y="0"/>
                  <a:pt x="13" y="0"/>
                </a:cubicBezTo>
                <a:close/>
                <a:moveTo>
                  <a:pt x="600" y="13"/>
                </a:moveTo>
                <a:cubicBezTo>
                  <a:pt x="563" y="13"/>
                  <a:pt x="533" y="43"/>
                  <a:pt x="533" y="80"/>
                </a:cubicBezTo>
                <a:cubicBezTo>
                  <a:pt x="533" y="117"/>
                  <a:pt x="563" y="147"/>
                  <a:pt x="600" y="147"/>
                </a:cubicBezTo>
                <a:cubicBezTo>
                  <a:pt x="636" y="147"/>
                  <a:pt x="666" y="117"/>
                  <a:pt x="666" y="80"/>
                </a:cubicBezTo>
                <a:cubicBezTo>
                  <a:pt x="666" y="43"/>
                  <a:pt x="636" y="13"/>
                  <a:pt x="600" y="13"/>
                </a:cubicBezTo>
                <a:close/>
                <a:moveTo>
                  <a:pt x="600" y="40"/>
                </a:moveTo>
                <a:cubicBezTo>
                  <a:pt x="622" y="40"/>
                  <a:pt x="640" y="58"/>
                  <a:pt x="640" y="80"/>
                </a:cubicBezTo>
                <a:cubicBezTo>
                  <a:pt x="640" y="102"/>
                  <a:pt x="622" y="120"/>
                  <a:pt x="600" y="120"/>
                </a:cubicBezTo>
                <a:cubicBezTo>
                  <a:pt x="577" y="120"/>
                  <a:pt x="560" y="102"/>
                  <a:pt x="560" y="80"/>
                </a:cubicBezTo>
                <a:cubicBezTo>
                  <a:pt x="560" y="58"/>
                  <a:pt x="577" y="40"/>
                  <a:pt x="600" y="40"/>
                </a:cubicBezTo>
                <a:close/>
                <a:moveTo>
                  <a:pt x="466" y="53"/>
                </a:moveTo>
                <a:cubicBezTo>
                  <a:pt x="430" y="53"/>
                  <a:pt x="400" y="83"/>
                  <a:pt x="400" y="120"/>
                </a:cubicBezTo>
                <a:cubicBezTo>
                  <a:pt x="400" y="157"/>
                  <a:pt x="430" y="187"/>
                  <a:pt x="466" y="187"/>
                </a:cubicBezTo>
                <a:cubicBezTo>
                  <a:pt x="503" y="187"/>
                  <a:pt x="533" y="157"/>
                  <a:pt x="533" y="120"/>
                </a:cubicBezTo>
                <a:cubicBezTo>
                  <a:pt x="533" y="83"/>
                  <a:pt x="503" y="53"/>
                  <a:pt x="466" y="53"/>
                </a:cubicBezTo>
                <a:close/>
                <a:moveTo>
                  <a:pt x="466" y="80"/>
                </a:moveTo>
                <a:cubicBezTo>
                  <a:pt x="489" y="80"/>
                  <a:pt x="506" y="98"/>
                  <a:pt x="506" y="120"/>
                </a:cubicBezTo>
                <a:cubicBezTo>
                  <a:pt x="506" y="142"/>
                  <a:pt x="489" y="160"/>
                  <a:pt x="466" y="160"/>
                </a:cubicBezTo>
                <a:cubicBezTo>
                  <a:pt x="444" y="160"/>
                  <a:pt x="426" y="142"/>
                  <a:pt x="426" y="120"/>
                </a:cubicBezTo>
                <a:cubicBezTo>
                  <a:pt x="426" y="98"/>
                  <a:pt x="444" y="80"/>
                  <a:pt x="466" y="80"/>
                </a:cubicBezTo>
                <a:close/>
                <a:moveTo>
                  <a:pt x="573" y="173"/>
                </a:moveTo>
                <a:cubicBezTo>
                  <a:pt x="536" y="173"/>
                  <a:pt x="506" y="203"/>
                  <a:pt x="506" y="240"/>
                </a:cubicBezTo>
                <a:cubicBezTo>
                  <a:pt x="506" y="277"/>
                  <a:pt x="536" y="307"/>
                  <a:pt x="573" y="307"/>
                </a:cubicBezTo>
                <a:cubicBezTo>
                  <a:pt x="610" y="307"/>
                  <a:pt x="640" y="277"/>
                  <a:pt x="640" y="240"/>
                </a:cubicBezTo>
                <a:cubicBezTo>
                  <a:pt x="640" y="203"/>
                  <a:pt x="610" y="173"/>
                  <a:pt x="573" y="173"/>
                </a:cubicBezTo>
                <a:close/>
                <a:moveTo>
                  <a:pt x="400" y="187"/>
                </a:moveTo>
                <a:cubicBezTo>
                  <a:pt x="363" y="187"/>
                  <a:pt x="333" y="217"/>
                  <a:pt x="333" y="253"/>
                </a:cubicBezTo>
                <a:cubicBezTo>
                  <a:pt x="333" y="290"/>
                  <a:pt x="363" y="320"/>
                  <a:pt x="400" y="320"/>
                </a:cubicBezTo>
                <a:cubicBezTo>
                  <a:pt x="436" y="320"/>
                  <a:pt x="466" y="290"/>
                  <a:pt x="466" y="253"/>
                </a:cubicBezTo>
                <a:cubicBezTo>
                  <a:pt x="466" y="217"/>
                  <a:pt x="436" y="187"/>
                  <a:pt x="400" y="187"/>
                </a:cubicBezTo>
                <a:close/>
                <a:moveTo>
                  <a:pt x="573" y="200"/>
                </a:moveTo>
                <a:cubicBezTo>
                  <a:pt x="595" y="200"/>
                  <a:pt x="613" y="218"/>
                  <a:pt x="613" y="240"/>
                </a:cubicBezTo>
                <a:cubicBezTo>
                  <a:pt x="613" y="262"/>
                  <a:pt x="595" y="280"/>
                  <a:pt x="573" y="280"/>
                </a:cubicBezTo>
                <a:cubicBezTo>
                  <a:pt x="551" y="280"/>
                  <a:pt x="533" y="262"/>
                  <a:pt x="533" y="240"/>
                </a:cubicBezTo>
                <a:cubicBezTo>
                  <a:pt x="533" y="218"/>
                  <a:pt x="551" y="200"/>
                  <a:pt x="573" y="200"/>
                </a:cubicBezTo>
                <a:close/>
                <a:moveTo>
                  <a:pt x="400" y="213"/>
                </a:moveTo>
                <a:cubicBezTo>
                  <a:pt x="422" y="213"/>
                  <a:pt x="440" y="231"/>
                  <a:pt x="440" y="253"/>
                </a:cubicBezTo>
                <a:cubicBezTo>
                  <a:pt x="440" y="276"/>
                  <a:pt x="422" y="293"/>
                  <a:pt x="400" y="293"/>
                </a:cubicBezTo>
                <a:cubicBezTo>
                  <a:pt x="377" y="293"/>
                  <a:pt x="360" y="276"/>
                  <a:pt x="360" y="253"/>
                </a:cubicBezTo>
                <a:cubicBezTo>
                  <a:pt x="360" y="231"/>
                  <a:pt x="377" y="213"/>
                  <a:pt x="400" y="213"/>
                </a:cubicBezTo>
                <a:close/>
                <a:moveTo>
                  <a:pt x="253" y="253"/>
                </a:moveTo>
                <a:cubicBezTo>
                  <a:pt x="216" y="253"/>
                  <a:pt x="186" y="283"/>
                  <a:pt x="186" y="320"/>
                </a:cubicBezTo>
                <a:cubicBezTo>
                  <a:pt x="186" y="357"/>
                  <a:pt x="216" y="387"/>
                  <a:pt x="253" y="387"/>
                </a:cubicBezTo>
                <a:cubicBezTo>
                  <a:pt x="290" y="387"/>
                  <a:pt x="320" y="357"/>
                  <a:pt x="320" y="320"/>
                </a:cubicBezTo>
                <a:cubicBezTo>
                  <a:pt x="320" y="283"/>
                  <a:pt x="290" y="253"/>
                  <a:pt x="253" y="253"/>
                </a:cubicBezTo>
                <a:close/>
                <a:moveTo>
                  <a:pt x="253" y="280"/>
                </a:moveTo>
                <a:cubicBezTo>
                  <a:pt x="275" y="280"/>
                  <a:pt x="293" y="298"/>
                  <a:pt x="293" y="320"/>
                </a:cubicBezTo>
                <a:cubicBezTo>
                  <a:pt x="293" y="342"/>
                  <a:pt x="275" y="360"/>
                  <a:pt x="253" y="360"/>
                </a:cubicBezTo>
                <a:cubicBezTo>
                  <a:pt x="231" y="360"/>
                  <a:pt x="213" y="342"/>
                  <a:pt x="213" y="320"/>
                </a:cubicBezTo>
                <a:cubicBezTo>
                  <a:pt x="213" y="298"/>
                  <a:pt x="231" y="280"/>
                  <a:pt x="253" y="280"/>
                </a:cubicBezTo>
                <a:close/>
                <a:moveTo>
                  <a:pt x="520" y="307"/>
                </a:moveTo>
                <a:cubicBezTo>
                  <a:pt x="483" y="307"/>
                  <a:pt x="453" y="337"/>
                  <a:pt x="453" y="373"/>
                </a:cubicBezTo>
                <a:cubicBezTo>
                  <a:pt x="453" y="410"/>
                  <a:pt x="483" y="440"/>
                  <a:pt x="520" y="440"/>
                </a:cubicBezTo>
                <a:cubicBezTo>
                  <a:pt x="556" y="440"/>
                  <a:pt x="586" y="410"/>
                  <a:pt x="586" y="373"/>
                </a:cubicBezTo>
                <a:cubicBezTo>
                  <a:pt x="586" y="337"/>
                  <a:pt x="556" y="307"/>
                  <a:pt x="520" y="307"/>
                </a:cubicBezTo>
                <a:close/>
                <a:moveTo>
                  <a:pt x="373" y="333"/>
                </a:moveTo>
                <a:cubicBezTo>
                  <a:pt x="336" y="333"/>
                  <a:pt x="306" y="363"/>
                  <a:pt x="306" y="400"/>
                </a:cubicBezTo>
                <a:cubicBezTo>
                  <a:pt x="306" y="437"/>
                  <a:pt x="336" y="467"/>
                  <a:pt x="373" y="467"/>
                </a:cubicBezTo>
                <a:cubicBezTo>
                  <a:pt x="410" y="467"/>
                  <a:pt x="440" y="437"/>
                  <a:pt x="440" y="400"/>
                </a:cubicBezTo>
                <a:cubicBezTo>
                  <a:pt x="440" y="363"/>
                  <a:pt x="410" y="333"/>
                  <a:pt x="373" y="333"/>
                </a:cubicBezTo>
                <a:close/>
                <a:moveTo>
                  <a:pt x="520" y="333"/>
                </a:moveTo>
                <a:cubicBezTo>
                  <a:pt x="542" y="333"/>
                  <a:pt x="560" y="351"/>
                  <a:pt x="560" y="373"/>
                </a:cubicBezTo>
                <a:cubicBezTo>
                  <a:pt x="560" y="396"/>
                  <a:pt x="542" y="413"/>
                  <a:pt x="520" y="413"/>
                </a:cubicBezTo>
                <a:cubicBezTo>
                  <a:pt x="497" y="413"/>
                  <a:pt x="480" y="396"/>
                  <a:pt x="480" y="373"/>
                </a:cubicBezTo>
                <a:cubicBezTo>
                  <a:pt x="480" y="351"/>
                  <a:pt x="497" y="333"/>
                  <a:pt x="520" y="333"/>
                </a:cubicBezTo>
                <a:close/>
                <a:moveTo>
                  <a:pt x="373" y="360"/>
                </a:moveTo>
                <a:cubicBezTo>
                  <a:pt x="395" y="360"/>
                  <a:pt x="413" y="378"/>
                  <a:pt x="413" y="400"/>
                </a:cubicBezTo>
                <a:cubicBezTo>
                  <a:pt x="413" y="422"/>
                  <a:pt x="395" y="440"/>
                  <a:pt x="373" y="440"/>
                </a:cubicBezTo>
                <a:cubicBezTo>
                  <a:pt x="351" y="440"/>
                  <a:pt x="333" y="422"/>
                  <a:pt x="333" y="400"/>
                </a:cubicBezTo>
                <a:cubicBezTo>
                  <a:pt x="333" y="378"/>
                  <a:pt x="351" y="360"/>
                  <a:pt x="373" y="360"/>
                </a:cubicBezTo>
                <a:close/>
                <a:moveTo>
                  <a:pt x="160" y="387"/>
                </a:moveTo>
                <a:cubicBezTo>
                  <a:pt x="123" y="387"/>
                  <a:pt x="93" y="417"/>
                  <a:pt x="93" y="453"/>
                </a:cubicBezTo>
                <a:cubicBezTo>
                  <a:pt x="93" y="490"/>
                  <a:pt x="123" y="520"/>
                  <a:pt x="160" y="520"/>
                </a:cubicBezTo>
                <a:cubicBezTo>
                  <a:pt x="196" y="520"/>
                  <a:pt x="226" y="490"/>
                  <a:pt x="226" y="453"/>
                </a:cubicBezTo>
                <a:cubicBezTo>
                  <a:pt x="226" y="417"/>
                  <a:pt x="196" y="387"/>
                  <a:pt x="160" y="387"/>
                </a:cubicBezTo>
                <a:close/>
                <a:moveTo>
                  <a:pt x="160" y="413"/>
                </a:moveTo>
                <a:cubicBezTo>
                  <a:pt x="182" y="413"/>
                  <a:pt x="200" y="431"/>
                  <a:pt x="200" y="453"/>
                </a:cubicBezTo>
                <a:cubicBezTo>
                  <a:pt x="200" y="476"/>
                  <a:pt x="182" y="493"/>
                  <a:pt x="160" y="493"/>
                </a:cubicBezTo>
                <a:cubicBezTo>
                  <a:pt x="137" y="493"/>
                  <a:pt x="120" y="476"/>
                  <a:pt x="120" y="453"/>
                </a:cubicBezTo>
                <a:cubicBezTo>
                  <a:pt x="120" y="431"/>
                  <a:pt x="137" y="413"/>
                  <a:pt x="160" y="413"/>
                </a:cubicBezTo>
                <a:close/>
                <a:moveTo>
                  <a:pt x="293" y="453"/>
                </a:moveTo>
                <a:cubicBezTo>
                  <a:pt x="256" y="453"/>
                  <a:pt x="226" y="483"/>
                  <a:pt x="226" y="520"/>
                </a:cubicBezTo>
                <a:cubicBezTo>
                  <a:pt x="226" y="557"/>
                  <a:pt x="256" y="587"/>
                  <a:pt x="293" y="587"/>
                </a:cubicBezTo>
                <a:cubicBezTo>
                  <a:pt x="330" y="587"/>
                  <a:pt x="360" y="557"/>
                  <a:pt x="360" y="520"/>
                </a:cubicBezTo>
                <a:cubicBezTo>
                  <a:pt x="360" y="483"/>
                  <a:pt x="330" y="453"/>
                  <a:pt x="293" y="453"/>
                </a:cubicBezTo>
                <a:close/>
                <a:moveTo>
                  <a:pt x="293" y="480"/>
                </a:moveTo>
                <a:cubicBezTo>
                  <a:pt x="315" y="480"/>
                  <a:pt x="333" y="498"/>
                  <a:pt x="333" y="520"/>
                </a:cubicBezTo>
                <a:cubicBezTo>
                  <a:pt x="333" y="542"/>
                  <a:pt x="315" y="560"/>
                  <a:pt x="293" y="560"/>
                </a:cubicBezTo>
                <a:cubicBezTo>
                  <a:pt x="271" y="560"/>
                  <a:pt x="253" y="542"/>
                  <a:pt x="253" y="520"/>
                </a:cubicBezTo>
                <a:cubicBezTo>
                  <a:pt x="253" y="498"/>
                  <a:pt x="271" y="480"/>
                  <a:pt x="293" y="48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Size Grip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7234648" y="5097372"/>
            <a:ext cx="73025" cy="71438"/>
          </a:xfrm>
          <a:custGeom>
            <a:avLst/>
            <a:gdLst>
              <a:gd name="T0" fmla="*/ 152 w 198"/>
              <a:gd name="T1" fmla="*/ 0 h 198"/>
              <a:gd name="T2" fmla="*/ 152 w 198"/>
              <a:gd name="T3" fmla="*/ 45 h 198"/>
              <a:gd name="T4" fmla="*/ 198 w 198"/>
              <a:gd name="T5" fmla="*/ 45 h 198"/>
              <a:gd name="T6" fmla="*/ 198 w 198"/>
              <a:gd name="T7" fmla="*/ 0 h 198"/>
              <a:gd name="T8" fmla="*/ 152 w 198"/>
              <a:gd name="T9" fmla="*/ 0 h 198"/>
              <a:gd name="T10" fmla="*/ 76 w 198"/>
              <a:gd name="T11" fmla="*/ 76 h 198"/>
              <a:gd name="T12" fmla="*/ 76 w 198"/>
              <a:gd name="T13" fmla="*/ 121 h 198"/>
              <a:gd name="T14" fmla="*/ 121 w 198"/>
              <a:gd name="T15" fmla="*/ 121 h 198"/>
              <a:gd name="T16" fmla="*/ 121 w 198"/>
              <a:gd name="T17" fmla="*/ 76 h 198"/>
              <a:gd name="T18" fmla="*/ 76 w 198"/>
              <a:gd name="T19" fmla="*/ 76 h 198"/>
              <a:gd name="T20" fmla="*/ 152 w 198"/>
              <a:gd name="T21" fmla="*/ 76 h 198"/>
              <a:gd name="T22" fmla="*/ 152 w 198"/>
              <a:gd name="T23" fmla="*/ 121 h 198"/>
              <a:gd name="T24" fmla="*/ 198 w 198"/>
              <a:gd name="T25" fmla="*/ 121 h 198"/>
              <a:gd name="T26" fmla="*/ 198 w 198"/>
              <a:gd name="T27" fmla="*/ 76 h 198"/>
              <a:gd name="T28" fmla="*/ 152 w 198"/>
              <a:gd name="T29" fmla="*/ 76 h 198"/>
              <a:gd name="T30" fmla="*/ 0 w 198"/>
              <a:gd name="T31" fmla="*/ 152 h 198"/>
              <a:gd name="T32" fmla="*/ 0 w 198"/>
              <a:gd name="T33" fmla="*/ 198 h 198"/>
              <a:gd name="T34" fmla="*/ 46 w 198"/>
              <a:gd name="T35" fmla="*/ 198 h 198"/>
              <a:gd name="T36" fmla="*/ 46 w 198"/>
              <a:gd name="T37" fmla="*/ 152 h 198"/>
              <a:gd name="T38" fmla="*/ 0 w 198"/>
              <a:gd name="T39" fmla="*/ 152 h 198"/>
              <a:gd name="T40" fmla="*/ 76 w 198"/>
              <a:gd name="T41" fmla="*/ 152 h 198"/>
              <a:gd name="T42" fmla="*/ 76 w 198"/>
              <a:gd name="T43" fmla="*/ 198 h 198"/>
              <a:gd name="T44" fmla="*/ 121 w 198"/>
              <a:gd name="T45" fmla="*/ 198 h 198"/>
              <a:gd name="T46" fmla="*/ 121 w 198"/>
              <a:gd name="T47" fmla="*/ 152 h 198"/>
              <a:gd name="T48" fmla="*/ 76 w 198"/>
              <a:gd name="T49" fmla="*/ 152 h 198"/>
              <a:gd name="T50" fmla="*/ 152 w 198"/>
              <a:gd name="T51" fmla="*/ 152 h 198"/>
              <a:gd name="T52" fmla="*/ 152 w 198"/>
              <a:gd name="T53" fmla="*/ 198 h 198"/>
              <a:gd name="T54" fmla="*/ 198 w 198"/>
              <a:gd name="T55" fmla="*/ 198 h 198"/>
              <a:gd name="T56" fmla="*/ 198 w 198"/>
              <a:gd name="T57" fmla="*/ 152 h 198"/>
              <a:gd name="T58" fmla="*/ 152 w 198"/>
              <a:gd name="T59" fmla="*/ 152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8" h="198">
                <a:moveTo>
                  <a:pt x="152" y="0"/>
                </a:moveTo>
                <a:lnTo>
                  <a:pt x="152" y="45"/>
                </a:lnTo>
                <a:lnTo>
                  <a:pt x="198" y="45"/>
                </a:lnTo>
                <a:lnTo>
                  <a:pt x="198" y="0"/>
                </a:lnTo>
                <a:lnTo>
                  <a:pt x="152" y="0"/>
                </a:lnTo>
                <a:close/>
                <a:moveTo>
                  <a:pt x="76" y="76"/>
                </a:moveTo>
                <a:lnTo>
                  <a:pt x="76" y="121"/>
                </a:lnTo>
                <a:lnTo>
                  <a:pt x="121" y="121"/>
                </a:lnTo>
                <a:lnTo>
                  <a:pt x="121" y="76"/>
                </a:lnTo>
                <a:lnTo>
                  <a:pt x="76" y="76"/>
                </a:lnTo>
                <a:close/>
                <a:moveTo>
                  <a:pt x="152" y="76"/>
                </a:moveTo>
                <a:lnTo>
                  <a:pt x="152" y="121"/>
                </a:lnTo>
                <a:lnTo>
                  <a:pt x="198" y="121"/>
                </a:lnTo>
                <a:lnTo>
                  <a:pt x="198" y="76"/>
                </a:lnTo>
                <a:lnTo>
                  <a:pt x="152" y="76"/>
                </a:lnTo>
                <a:close/>
                <a:moveTo>
                  <a:pt x="0" y="152"/>
                </a:moveTo>
                <a:lnTo>
                  <a:pt x="0" y="198"/>
                </a:lnTo>
                <a:lnTo>
                  <a:pt x="46" y="198"/>
                </a:lnTo>
                <a:lnTo>
                  <a:pt x="46" y="152"/>
                </a:lnTo>
                <a:lnTo>
                  <a:pt x="0" y="152"/>
                </a:lnTo>
                <a:close/>
                <a:moveTo>
                  <a:pt x="76" y="152"/>
                </a:moveTo>
                <a:lnTo>
                  <a:pt x="76" y="198"/>
                </a:lnTo>
                <a:lnTo>
                  <a:pt x="121" y="198"/>
                </a:lnTo>
                <a:lnTo>
                  <a:pt x="121" y="152"/>
                </a:lnTo>
                <a:lnTo>
                  <a:pt x="76" y="152"/>
                </a:lnTo>
                <a:close/>
                <a:moveTo>
                  <a:pt x="152" y="152"/>
                </a:moveTo>
                <a:lnTo>
                  <a:pt x="152" y="198"/>
                </a:lnTo>
                <a:lnTo>
                  <a:pt x="198" y="198"/>
                </a:lnTo>
                <a:lnTo>
                  <a:pt x="198" y="152"/>
                </a:lnTo>
                <a:lnTo>
                  <a:pt x="152" y="152"/>
                </a:ln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1" y="1164202"/>
            <a:ext cx="2038095" cy="1476191"/>
          </a:xfrm>
          <a:prstGeom prst="rect">
            <a:avLst/>
          </a:prstGeom>
        </p:spPr>
      </p:pic>
      <p:pic>
        <p:nvPicPr>
          <p:cNvPr id="74" name="Placeholder User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4157"/>
            <a:ext cx="658387" cy="658387"/>
          </a:xfrm>
          <a:prstGeom prst="ellipse">
            <a:avLst/>
          </a:prstGeom>
        </p:spPr>
      </p:pic>
      <p:sp>
        <p:nvSpPr>
          <p:cNvPr id="76" name="Group"/>
          <p:cNvSpPr>
            <a:spLocks noChangeAspect="1" noEditPoints="1"/>
          </p:cNvSpPr>
          <p:nvPr/>
        </p:nvSpPr>
        <p:spPr bwMode="auto">
          <a:xfrm>
            <a:off x="2514600" y="1166968"/>
            <a:ext cx="566865" cy="522405"/>
          </a:xfrm>
          <a:custGeom>
            <a:avLst/>
            <a:gdLst>
              <a:gd name="T0" fmla="*/ 146 w 666"/>
              <a:gd name="T1" fmla="*/ 80 h 613"/>
              <a:gd name="T2" fmla="*/ 151 w 666"/>
              <a:gd name="T3" fmla="*/ 165 h 613"/>
              <a:gd name="T4" fmla="*/ 26 w 666"/>
              <a:gd name="T5" fmla="*/ 253 h 613"/>
              <a:gd name="T6" fmla="*/ 0 w 666"/>
              <a:gd name="T7" fmla="*/ 440 h 613"/>
              <a:gd name="T8" fmla="*/ 5 w 666"/>
              <a:gd name="T9" fmla="*/ 510 h 613"/>
              <a:gd name="T10" fmla="*/ 120 w 666"/>
              <a:gd name="T11" fmla="*/ 533 h 613"/>
              <a:gd name="T12" fmla="*/ 213 w 666"/>
              <a:gd name="T13" fmla="*/ 520 h 613"/>
              <a:gd name="T14" fmla="*/ 218 w 666"/>
              <a:gd name="T15" fmla="*/ 590 h 613"/>
              <a:gd name="T16" fmla="*/ 333 w 666"/>
              <a:gd name="T17" fmla="*/ 613 h 613"/>
              <a:gd name="T18" fmla="*/ 448 w 666"/>
              <a:gd name="T19" fmla="*/ 590 h 613"/>
              <a:gd name="T20" fmla="*/ 453 w 666"/>
              <a:gd name="T21" fmla="*/ 520 h 613"/>
              <a:gd name="T22" fmla="*/ 546 w 666"/>
              <a:gd name="T23" fmla="*/ 533 h 613"/>
              <a:gd name="T24" fmla="*/ 661 w 666"/>
              <a:gd name="T25" fmla="*/ 510 h 613"/>
              <a:gd name="T26" fmla="*/ 666 w 666"/>
              <a:gd name="T27" fmla="*/ 440 h 613"/>
              <a:gd name="T28" fmla="*/ 640 w 666"/>
              <a:gd name="T29" fmla="*/ 253 h 613"/>
              <a:gd name="T30" fmla="*/ 513 w 666"/>
              <a:gd name="T31" fmla="*/ 166 h 613"/>
              <a:gd name="T32" fmla="*/ 517 w 666"/>
              <a:gd name="T33" fmla="*/ 80 h 613"/>
              <a:gd name="T34" fmla="*/ 357 w 666"/>
              <a:gd name="T35" fmla="*/ 80 h 613"/>
              <a:gd name="T36" fmla="*/ 332 w 666"/>
              <a:gd name="T37" fmla="*/ 224 h 613"/>
              <a:gd name="T38" fmla="*/ 306 w 666"/>
              <a:gd name="T39" fmla="*/ 80 h 613"/>
              <a:gd name="T40" fmla="*/ 226 w 666"/>
              <a:gd name="T41" fmla="*/ 26 h 613"/>
              <a:gd name="T42" fmla="*/ 226 w 666"/>
              <a:gd name="T43" fmla="*/ 133 h 613"/>
              <a:gd name="T44" fmla="*/ 226 w 666"/>
              <a:gd name="T45" fmla="*/ 26 h 613"/>
              <a:gd name="T46" fmla="*/ 490 w 666"/>
              <a:gd name="T47" fmla="*/ 80 h 613"/>
              <a:gd name="T48" fmla="*/ 384 w 666"/>
              <a:gd name="T49" fmla="*/ 80 h 613"/>
              <a:gd name="T50" fmla="*/ 226 w 666"/>
              <a:gd name="T51" fmla="*/ 160 h 613"/>
              <a:gd name="T52" fmla="*/ 306 w 666"/>
              <a:gd name="T53" fmla="*/ 244 h 613"/>
              <a:gd name="T54" fmla="*/ 282 w 666"/>
              <a:gd name="T55" fmla="*/ 411 h 613"/>
              <a:gd name="T56" fmla="*/ 240 w 666"/>
              <a:gd name="T57" fmla="*/ 440 h 613"/>
              <a:gd name="T58" fmla="*/ 213 w 666"/>
              <a:gd name="T59" fmla="*/ 253 h 613"/>
              <a:gd name="T60" fmla="*/ 226 w 666"/>
              <a:gd name="T61" fmla="*/ 160 h 613"/>
              <a:gd name="T62" fmla="*/ 489 w 666"/>
              <a:gd name="T63" fmla="*/ 179 h 613"/>
              <a:gd name="T64" fmla="*/ 495 w 666"/>
              <a:gd name="T65" fmla="*/ 331 h 613"/>
              <a:gd name="T66" fmla="*/ 426 w 666"/>
              <a:gd name="T67" fmla="*/ 445 h 613"/>
              <a:gd name="T68" fmla="*/ 426 w 666"/>
              <a:gd name="T69" fmla="*/ 333 h 613"/>
              <a:gd name="T70" fmla="*/ 357 w 666"/>
              <a:gd name="T71" fmla="*/ 240 h 613"/>
              <a:gd name="T72" fmla="*/ 120 w 666"/>
              <a:gd name="T73" fmla="*/ 186 h 613"/>
              <a:gd name="T74" fmla="*/ 120 w 666"/>
              <a:gd name="T75" fmla="*/ 320 h 613"/>
              <a:gd name="T76" fmla="*/ 120 w 666"/>
              <a:gd name="T77" fmla="*/ 186 h 613"/>
              <a:gd name="T78" fmla="*/ 613 w 666"/>
              <a:gd name="T79" fmla="*/ 253 h 613"/>
              <a:gd name="T80" fmla="*/ 480 w 666"/>
              <a:gd name="T81" fmla="*/ 253 h 613"/>
              <a:gd name="T82" fmla="*/ 333 w 666"/>
              <a:gd name="T83" fmla="*/ 266 h 613"/>
              <a:gd name="T84" fmla="*/ 333 w 666"/>
              <a:gd name="T85" fmla="*/ 400 h 613"/>
              <a:gd name="T86" fmla="*/ 333 w 666"/>
              <a:gd name="T87" fmla="*/ 266 h 613"/>
              <a:gd name="T88" fmla="*/ 213 w 666"/>
              <a:gd name="T89" fmla="*/ 440 h 613"/>
              <a:gd name="T90" fmla="*/ 199 w 666"/>
              <a:gd name="T91" fmla="*/ 497 h 613"/>
              <a:gd name="T92" fmla="*/ 40 w 666"/>
              <a:gd name="T93" fmla="*/ 497 h 613"/>
              <a:gd name="T94" fmla="*/ 26 w 666"/>
              <a:gd name="T95" fmla="*/ 440 h 613"/>
              <a:gd name="T96" fmla="*/ 546 w 666"/>
              <a:gd name="T97" fmla="*/ 346 h 613"/>
              <a:gd name="T98" fmla="*/ 640 w 666"/>
              <a:gd name="T99" fmla="*/ 491 h 613"/>
              <a:gd name="T100" fmla="*/ 546 w 666"/>
              <a:gd name="T101" fmla="*/ 506 h 613"/>
              <a:gd name="T102" fmla="*/ 453 w 666"/>
              <a:gd name="T103" fmla="*/ 491 h 613"/>
              <a:gd name="T104" fmla="*/ 546 w 666"/>
              <a:gd name="T105" fmla="*/ 346 h 613"/>
              <a:gd name="T106" fmla="*/ 426 w 666"/>
              <a:gd name="T107" fmla="*/ 520 h 613"/>
              <a:gd name="T108" fmla="*/ 412 w 666"/>
              <a:gd name="T109" fmla="*/ 577 h 613"/>
              <a:gd name="T110" fmla="*/ 253 w 666"/>
              <a:gd name="T111" fmla="*/ 577 h 613"/>
              <a:gd name="T112" fmla="*/ 240 w 666"/>
              <a:gd name="T113" fmla="*/ 520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66" h="613">
                <a:moveTo>
                  <a:pt x="226" y="0"/>
                </a:moveTo>
                <a:cubicBezTo>
                  <a:pt x="182" y="0"/>
                  <a:pt x="146" y="36"/>
                  <a:pt x="146" y="80"/>
                </a:cubicBezTo>
                <a:cubicBezTo>
                  <a:pt x="146" y="106"/>
                  <a:pt x="159" y="129"/>
                  <a:pt x="179" y="144"/>
                </a:cubicBezTo>
                <a:cubicBezTo>
                  <a:pt x="168" y="149"/>
                  <a:pt x="159" y="157"/>
                  <a:pt x="151" y="165"/>
                </a:cubicBezTo>
                <a:cubicBezTo>
                  <a:pt x="141" y="162"/>
                  <a:pt x="130" y="160"/>
                  <a:pt x="120" y="160"/>
                </a:cubicBezTo>
                <a:cubicBezTo>
                  <a:pt x="68" y="160"/>
                  <a:pt x="26" y="202"/>
                  <a:pt x="26" y="253"/>
                </a:cubicBezTo>
                <a:cubicBezTo>
                  <a:pt x="26" y="286"/>
                  <a:pt x="43" y="314"/>
                  <a:pt x="69" y="331"/>
                </a:cubicBezTo>
                <a:cubicBezTo>
                  <a:pt x="28" y="350"/>
                  <a:pt x="0" y="392"/>
                  <a:pt x="0" y="440"/>
                </a:cubicBezTo>
                <a:lnTo>
                  <a:pt x="0" y="500"/>
                </a:lnTo>
                <a:cubicBezTo>
                  <a:pt x="0" y="504"/>
                  <a:pt x="2" y="508"/>
                  <a:pt x="5" y="510"/>
                </a:cubicBezTo>
                <a:cubicBezTo>
                  <a:pt x="5" y="510"/>
                  <a:pt x="14" y="517"/>
                  <a:pt x="32" y="522"/>
                </a:cubicBezTo>
                <a:cubicBezTo>
                  <a:pt x="50" y="528"/>
                  <a:pt x="78" y="533"/>
                  <a:pt x="120" y="533"/>
                </a:cubicBezTo>
                <a:cubicBezTo>
                  <a:pt x="161" y="533"/>
                  <a:pt x="189" y="528"/>
                  <a:pt x="207" y="522"/>
                </a:cubicBezTo>
                <a:cubicBezTo>
                  <a:pt x="209" y="522"/>
                  <a:pt x="211" y="521"/>
                  <a:pt x="213" y="520"/>
                </a:cubicBezTo>
                <a:lnTo>
                  <a:pt x="213" y="580"/>
                </a:lnTo>
                <a:cubicBezTo>
                  <a:pt x="213" y="584"/>
                  <a:pt x="215" y="588"/>
                  <a:pt x="218" y="590"/>
                </a:cubicBezTo>
                <a:cubicBezTo>
                  <a:pt x="218" y="590"/>
                  <a:pt x="228" y="597"/>
                  <a:pt x="246" y="602"/>
                </a:cubicBezTo>
                <a:cubicBezTo>
                  <a:pt x="264" y="608"/>
                  <a:pt x="292" y="613"/>
                  <a:pt x="333" y="613"/>
                </a:cubicBezTo>
                <a:cubicBezTo>
                  <a:pt x="374" y="613"/>
                  <a:pt x="402" y="608"/>
                  <a:pt x="420" y="602"/>
                </a:cubicBezTo>
                <a:cubicBezTo>
                  <a:pt x="438" y="597"/>
                  <a:pt x="448" y="590"/>
                  <a:pt x="448" y="590"/>
                </a:cubicBezTo>
                <a:cubicBezTo>
                  <a:pt x="451" y="588"/>
                  <a:pt x="453" y="584"/>
                  <a:pt x="453" y="580"/>
                </a:cubicBezTo>
                <a:lnTo>
                  <a:pt x="453" y="520"/>
                </a:lnTo>
                <a:cubicBezTo>
                  <a:pt x="455" y="521"/>
                  <a:pt x="457" y="522"/>
                  <a:pt x="459" y="522"/>
                </a:cubicBezTo>
                <a:cubicBezTo>
                  <a:pt x="477" y="528"/>
                  <a:pt x="505" y="533"/>
                  <a:pt x="546" y="533"/>
                </a:cubicBezTo>
                <a:cubicBezTo>
                  <a:pt x="587" y="533"/>
                  <a:pt x="615" y="528"/>
                  <a:pt x="633" y="522"/>
                </a:cubicBezTo>
                <a:cubicBezTo>
                  <a:pt x="651" y="517"/>
                  <a:pt x="661" y="510"/>
                  <a:pt x="661" y="510"/>
                </a:cubicBezTo>
                <a:cubicBezTo>
                  <a:pt x="664" y="508"/>
                  <a:pt x="666" y="504"/>
                  <a:pt x="666" y="500"/>
                </a:cubicBezTo>
                <a:lnTo>
                  <a:pt x="666" y="440"/>
                </a:lnTo>
                <a:cubicBezTo>
                  <a:pt x="666" y="392"/>
                  <a:pt x="638" y="350"/>
                  <a:pt x="597" y="331"/>
                </a:cubicBezTo>
                <a:cubicBezTo>
                  <a:pt x="623" y="314"/>
                  <a:pt x="640" y="286"/>
                  <a:pt x="640" y="253"/>
                </a:cubicBezTo>
                <a:cubicBezTo>
                  <a:pt x="640" y="202"/>
                  <a:pt x="598" y="160"/>
                  <a:pt x="546" y="160"/>
                </a:cubicBezTo>
                <a:cubicBezTo>
                  <a:pt x="535" y="160"/>
                  <a:pt x="523" y="162"/>
                  <a:pt x="513" y="166"/>
                </a:cubicBezTo>
                <a:cubicBezTo>
                  <a:pt x="505" y="157"/>
                  <a:pt x="495" y="150"/>
                  <a:pt x="484" y="144"/>
                </a:cubicBezTo>
                <a:cubicBezTo>
                  <a:pt x="504" y="129"/>
                  <a:pt x="517" y="106"/>
                  <a:pt x="517" y="80"/>
                </a:cubicBezTo>
                <a:cubicBezTo>
                  <a:pt x="517" y="36"/>
                  <a:pt x="481" y="0"/>
                  <a:pt x="437" y="0"/>
                </a:cubicBezTo>
                <a:cubicBezTo>
                  <a:pt x="393" y="0"/>
                  <a:pt x="357" y="36"/>
                  <a:pt x="357" y="80"/>
                </a:cubicBezTo>
                <a:cubicBezTo>
                  <a:pt x="357" y="106"/>
                  <a:pt x="370" y="129"/>
                  <a:pt x="390" y="144"/>
                </a:cubicBezTo>
                <a:cubicBezTo>
                  <a:pt x="359" y="159"/>
                  <a:pt x="337" y="188"/>
                  <a:pt x="332" y="224"/>
                </a:cubicBezTo>
                <a:cubicBezTo>
                  <a:pt x="326" y="188"/>
                  <a:pt x="304" y="159"/>
                  <a:pt x="273" y="144"/>
                </a:cubicBezTo>
                <a:cubicBezTo>
                  <a:pt x="293" y="129"/>
                  <a:pt x="306" y="106"/>
                  <a:pt x="306" y="80"/>
                </a:cubicBezTo>
                <a:cubicBezTo>
                  <a:pt x="306" y="36"/>
                  <a:pt x="270" y="0"/>
                  <a:pt x="226" y="0"/>
                </a:cubicBezTo>
                <a:close/>
                <a:moveTo>
                  <a:pt x="226" y="26"/>
                </a:moveTo>
                <a:cubicBezTo>
                  <a:pt x="256" y="26"/>
                  <a:pt x="280" y="50"/>
                  <a:pt x="280" y="80"/>
                </a:cubicBezTo>
                <a:cubicBezTo>
                  <a:pt x="280" y="109"/>
                  <a:pt x="256" y="133"/>
                  <a:pt x="226" y="133"/>
                </a:cubicBezTo>
                <a:cubicBezTo>
                  <a:pt x="197" y="133"/>
                  <a:pt x="173" y="109"/>
                  <a:pt x="173" y="80"/>
                </a:cubicBezTo>
                <a:cubicBezTo>
                  <a:pt x="173" y="50"/>
                  <a:pt x="197" y="26"/>
                  <a:pt x="226" y="26"/>
                </a:cubicBezTo>
                <a:close/>
                <a:moveTo>
                  <a:pt x="437" y="26"/>
                </a:moveTo>
                <a:cubicBezTo>
                  <a:pt x="467" y="26"/>
                  <a:pt x="490" y="50"/>
                  <a:pt x="490" y="80"/>
                </a:cubicBezTo>
                <a:cubicBezTo>
                  <a:pt x="490" y="109"/>
                  <a:pt x="467" y="133"/>
                  <a:pt x="437" y="133"/>
                </a:cubicBezTo>
                <a:cubicBezTo>
                  <a:pt x="407" y="133"/>
                  <a:pt x="384" y="109"/>
                  <a:pt x="384" y="80"/>
                </a:cubicBezTo>
                <a:cubicBezTo>
                  <a:pt x="384" y="50"/>
                  <a:pt x="407" y="26"/>
                  <a:pt x="437" y="26"/>
                </a:cubicBezTo>
                <a:close/>
                <a:moveTo>
                  <a:pt x="226" y="160"/>
                </a:moveTo>
                <a:cubicBezTo>
                  <a:pt x="271" y="160"/>
                  <a:pt x="306" y="195"/>
                  <a:pt x="306" y="240"/>
                </a:cubicBezTo>
                <a:lnTo>
                  <a:pt x="306" y="244"/>
                </a:lnTo>
                <a:cubicBezTo>
                  <a:pt x="268" y="255"/>
                  <a:pt x="240" y="291"/>
                  <a:pt x="240" y="333"/>
                </a:cubicBezTo>
                <a:cubicBezTo>
                  <a:pt x="240" y="366"/>
                  <a:pt x="257" y="394"/>
                  <a:pt x="282" y="411"/>
                </a:cubicBezTo>
                <a:cubicBezTo>
                  <a:pt x="266" y="419"/>
                  <a:pt x="251" y="430"/>
                  <a:pt x="240" y="445"/>
                </a:cubicBezTo>
                <a:lnTo>
                  <a:pt x="240" y="440"/>
                </a:lnTo>
                <a:cubicBezTo>
                  <a:pt x="240" y="392"/>
                  <a:pt x="211" y="350"/>
                  <a:pt x="170" y="331"/>
                </a:cubicBezTo>
                <a:cubicBezTo>
                  <a:pt x="196" y="314"/>
                  <a:pt x="213" y="286"/>
                  <a:pt x="213" y="253"/>
                </a:cubicBezTo>
                <a:cubicBezTo>
                  <a:pt x="213" y="222"/>
                  <a:pt x="198" y="195"/>
                  <a:pt x="175" y="178"/>
                </a:cubicBezTo>
                <a:cubicBezTo>
                  <a:pt x="189" y="167"/>
                  <a:pt x="206" y="160"/>
                  <a:pt x="226" y="160"/>
                </a:cubicBezTo>
                <a:close/>
                <a:moveTo>
                  <a:pt x="437" y="160"/>
                </a:moveTo>
                <a:cubicBezTo>
                  <a:pt x="457" y="160"/>
                  <a:pt x="475" y="167"/>
                  <a:pt x="489" y="179"/>
                </a:cubicBezTo>
                <a:cubicBezTo>
                  <a:pt x="467" y="197"/>
                  <a:pt x="453" y="223"/>
                  <a:pt x="453" y="253"/>
                </a:cubicBezTo>
                <a:cubicBezTo>
                  <a:pt x="453" y="286"/>
                  <a:pt x="470" y="314"/>
                  <a:pt x="495" y="331"/>
                </a:cubicBezTo>
                <a:cubicBezTo>
                  <a:pt x="455" y="350"/>
                  <a:pt x="426" y="392"/>
                  <a:pt x="426" y="440"/>
                </a:cubicBezTo>
                <a:lnTo>
                  <a:pt x="426" y="445"/>
                </a:lnTo>
                <a:cubicBezTo>
                  <a:pt x="415" y="430"/>
                  <a:pt x="400" y="419"/>
                  <a:pt x="384" y="411"/>
                </a:cubicBezTo>
                <a:cubicBezTo>
                  <a:pt x="409" y="394"/>
                  <a:pt x="426" y="366"/>
                  <a:pt x="426" y="333"/>
                </a:cubicBezTo>
                <a:cubicBezTo>
                  <a:pt x="426" y="290"/>
                  <a:pt x="397" y="254"/>
                  <a:pt x="357" y="243"/>
                </a:cubicBezTo>
                <a:lnTo>
                  <a:pt x="357" y="240"/>
                </a:lnTo>
                <a:cubicBezTo>
                  <a:pt x="357" y="195"/>
                  <a:pt x="392" y="160"/>
                  <a:pt x="437" y="160"/>
                </a:cubicBezTo>
                <a:close/>
                <a:moveTo>
                  <a:pt x="120" y="186"/>
                </a:moveTo>
                <a:cubicBezTo>
                  <a:pt x="157" y="186"/>
                  <a:pt x="186" y="216"/>
                  <a:pt x="186" y="253"/>
                </a:cubicBezTo>
                <a:cubicBezTo>
                  <a:pt x="186" y="290"/>
                  <a:pt x="157" y="320"/>
                  <a:pt x="120" y="320"/>
                </a:cubicBezTo>
                <a:cubicBezTo>
                  <a:pt x="83" y="320"/>
                  <a:pt x="53" y="290"/>
                  <a:pt x="53" y="253"/>
                </a:cubicBezTo>
                <a:cubicBezTo>
                  <a:pt x="53" y="216"/>
                  <a:pt x="83" y="186"/>
                  <a:pt x="120" y="186"/>
                </a:cubicBezTo>
                <a:close/>
                <a:moveTo>
                  <a:pt x="546" y="186"/>
                </a:moveTo>
                <a:cubicBezTo>
                  <a:pt x="583" y="186"/>
                  <a:pt x="613" y="216"/>
                  <a:pt x="613" y="253"/>
                </a:cubicBezTo>
                <a:cubicBezTo>
                  <a:pt x="613" y="290"/>
                  <a:pt x="583" y="320"/>
                  <a:pt x="546" y="320"/>
                </a:cubicBezTo>
                <a:cubicBezTo>
                  <a:pt x="509" y="320"/>
                  <a:pt x="480" y="290"/>
                  <a:pt x="480" y="253"/>
                </a:cubicBezTo>
                <a:cubicBezTo>
                  <a:pt x="480" y="216"/>
                  <a:pt x="509" y="186"/>
                  <a:pt x="546" y="186"/>
                </a:cubicBezTo>
                <a:close/>
                <a:moveTo>
                  <a:pt x="333" y="266"/>
                </a:moveTo>
                <a:cubicBezTo>
                  <a:pt x="370" y="266"/>
                  <a:pt x="400" y="296"/>
                  <a:pt x="400" y="333"/>
                </a:cubicBezTo>
                <a:cubicBezTo>
                  <a:pt x="400" y="370"/>
                  <a:pt x="370" y="400"/>
                  <a:pt x="333" y="400"/>
                </a:cubicBezTo>
                <a:cubicBezTo>
                  <a:pt x="296" y="400"/>
                  <a:pt x="266" y="370"/>
                  <a:pt x="266" y="333"/>
                </a:cubicBezTo>
                <a:cubicBezTo>
                  <a:pt x="266" y="296"/>
                  <a:pt x="296" y="266"/>
                  <a:pt x="333" y="266"/>
                </a:cubicBezTo>
                <a:close/>
                <a:moveTo>
                  <a:pt x="120" y="346"/>
                </a:moveTo>
                <a:cubicBezTo>
                  <a:pt x="171" y="346"/>
                  <a:pt x="213" y="388"/>
                  <a:pt x="213" y="440"/>
                </a:cubicBezTo>
                <a:lnTo>
                  <a:pt x="213" y="491"/>
                </a:lnTo>
                <a:cubicBezTo>
                  <a:pt x="211" y="492"/>
                  <a:pt x="210" y="494"/>
                  <a:pt x="199" y="497"/>
                </a:cubicBezTo>
                <a:cubicBezTo>
                  <a:pt x="184" y="501"/>
                  <a:pt x="158" y="506"/>
                  <a:pt x="120" y="506"/>
                </a:cubicBezTo>
                <a:cubicBezTo>
                  <a:pt x="81" y="506"/>
                  <a:pt x="55" y="501"/>
                  <a:pt x="40" y="497"/>
                </a:cubicBezTo>
                <a:cubicBezTo>
                  <a:pt x="29" y="494"/>
                  <a:pt x="28" y="492"/>
                  <a:pt x="26" y="491"/>
                </a:cubicBezTo>
                <a:lnTo>
                  <a:pt x="26" y="440"/>
                </a:lnTo>
                <a:cubicBezTo>
                  <a:pt x="26" y="388"/>
                  <a:pt x="68" y="346"/>
                  <a:pt x="120" y="346"/>
                </a:cubicBezTo>
                <a:close/>
                <a:moveTo>
                  <a:pt x="546" y="346"/>
                </a:moveTo>
                <a:cubicBezTo>
                  <a:pt x="598" y="346"/>
                  <a:pt x="640" y="388"/>
                  <a:pt x="640" y="440"/>
                </a:cubicBezTo>
                <a:lnTo>
                  <a:pt x="640" y="491"/>
                </a:lnTo>
                <a:cubicBezTo>
                  <a:pt x="638" y="492"/>
                  <a:pt x="637" y="494"/>
                  <a:pt x="626" y="497"/>
                </a:cubicBezTo>
                <a:cubicBezTo>
                  <a:pt x="610" y="501"/>
                  <a:pt x="585" y="506"/>
                  <a:pt x="546" y="506"/>
                </a:cubicBezTo>
                <a:cubicBezTo>
                  <a:pt x="507" y="506"/>
                  <a:pt x="482" y="501"/>
                  <a:pt x="467" y="497"/>
                </a:cubicBezTo>
                <a:cubicBezTo>
                  <a:pt x="456" y="494"/>
                  <a:pt x="455" y="492"/>
                  <a:pt x="453" y="491"/>
                </a:cubicBezTo>
                <a:lnTo>
                  <a:pt x="453" y="440"/>
                </a:lnTo>
                <a:cubicBezTo>
                  <a:pt x="453" y="388"/>
                  <a:pt x="495" y="346"/>
                  <a:pt x="546" y="346"/>
                </a:cubicBezTo>
                <a:close/>
                <a:moveTo>
                  <a:pt x="333" y="426"/>
                </a:moveTo>
                <a:cubicBezTo>
                  <a:pt x="384" y="426"/>
                  <a:pt x="426" y="468"/>
                  <a:pt x="426" y="520"/>
                </a:cubicBezTo>
                <a:lnTo>
                  <a:pt x="426" y="571"/>
                </a:lnTo>
                <a:cubicBezTo>
                  <a:pt x="424" y="572"/>
                  <a:pt x="423" y="574"/>
                  <a:pt x="412" y="577"/>
                </a:cubicBezTo>
                <a:cubicBezTo>
                  <a:pt x="397" y="581"/>
                  <a:pt x="372" y="586"/>
                  <a:pt x="333" y="586"/>
                </a:cubicBezTo>
                <a:cubicBezTo>
                  <a:pt x="294" y="586"/>
                  <a:pt x="269" y="581"/>
                  <a:pt x="253" y="577"/>
                </a:cubicBezTo>
                <a:cubicBezTo>
                  <a:pt x="242" y="574"/>
                  <a:pt x="242" y="572"/>
                  <a:pt x="240" y="571"/>
                </a:cubicBezTo>
                <a:lnTo>
                  <a:pt x="240" y="520"/>
                </a:lnTo>
                <a:cubicBezTo>
                  <a:pt x="240" y="468"/>
                  <a:pt x="281" y="426"/>
                  <a:pt x="333" y="42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62200" y="1689373"/>
            <a:ext cx="135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err="1" smtClean="0"/>
              <a:t>My</a:t>
            </a:r>
            <a:r>
              <a:rPr lang="fr-CH" b="1" dirty="0" smtClean="0"/>
              <a:t> network</a:t>
            </a:r>
            <a:endParaRPr lang="en-US" b="1" dirty="0"/>
          </a:p>
        </p:txBody>
      </p:sp>
      <p:sp>
        <p:nvSpPr>
          <p:cNvPr id="110" name="Delete Message"/>
          <p:cNvSpPr>
            <a:spLocks noChangeAspect="1" noEditPoints="1"/>
          </p:cNvSpPr>
          <p:nvPr/>
        </p:nvSpPr>
        <p:spPr bwMode="auto">
          <a:xfrm>
            <a:off x="3934491" y="1250577"/>
            <a:ext cx="520433" cy="438796"/>
          </a:xfrm>
          <a:custGeom>
            <a:avLst/>
            <a:gdLst>
              <a:gd name="T0" fmla="*/ 0 w 666"/>
              <a:gd name="T1" fmla="*/ 454 h 560"/>
              <a:gd name="T2" fmla="*/ 360 w 666"/>
              <a:gd name="T3" fmla="*/ 427 h 560"/>
              <a:gd name="T4" fmla="*/ 26 w 666"/>
              <a:gd name="T5" fmla="*/ 397 h 560"/>
              <a:gd name="T6" fmla="*/ 260 w 666"/>
              <a:gd name="T7" fmla="*/ 292 h 560"/>
              <a:gd name="T8" fmla="*/ 320 w 666"/>
              <a:gd name="T9" fmla="*/ 315 h 560"/>
              <a:gd name="T10" fmla="*/ 426 w 666"/>
              <a:gd name="T11" fmla="*/ 252 h 560"/>
              <a:gd name="T12" fmla="*/ 481 w 666"/>
              <a:gd name="T13" fmla="*/ 262 h 560"/>
              <a:gd name="T14" fmla="*/ 514 w 666"/>
              <a:gd name="T15" fmla="*/ 177 h 560"/>
              <a:gd name="T16" fmla="*/ 613 w 666"/>
              <a:gd name="T17" fmla="*/ 280 h 560"/>
              <a:gd name="T18" fmla="*/ 640 w 666"/>
              <a:gd name="T19" fmla="*/ 0 h 560"/>
              <a:gd name="T20" fmla="*/ 26 w 666"/>
              <a:gd name="T21" fmla="*/ 27 h 560"/>
              <a:gd name="T22" fmla="*/ 613 w 666"/>
              <a:gd name="T23" fmla="*/ 57 h 560"/>
              <a:gd name="T24" fmla="*/ 362 w 666"/>
              <a:gd name="T25" fmla="*/ 271 h 560"/>
              <a:gd name="T26" fmla="*/ 362 w 666"/>
              <a:gd name="T27" fmla="*/ 271 h 560"/>
              <a:gd name="T28" fmla="*/ 278 w 666"/>
              <a:gd name="T29" fmla="*/ 271 h 560"/>
              <a:gd name="T30" fmla="*/ 277 w 666"/>
              <a:gd name="T31" fmla="*/ 271 h 560"/>
              <a:gd name="T32" fmla="*/ 26 w 666"/>
              <a:gd name="T33" fmla="*/ 57 h 560"/>
              <a:gd name="T34" fmla="*/ 26 w 666"/>
              <a:gd name="T35" fmla="*/ 92 h 560"/>
              <a:gd name="T36" fmla="*/ 193 w 666"/>
              <a:gd name="T37" fmla="*/ 234 h 560"/>
              <a:gd name="T38" fmla="*/ 26 w 666"/>
              <a:gd name="T39" fmla="*/ 92 h 560"/>
              <a:gd name="T40" fmla="*/ 400 w 666"/>
              <a:gd name="T41" fmla="*/ 427 h 560"/>
              <a:gd name="T42" fmla="*/ 666 w 666"/>
              <a:gd name="T43" fmla="*/ 427 h 560"/>
              <a:gd name="T44" fmla="*/ 533 w 666"/>
              <a:gd name="T45" fmla="*/ 320 h 560"/>
              <a:gd name="T46" fmla="*/ 533 w 666"/>
              <a:gd name="T47" fmla="*/ 534 h 560"/>
              <a:gd name="T48" fmla="*/ 533 w 666"/>
              <a:gd name="T49" fmla="*/ 320 h 560"/>
              <a:gd name="T50" fmla="*/ 477 w 666"/>
              <a:gd name="T51" fmla="*/ 390 h 560"/>
              <a:gd name="T52" fmla="*/ 477 w 666"/>
              <a:gd name="T53" fmla="*/ 464 h 560"/>
              <a:gd name="T54" fmla="*/ 533 w 666"/>
              <a:gd name="T55" fmla="*/ 446 h 560"/>
              <a:gd name="T56" fmla="*/ 589 w 666"/>
              <a:gd name="T57" fmla="*/ 464 h 560"/>
              <a:gd name="T58" fmla="*/ 589 w 666"/>
              <a:gd name="T59" fmla="*/ 390 h 560"/>
              <a:gd name="T60" fmla="*/ 570 w 666"/>
              <a:gd name="T61" fmla="*/ 371 h 560"/>
              <a:gd name="T62" fmla="*/ 496 w 666"/>
              <a:gd name="T63" fmla="*/ 371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66" h="560">
                <a:moveTo>
                  <a:pt x="0" y="0"/>
                </a:moveTo>
                <a:lnTo>
                  <a:pt x="0" y="454"/>
                </a:lnTo>
                <a:lnTo>
                  <a:pt x="360" y="454"/>
                </a:lnTo>
                <a:cubicBezTo>
                  <a:pt x="378" y="454"/>
                  <a:pt x="378" y="427"/>
                  <a:pt x="360" y="427"/>
                </a:cubicBezTo>
                <a:lnTo>
                  <a:pt x="26" y="427"/>
                </a:lnTo>
                <a:lnTo>
                  <a:pt x="26" y="397"/>
                </a:lnTo>
                <a:lnTo>
                  <a:pt x="213" y="252"/>
                </a:lnTo>
                <a:cubicBezTo>
                  <a:pt x="228" y="264"/>
                  <a:pt x="256" y="288"/>
                  <a:pt x="260" y="292"/>
                </a:cubicBezTo>
                <a:lnTo>
                  <a:pt x="260" y="292"/>
                </a:lnTo>
                <a:cubicBezTo>
                  <a:pt x="282" y="310"/>
                  <a:pt x="305" y="315"/>
                  <a:pt x="320" y="315"/>
                </a:cubicBezTo>
                <a:cubicBezTo>
                  <a:pt x="335" y="315"/>
                  <a:pt x="358" y="310"/>
                  <a:pt x="379" y="292"/>
                </a:cubicBezTo>
                <a:cubicBezTo>
                  <a:pt x="383" y="288"/>
                  <a:pt x="412" y="264"/>
                  <a:pt x="426" y="252"/>
                </a:cubicBezTo>
                <a:lnTo>
                  <a:pt x="465" y="283"/>
                </a:lnTo>
                <a:cubicBezTo>
                  <a:pt x="479" y="294"/>
                  <a:pt x="495" y="273"/>
                  <a:pt x="481" y="262"/>
                </a:cubicBezTo>
                <a:lnTo>
                  <a:pt x="447" y="234"/>
                </a:lnTo>
                <a:cubicBezTo>
                  <a:pt x="471" y="213"/>
                  <a:pt x="484" y="203"/>
                  <a:pt x="514" y="177"/>
                </a:cubicBezTo>
                <a:cubicBezTo>
                  <a:pt x="565" y="134"/>
                  <a:pt x="598" y="105"/>
                  <a:pt x="613" y="92"/>
                </a:cubicBezTo>
                <a:lnTo>
                  <a:pt x="613" y="280"/>
                </a:lnTo>
                <a:cubicBezTo>
                  <a:pt x="613" y="298"/>
                  <a:pt x="640" y="298"/>
                  <a:pt x="640" y="280"/>
                </a:cubicBezTo>
                <a:lnTo>
                  <a:pt x="640" y="0"/>
                </a:lnTo>
                <a:lnTo>
                  <a:pt x="0" y="0"/>
                </a:lnTo>
                <a:close/>
                <a:moveTo>
                  <a:pt x="26" y="27"/>
                </a:moveTo>
                <a:lnTo>
                  <a:pt x="613" y="27"/>
                </a:lnTo>
                <a:lnTo>
                  <a:pt x="613" y="57"/>
                </a:lnTo>
                <a:cubicBezTo>
                  <a:pt x="610" y="60"/>
                  <a:pt x="556" y="106"/>
                  <a:pt x="497" y="157"/>
                </a:cubicBezTo>
                <a:cubicBezTo>
                  <a:pt x="435" y="209"/>
                  <a:pt x="371" y="264"/>
                  <a:pt x="362" y="271"/>
                </a:cubicBezTo>
                <a:lnTo>
                  <a:pt x="362" y="271"/>
                </a:lnTo>
                <a:lnTo>
                  <a:pt x="362" y="271"/>
                </a:lnTo>
                <a:cubicBezTo>
                  <a:pt x="346" y="285"/>
                  <a:pt x="329" y="288"/>
                  <a:pt x="320" y="288"/>
                </a:cubicBezTo>
                <a:cubicBezTo>
                  <a:pt x="311" y="288"/>
                  <a:pt x="294" y="285"/>
                  <a:pt x="278" y="271"/>
                </a:cubicBezTo>
                <a:lnTo>
                  <a:pt x="278" y="271"/>
                </a:lnTo>
                <a:lnTo>
                  <a:pt x="277" y="271"/>
                </a:lnTo>
                <a:cubicBezTo>
                  <a:pt x="269" y="264"/>
                  <a:pt x="204" y="209"/>
                  <a:pt x="143" y="157"/>
                </a:cubicBezTo>
                <a:cubicBezTo>
                  <a:pt x="83" y="106"/>
                  <a:pt x="30" y="60"/>
                  <a:pt x="26" y="57"/>
                </a:cubicBezTo>
                <a:lnTo>
                  <a:pt x="26" y="27"/>
                </a:lnTo>
                <a:close/>
                <a:moveTo>
                  <a:pt x="26" y="92"/>
                </a:moveTo>
                <a:cubicBezTo>
                  <a:pt x="42" y="105"/>
                  <a:pt x="75" y="134"/>
                  <a:pt x="126" y="177"/>
                </a:cubicBezTo>
                <a:cubicBezTo>
                  <a:pt x="156" y="203"/>
                  <a:pt x="168" y="213"/>
                  <a:pt x="193" y="234"/>
                </a:cubicBezTo>
                <a:lnTo>
                  <a:pt x="26" y="363"/>
                </a:lnTo>
                <a:lnTo>
                  <a:pt x="26" y="92"/>
                </a:lnTo>
                <a:close/>
                <a:moveTo>
                  <a:pt x="533" y="294"/>
                </a:moveTo>
                <a:cubicBezTo>
                  <a:pt x="460" y="294"/>
                  <a:pt x="400" y="353"/>
                  <a:pt x="400" y="427"/>
                </a:cubicBezTo>
                <a:cubicBezTo>
                  <a:pt x="400" y="500"/>
                  <a:pt x="460" y="560"/>
                  <a:pt x="533" y="560"/>
                </a:cubicBezTo>
                <a:cubicBezTo>
                  <a:pt x="607" y="560"/>
                  <a:pt x="666" y="500"/>
                  <a:pt x="666" y="427"/>
                </a:cubicBezTo>
                <a:cubicBezTo>
                  <a:pt x="666" y="353"/>
                  <a:pt x="607" y="294"/>
                  <a:pt x="533" y="294"/>
                </a:cubicBezTo>
                <a:close/>
                <a:moveTo>
                  <a:pt x="533" y="320"/>
                </a:moveTo>
                <a:cubicBezTo>
                  <a:pt x="592" y="320"/>
                  <a:pt x="640" y="368"/>
                  <a:pt x="640" y="427"/>
                </a:cubicBezTo>
                <a:cubicBezTo>
                  <a:pt x="640" y="486"/>
                  <a:pt x="592" y="534"/>
                  <a:pt x="533" y="534"/>
                </a:cubicBezTo>
                <a:cubicBezTo>
                  <a:pt x="474" y="534"/>
                  <a:pt x="426" y="486"/>
                  <a:pt x="426" y="427"/>
                </a:cubicBezTo>
                <a:cubicBezTo>
                  <a:pt x="426" y="368"/>
                  <a:pt x="474" y="320"/>
                  <a:pt x="533" y="320"/>
                </a:cubicBezTo>
                <a:close/>
                <a:moveTo>
                  <a:pt x="486" y="367"/>
                </a:moveTo>
                <a:cubicBezTo>
                  <a:pt x="474" y="367"/>
                  <a:pt x="468" y="381"/>
                  <a:pt x="477" y="390"/>
                </a:cubicBezTo>
                <a:lnTo>
                  <a:pt x="514" y="427"/>
                </a:lnTo>
                <a:lnTo>
                  <a:pt x="477" y="464"/>
                </a:lnTo>
                <a:cubicBezTo>
                  <a:pt x="464" y="477"/>
                  <a:pt x="483" y="496"/>
                  <a:pt x="496" y="483"/>
                </a:cubicBezTo>
                <a:lnTo>
                  <a:pt x="533" y="446"/>
                </a:lnTo>
                <a:lnTo>
                  <a:pt x="570" y="483"/>
                </a:lnTo>
                <a:cubicBezTo>
                  <a:pt x="583" y="496"/>
                  <a:pt x="602" y="477"/>
                  <a:pt x="589" y="464"/>
                </a:cubicBezTo>
                <a:lnTo>
                  <a:pt x="552" y="427"/>
                </a:lnTo>
                <a:lnTo>
                  <a:pt x="589" y="390"/>
                </a:lnTo>
                <a:cubicBezTo>
                  <a:pt x="598" y="381"/>
                  <a:pt x="592" y="366"/>
                  <a:pt x="580" y="367"/>
                </a:cubicBezTo>
                <a:cubicBezTo>
                  <a:pt x="576" y="367"/>
                  <a:pt x="573" y="368"/>
                  <a:pt x="570" y="371"/>
                </a:cubicBezTo>
                <a:lnTo>
                  <a:pt x="533" y="408"/>
                </a:lnTo>
                <a:lnTo>
                  <a:pt x="496" y="371"/>
                </a:lnTo>
                <a:cubicBezTo>
                  <a:pt x="493" y="368"/>
                  <a:pt x="490" y="367"/>
                  <a:pt x="486" y="36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716014" y="168937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smtClean="0"/>
              <a:t>Messaging</a:t>
            </a:r>
            <a:endParaRPr lang="en-US" b="1" dirty="0"/>
          </a:p>
        </p:txBody>
      </p:sp>
      <p:grpSp>
        <p:nvGrpSpPr>
          <p:cNvPr id="112" name="Notification Box"/>
          <p:cNvGrpSpPr/>
          <p:nvPr>
            <p:custDataLst>
              <p:tags r:id="rId3"/>
            </p:custDataLst>
          </p:nvPr>
        </p:nvGrpSpPr>
        <p:grpSpPr>
          <a:xfrm>
            <a:off x="5186733" y="1219200"/>
            <a:ext cx="2454030" cy="470173"/>
            <a:chOff x="1652587" y="2331792"/>
            <a:chExt cx="3423424" cy="470173"/>
          </a:xfrm>
        </p:grpSpPr>
        <p:sp>
          <p:nvSpPr>
            <p:cNvPr id="113" name="Box"/>
            <p:cNvSpPr/>
            <p:nvPr/>
          </p:nvSpPr>
          <p:spPr>
            <a:xfrm>
              <a:off x="1652587" y="2331792"/>
              <a:ext cx="3423424" cy="47017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30352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en-US" sz="90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 DO: UPLOAD YOUR BILLS </a:t>
              </a:r>
              <a:endParaRPr 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300"/>
                </a:spcAft>
              </a:pPr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Insert your notification message here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4" name="Icons"/>
            <p:cNvGrpSpPr/>
            <p:nvPr/>
          </p:nvGrpSpPr>
          <p:grpSpPr>
            <a:xfrm>
              <a:off x="1792104" y="2419085"/>
              <a:ext cx="475034" cy="295590"/>
              <a:chOff x="826576" y="1669713"/>
              <a:chExt cx="637806" cy="396875"/>
            </a:xfrm>
          </p:grpSpPr>
          <p:sp>
            <p:nvSpPr>
              <p:cNvPr id="115" name="Info Icon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868656" y="1670507"/>
                <a:ext cx="553648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Warning Icon" hidden="1"/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26576" y="1670507"/>
                <a:ext cx="637806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Error Icon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867551" y="1670507"/>
                <a:ext cx="555866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8" name="Question Icon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867552" y="1669713"/>
                <a:ext cx="555865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20" name="Flag">
            <a:hlinkClick r:id="rId16" action="ppaction://hlinksldjump"/>
          </p:cNvPr>
          <p:cNvSpPr>
            <a:spLocks noChangeAspect="1" noEditPoints="1"/>
          </p:cNvSpPr>
          <p:nvPr/>
        </p:nvSpPr>
        <p:spPr bwMode="auto">
          <a:xfrm>
            <a:off x="7730671" y="1250578"/>
            <a:ext cx="346529" cy="438796"/>
          </a:xfrm>
          <a:custGeom>
            <a:avLst/>
            <a:gdLst>
              <a:gd name="T0" fmla="*/ 173 w 666"/>
              <a:gd name="T1" fmla="*/ 0 h 667"/>
              <a:gd name="T2" fmla="*/ 40 w 666"/>
              <a:gd name="T3" fmla="*/ 14 h 667"/>
              <a:gd name="T4" fmla="*/ 0 w 666"/>
              <a:gd name="T5" fmla="*/ 35 h 667"/>
              <a:gd name="T6" fmla="*/ 0 w 666"/>
              <a:gd name="T7" fmla="*/ 654 h 667"/>
              <a:gd name="T8" fmla="*/ 13 w 666"/>
              <a:gd name="T9" fmla="*/ 667 h 667"/>
              <a:gd name="T10" fmla="*/ 26 w 666"/>
              <a:gd name="T11" fmla="*/ 654 h 667"/>
              <a:gd name="T12" fmla="*/ 26 w 666"/>
              <a:gd name="T13" fmla="*/ 409 h 667"/>
              <a:gd name="T14" fmla="*/ 56 w 666"/>
              <a:gd name="T15" fmla="*/ 400 h 667"/>
              <a:gd name="T16" fmla="*/ 173 w 666"/>
              <a:gd name="T17" fmla="*/ 387 h 667"/>
              <a:gd name="T18" fmla="*/ 311 w 666"/>
              <a:gd name="T19" fmla="*/ 413 h 667"/>
              <a:gd name="T20" fmla="*/ 493 w 666"/>
              <a:gd name="T21" fmla="*/ 440 h 667"/>
              <a:gd name="T22" fmla="*/ 660 w 666"/>
              <a:gd name="T23" fmla="*/ 399 h 667"/>
              <a:gd name="T24" fmla="*/ 666 w 666"/>
              <a:gd name="T25" fmla="*/ 395 h 667"/>
              <a:gd name="T26" fmla="*/ 666 w 666"/>
              <a:gd name="T27" fmla="*/ 31 h 667"/>
              <a:gd name="T28" fmla="*/ 647 w 666"/>
              <a:gd name="T29" fmla="*/ 42 h 667"/>
              <a:gd name="T30" fmla="*/ 493 w 666"/>
              <a:gd name="T31" fmla="*/ 80 h 667"/>
              <a:gd name="T32" fmla="*/ 338 w 666"/>
              <a:gd name="T33" fmla="*/ 42 h 667"/>
              <a:gd name="T34" fmla="*/ 173 w 666"/>
              <a:gd name="T35" fmla="*/ 0 h 667"/>
              <a:gd name="T36" fmla="*/ 173 w 666"/>
              <a:gd name="T37" fmla="*/ 27 h 667"/>
              <a:gd name="T38" fmla="*/ 328 w 666"/>
              <a:gd name="T39" fmla="*/ 66 h 667"/>
              <a:gd name="T40" fmla="*/ 493 w 666"/>
              <a:gd name="T41" fmla="*/ 107 h 667"/>
              <a:gd name="T42" fmla="*/ 640 w 666"/>
              <a:gd name="T43" fmla="*/ 74 h 667"/>
              <a:gd name="T44" fmla="*/ 640 w 666"/>
              <a:gd name="T45" fmla="*/ 378 h 667"/>
              <a:gd name="T46" fmla="*/ 493 w 666"/>
              <a:gd name="T47" fmla="*/ 414 h 667"/>
              <a:gd name="T48" fmla="*/ 318 w 666"/>
              <a:gd name="T49" fmla="*/ 388 h 667"/>
              <a:gd name="T50" fmla="*/ 173 w 666"/>
              <a:gd name="T51" fmla="*/ 360 h 667"/>
              <a:gd name="T52" fmla="*/ 49 w 666"/>
              <a:gd name="T53" fmla="*/ 374 h 667"/>
              <a:gd name="T54" fmla="*/ 26 w 666"/>
              <a:gd name="T55" fmla="*/ 382 h 667"/>
              <a:gd name="T56" fmla="*/ 26 w 666"/>
              <a:gd name="T57" fmla="*/ 48 h 667"/>
              <a:gd name="T58" fmla="*/ 47 w 666"/>
              <a:gd name="T59" fmla="*/ 40 h 667"/>
              <a:gd name="T60" fmla="*/ 173 w 666"/>
              <a:gd name="T61" fmla="*/ 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6" h="667">
                <a:moveTo>
                  <a:pt x="173" y="0"/>
                </a:moveTo>
                <a:cubicBezTo>
                  <a:pt x="106" y="0"/>
                  <a:pt x="65" y="7"/>
                  <a:pt x="40" y="14"/>
                </a:cubicBezTo>
                <a:cubicBezTo>
                  <a:pt x="24" y="18"/>
                  <a:pt x="11" y="26"/>
                  <a:pt x="0" y="35"/>
                </a:cubicBezTo>
                <a:cubicBezTo>
                  <a:pt x="0" y="250"/>
                  <a:pt x="0" y="469"/>
                  <a:pt x="0" y="654"/>
                </a:cubicBezTo>
                <a:cubicBezTo>
                  <a:pt x="0" y="661"/>
                  <a:pt x="6" y="667"/>
                  <a:pt x="13" y="667"/>
                </a:cubicBezTo>
                <a:cubicBezTo>
                  <a:pt x="20" y="667"/>
                  <a:pt x="27" y="661"/>
                  <a:pt x="26" y="654"/>
                </a:cubicBezTo>
                <a:lnTo>
                  <a:pt x="26" y="409"/>
                </a:lnTo>
                <a:cubicBezTo>
                  <a:pt x="32" y="407"/>
                  <a:pt x="40" y="404"/>
                  <a:pt x="56" y="400"/>
                </a:cubicBezTo>
                <a:cubicBezTo>
                  <a:pt x="81" y="394"/>
                  <a:pt x="120" y="387"/>
                  <a:pt x="173" y="387"/>
                </a:cubicBezTo>
                <a:cubicBezTo>
                  <a:pt x="225" y="387"/>
                  <a:pt x="264" y="400"/>
                  <a:pt x="311" y="413"/>
                </a:cubicBezTo>
                <a:cubicBezTo>
                  <a:pt x="357" y="427"/>
                  <a:pt x="412" y="440"/>
                  <a:pt x="493" y="440"/>
                </a:cubicBezTo>
                <a:cubicBezTo>
                  <a:pt x="587" y="440"/>
                  <a:pt x="660" y="399"/>
                  <a:pt x="660" y="399"/>
                </a:cubicBezTo>
                <a:lnTo>
                  <a:pt x="666" y="395"/>
                </a:lnTo>
                <a:lnTo>
                  <a:pt x="666" y="31"/>
                </a:lnTo>
                <a:lnTo>
                  <a:pt x="647" y="42"/>
                </a:lnTo>
                <a:cubicBezTo>
                  <a:pt x="636" y="48"/>
                  <a:pt x="573" y="80"/>
                  <a:pt x="493" y="80"/>
                </a:cubicBezTo>
                <a:cubicBezTo>
                  <a:pt x="429" y="80"/>
                  <a:pt x="385" y="62"/>
                  <a:pt x="338" y="42"/>
                </a:cubicBezTo>
                <a:cubicBezTo>
                  <a:pt x="291" y="22"/>
                  <a:pt x="242" y="0"/>
                  <a:pt x="173" y="0"/>
                </a:cubicBezTo>
                <a:close/>
                <a:moveTo>
                  <a:pt x="173" y="27"/>
                </a:moveTo>
                <a:cubicBezTo>
                  <a:pt x="236" y="27"/>
                  <a:pt x="281" y="46"/>
                  <a:pt x="328" y="66"/>
                </a:cubicBezTo>
                <a:cubicBezTo>
                  <a:pt x="375" y="86"/>
                  <a:pt x="424" y="107"/>
                  <a:pt x="493" y="107"/>
                </a:cubicBezTo>
                <a:cubicBezTo>
                  <a:pt x="565" y="107"/>
                  <a:pt x="615" y="86"/>
                  <a:pt x="640" y="74"/>
                </a:cubicBezTo>
                <a:lnTo>
                  <a:pt x="640" y="378"/>
                </a:lnTo>
                <a:cubicBezTo>
                  <a:pt x="631" y="383"/>
                  <a:pt x="572" y="414"/>
                  <a:pt x="493" y="414"/>
                </a:cubicBezTo>
                <a:cubicBezTo>
                  <a:pt x="415" y="414"/>
                  <a:pt x="364" y="401"/>
                  <a:pt x="318" y="388"/>
                </a:cubicBezTo>
                <a:cubicBezTo>
                  <a:pt x="271" y="374"/>
                  <a:pt x="229" y="360"/>
                  <a:pt x="173" y="360"/>
                </a:cubicBezTo>
                <a:cubicBezTo>
                  <a:pt x="118" y="360"/>
                  <a:pt x="77" y="367"/>
                  <a:pt x="49" y="374"/>
                </a:cubicBezTo>
                <a:cubicBezTo>
                  <a:pt x="34" y="378"/>
                  <a:pt x="34" y="379"/>
                  <a:pt x="26" y="382"/>
                </a:cubicBezTo>
                <a:lnTo>
                  <a:pt x="26" y="48"/>
                </a:lnTo>
                <a:cubicBezTo>
                  <a:pt x="30" y="46"/>
                  <a:pt x="37" y="43"/>
                  <a:pt x="47" y="40"/>
                </a:cubicBezTo>
                <a:cubicBezTo>
                  <a:pt x="69" y="34"/>
                  <a:pt x="108" y="27"/>
                  <a:pt x="173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Classroom"/>
          <p:cNvSpPr>
            <a:spLocks noChangeAspect="1" noEditPoints="1"/>
          </p:cNvSpPr>
          <p:nvPr/>
        </p:nvSpPr>
        <p:spPr bwMode="auto">
          <a:xfrm>
            <a:off x="8259501" y="1219998"/>
            <a:ext cx="492694" cy="497526"/>
          </a:xfrm>
          <a:custGeom>
            <a:avLst/>
            <a:gdLst>
              <a:gd name="T0" fmla="*/ 120 w 667"/>
              <a:gd name="T1" fmla="*/ 40 h 667"/>
              <a:gd name="T2" fmla="*/ 614 w 667"/>
              <a:gd name="T3" fmla="*/ 27 h 667"/>
              <a:gd name="T4" fmla="*/ 574 w 667"/>
              <a:gd name="T5" fmla="*/ 307 h 667"/>
              <a:gd name="T6" fmla="*/ 440 w 667"/>
              <a:gd name="T7" fmla="*/ 334 h 667"/>
              <a:gd name="T8" fmla="*/ 640 w 667"/>
              <a:gd name="T9" fmla="*/ 360 h 667"/>
              <a:gd name="T10" fmla="*/ 294 w 667"/>
              <a:gd name="T11" fmla="*/ 400 h 667"/>
              <a:gd name="T12" fmla="*/ 667 w 667"/>
              <a:gd name="T13" fmla="*/ 347 h 667"/>
              <a:gd name="T14" fmla="*/ 640 w 667"/>
              <a:gd name="T15" fmla="*/ 14 h 667"/>
              <a:gd name="T16" fmla="*/ 160 w 667"/>
              <a:gd name="T17" fmla="*/ 67 h 667"/>
              <a:gd name="T18" fmla="*/ 240 w 667"/>
              <a:gd name="T19" fmla="*/ 147 h 667"/>
              <a:gd name="T20" fmla="*/ 130 w 667"/>
              <a:gd name="T21" fmla="*/ 227 h 667"/>
              <a:gd name="T22" fmla="*/ 67 w 667"/>
              <a:gd name="T23" fmla="*/ 433 h 667"/>
              <a:gd name="T24" fmla="*/ 0 w 667"/>
              <a:gd name="T25" fmla="*/ 627 h 667"/>
              <a:gd name="T26" fmla="*/ 654 w 667"/>
              <a:gd name="T27" fmla="*/ 667 h 667"/>
              <a:gd name="T28" fmla="*/ 617 w 667"/>
              <a:gd name="T29" fmla="*/ 544 h 667"/>
              <a:gd name="T30" fmla="*/ 507 w 667"/>
              <a:gd name="T31" fmla="*/ 494 h 667"/>
              <a:gd name="T32" fmla="*/ 457 w 667"/>
              <a:gd name="T33" fmla="*/ 544 h 667"/>
              <a:gd name="T34" fmla="*/ 347 w 667"/>
              <a:gd name="T35" fmla="*/ 494 h 667"/>
              <a:gd name="T36" fmla="*/ 297 w 667"/>
              <a:gd name="T37" fmla="*/ 544 h 667"/>
              <a:gd name="T38" fmla="*/ 267 w 667"/>
              <a:gd name="T39" fmla="*/ 307 h 667"/>
              <a:gd name="T40" fmla="*/ 352 w 667"/>
              <a:gd name="T41" fmla="*/ 268 h 667"/>
              <a:gd name="T42" fmla="*/ 412 w 667"/>
              <a:gd name="T43" fmla="*/ 128 h 667"/>
              <a:gd name="T44" fmla="*/ 359 w 667"/>
              <a:gd name="T45" fmla="*/ 135 h 667"/>
              <a:gd name="T46" fmla="*/ 160 w 667"/>
              <a:gd name="T47" fmla="*/ 227 h 667"/>
              <a:gd name="T48" fmla="*/ 160 w 667"/>
              <a:gd name="T49" fmla="*/ 200 h 667"/>
              <a:gd name="T50" fmla="*/ 388 w 667"/>
              <a:gd name="T51" fmla="*/ 147 h 667"/>
              <a:gd name="T52" fmla="*/ 331 w 667"/>
              <a:gd name="T53" fmla="*/ 252 h 667"/>
              <a:gd name="T54" fmla="*/ 316 w 667"/>
              <a:gd name="T55" fmla="*/ 261 h 667"/>
              <a:gd name="T56" fmla="*/ 240 w 667"/>
              <a:gd name="T57" fmla="*/ 429 h 667"/>
              <a:gd name="T58" fmla="*/ 174 w 667"/>
              <a:gd name="T59" fmla="*/ 579 h 667"/>
              <a:gd name="T60" fmla="*/ 94 w 667"/>
              <a:gd name="T61" fmla="*/ 427 h 667"/>
              <a:gd name="T62" fmla="*/ 130 w 667"/>
              <a:gd name="T63" fmla="*/ 254 h 667"/>
              <a:gd name="T64" fmla="*/ 312 w 667"/>
              <a:gd name="T65" fmla="*/ 234 h 667"/>
              <a:gd name="T66" fmla="*/ 380 w 667"/>
              <a:gd name="T67" fmla="*/ 151 h 667"/>
              <a:gd name="T68" fmla="*/ 134 w 667"/>
              <a:gd name="T69" fmla="*/ 494 h 667"/>
              <a:gd name="T70" fmla="*/ 83 w 667"/>
              <a:gd name="T71" fmla="*/ 455 h 667"/>
              <a:gd name="T72" fmla="*/ 414 w 667"/>
              <a:gd name="T73" fmla="*/ 454 h 667"/>
              <a:gd name="T74" fmla="*/ 374 w 667"/>
              <a:gd name="T75" fmla="*/ 494 h 667"/>
              <a:gd name="T76" fmla="*/ 614 w 667"/>
              <a:gd name="T77" fmla="*/ 494 h 667"/>
              <a:gd name="T78" fmla="*/ 574 w 667"/>
              <a:gd name="T79" fmla="*/ 454 h 667"/>
              <a:gd name="T80" fmla="*/ 256 w 667"/>
              <a:gd name="T81" fmla="*/ 454 h 667"/>
              <a:gd name="T82" fmla="*/ 214 w 667"/>
              <a:gd name="T83" fmla="*/ 494 h 667"/>
              <a:gd name="T84" fmla="*/ 160 w 667"/>
              <a:gd name="T85" fmla="*/ 627 h 667"/>
              <a:gd name="T86" fmla="*/ 27 w 667"/>
              <a:gd name="T87" fmla="*/ 627 h 667"/>
              <a:gd name="T88" fmla="*/ 320 w 667"/>
              <a:gd name="T89" fmla="*/ 627 h 667"/>
              <a:gd name="T90" fmla="*/ 187 w 667"/>
              <a:gd name="T91" fmla="*/ 627 h 667"/>
              <a:gd name="T92" fmla="*/ 480 w 667"/>
              <a:gd name="T93" fmla="*/ 627 h 667"/>
              <a:gd name="T94" fmla="*/ 347 w 667"/>
              <a:gd name="T95" fmla="*/ 627 h 667"/>
              <a:gd name="T96" fmla="*/ 640 w 667"/>
              <a:gd name="T97" fmla="*/ 627 h 667"/>
              <a:gd name="T98" fmla="*/ 507 w 667"/>
              <a:gd name="T99" fmla="*/ 6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67" h="667">
                <a:moveTo>
                  <a:pt x="134" y="0"/>
                </a:moveTo>
                <a:cubicBezTo>
                  <a:pt x="126" y="0"/>
                  <a:pt x="120" y="6"/>
                  <a:pt x="120" y="14"/>
                </a:cubicBezTo>
                <a:lnTo>
                  <a:pt x="120" y="40"/>
                </a:lnTo>
                <a:cubicBezTo>
                  <a:pt x="120" y="59"/>
                  <a:pt x="147" y="59"/>
                  <a:pt x="147" y="40"/>
                </a:cubicBezTo>
                <a:lnTo>
                  <a:pt x="147" y="27"/>
                </a:lnTo>
                <a:lnTo>
                  <a:pt x="614" y="27"/>
                </a:lnTo>
                <a:lnTo>
                  <a:pt x="614" y="334"/>
                </a:lnTo>
                <a:lnTo>
                  <a:pt x="559" y="334"/>
                </a:lnTo>
                <a:lnTo>
                  <a:pt x="574" y="307"/>
                </a:lnTo>
                <a:lnTo>
                  <a:pt x="559" y="280"/>
                </a:lnTo>
                <a:lnTo>
                  <a:pt x="440" y="280"/>
                </a:lnTo>
                <a:lnTo>
                  <a:pt x="440" y="334"/>
                </a:lnTo>
                <a:lnTo>
                  <a:pt x="294" y="334"/>
                </a:lnTo>
                <a:cubicBezTo>
                  <a:pt x="276" y="334"/>
                  <a:pt x="276" y="361"/>
                  <a:pt x="294" y="360"/>
                </a:cubicBezTo>
                <a:cubicBezTo>
                  <a:pt x="409" y="360"/>
                  <a:pt x="526" y="360"/>
                  <a:pt x="640" y="360"/>
                </a:cubicBezTo>
                <a:lnTo>
                  <a:pt x="640" y="374"/>
                </a:lnTo>
                <a:lnTo>
                  <a:pt x="294" y="374"/>
                </a:lnTo>
                <a:cubicBezTo>
                  <a:pt x="276" y="374"/>
                  <a:pt x="276" y="401"/>
                  <a:pt x="294" y="400"/>
                </a:cubicBezTo>
                <a:lnTo>
                  <a:pt x="654" y="400"/>
                </a:lnTo>
                <a:cubicBezTo>
                  <a:pt x="661" y="400"/>
                  <a:pt x="667" y="395"/>
                  <a:pt x="667" y="387"/>
                </a:cubicBezTo>
                <a:lnTo>
                  <a:pt x="667" y="347"/>
                </a:lnTo>
                <a:cubicBezTo>
                  <a:pt x="667" y="340"/>
                  <a:pt x="661" y="334"/>
                  <a:pt x="654" y="334"/>
                </a:cubicBezTo>
                <a:lnTo>
                  <a:pt x="640" y="334"/>
                </a:lnTo>
                <a:lnTo>
                  <a:pt x="640" y="14"/>
                </a:lnTo>
                <a:cubicBezTo>
                  <a:pt x="640" y="6"/>
                  <a:pt x="634" y="0"/>
                  <a:pt x="627" y="0"/>
                </a:cubicBezTo>
                <a:lnTo>
                  <a:pt x="134" y="0"/>
                </a:lnTo>
                <a:close/>
                <a:moveTo>
                  <a:pt x="160" y="67"/>
                </a:moveTo>
                <a:cubicBezTo>
                  <a:pt x="116" y="67"/>
                  <a:pt x="80" y="103"/>
                  <a:pt x="80" y="147"/>
                </a:cubicBezTo>
                <a:cubicBezTo>
                  <a:pt x="80" y="191"/>
                  <a:pt x="116" y="227"/>
                  <a:pt x="160" y="227"/>
                </a:cubicBezTo>
                <a:cubicBezTo>
                  <a:pt x="204" y="227"/>
                  <a:pt x="240" y="191"/>
                  <a:pt x="240" y="147"/>
                </a:cubicBezTo>
                <a:cubicBezTo>
                  <a:pt x="240" y="103"/>
                  <a:pt x="204" y="67"/>
                  <a:pt x="160" y="67"/>
                </a:cubicBezTo>
                <a:close/>
                <a:moveTo>
                  <a:pt x="160" y="227"/>
                </a:moveTo>
                <a:lnTo>
                  <a:pt x="130" y="227"/>
                </a:lnTo>
                <a:cubicBezTo>
                  <a:pt x="120" y="227"/>
                  <a:pt x="105" y="228"/>
                  <a:pt x="91" y="238"/>
                </a:cubicBezTo>
                <a:cubicBezTo>
                  <a:pt x="78" y="247"/>
                  <a:pt x="67" y="265"/>
                  <a:pt x="67" y="290"/>
                </a:cubicBezTo>
                <a:lnTo>
                  <a:pt x="67" y="433"/>
                </a:lnTo>
                <a:cubicBezTo>
                  <a:pt x="44" y="443"/>
                  <a:pt x="27" y="467"/>
                  <a:pt x="27" y="494"/>
                </a:cubicBezTo>
                <a:cubicBezTo>
                  <a:pt x="27" y="514"/>
                  <a:pt x="36" y="532"/>
                  <a:pt x="51" y="544"/>
                </a:cubicBezTo>
                <a:cubicBezTo>
                  <a:pt x="21" y="560"/>
                  <a:pt x="0" y="591"/>
                  <a:pt x="0" y="627"/>
                </a:cubicBezTo>
                <a:lnTo>
                  <a:pt x="0" y="654"/>
                </a:lnTo>
                <a:cubicBezTo>
                  <a:pt x="0" y="661"/>
                  <a:pt x="6" y="667"/>
                  <a:pt x="14" y="667"/>
                </a:cubicBezTo>
                <a:lnTo>
                  <a:pt x="654" y="667"/>
                </a:lnTo>
                <a:cubicBezTo>
                  <a:pt x="661" y="667"/>
                  <a:pt x="667" y="661"/>
                  <a:pt x="667" y="654"/>
                </a:cubicBezTo>
                <a:lnTo>
                  <a:pt x="667" y="627"/>
                </a:lnTo>
                <a:cubicBezTo>
                  <a:pt x="667" y="591"/>
                  <a:pt x="647" y="560"/>
                  <a:pt x="617" y="544"/>
                </a:cubicBezTo>
                <a:cubicBezTo>
                  <a:pt x="631" y="532"/>
                  <a:pt x="640" y="514"/>
                  <a:pt x="640" y="494"/>
                </a:cubicBezTo>
                <a:cubicBezTo>
                  <a:pt x="640" y="457"/>
                  <a:pt x="610" y="427"/>
                  <a:pt x="574" y="427"/>
                </a:cubicBezTo>
                <a:cubicBezTo>
                  <a:pt x="537" y="427"/>
                  <a:pt x="507" y="457"/>
                  <a:pt x="507" y="494"/>
                </a:cubicBezTo>
                <a:cubicBezTo>
                  <a:pt x="507" y="514"/>
                  <a:pt x="516" y="532"/>
                  <a:pt x="531" y="544"/>
                </a:cubicBezTo>
                <a:cubicBezTo>
                  <a:pt x="516" y="552"/>
                  <a:pt x="503" y="565"/>
                  <a:pt x="494" y="579"/>
                </a:cubicBezTo>
                <a:cubicBezTo>
                  <a:pt x="485" y="565"/>
                  <a:pt x="472" y="552"/>
                  <a:pt x="457" y="544"/>
                </a:cubicBezTo>
                <a:cubicBezTo>
                  <a:pt x="471" y="532"/>
                  <a:pt x="480" y="514"/>
                  <a:pt x="480" y="494"/>
                </a:cubicBezTo>
                <a:cubicBezTo>
                  <a:pt x="480" y="457"/>
                  <a:pt x="450" y="427"/>
                  <a:pt x="414" y="427"/>
                </a:cubicBezTo>
                <a:cubicBezTo>
                  <a:pt x="377" y="427"/>
                  <a:pt x="347" y="457"/>
                  <a:pt x="347" y="494"/>
                </a:cubicBezTo>
                <a:cubicBezTo>
                  <a:pt x="347" y="514"/>
                  <a:pt x="356" y="532"/>
                  <a:pt x="371" y="544"/>
                </a:cubicBezTo>
                <a:cubicBezTo>
                  <a:pt x="356" y="552"/>
                  <a:pt x="343" y="565"/>
                  <a:pt x="334" y="579"/>
                </a:cubicBezTo>
                <a:cubicBezTo>
                  <a:pt x="325" y="565"/>
                  <a:pt x="312" y="552"/>
                  <a:pt x="297" y="544"/>
                </a:cubicBezTo>
                <a:cubicBezTo>
                  <a:pt x="311" y="532"/>
                  <a:pt x="320" y="514"/>
                  <a:pt x="320" y="494"/>
                </a:cubicBezTo>
                <a:cubicBezTo>
                  <a:pt x="320" y="462"/>
                  <a:pt x="297" y="435"/>
                  <a:pt x="267" y="429"/>
                </a:cubicBezTo>
                <a:lnTo>
                  <a:pt x="267" y="307"/>
                </a:lnTo>
                <a:lnTo>
                  <a:pt x="325" y="286"/>
                </a:lnTo>
                <a:lnTo>
                  <a:pt x="324" y="287"/>
                </a:lnTo>
                <a:cubicBezTo>
                  <a:pt x="336" y="283"/>
                  <a:pt x="346" y="277"/>
                  <a:pt x="352" y="268"/>
                </a:cubicBezTo>
                <a:lnTo>
                  <a:pt x="419" y="182"/>
                </a:lnTo>
                <a:lnTo>
                  <a:pt x="419" y="182"/>
                </a:lnTo>
                <a:cubicBezTo>
                  <a:pt x="431" y="165"/>
                  <a:pt x="430" y="141"/>
                  <a:pt x="412" y="128"/>
                </a:cubicBezTo>
                <a:cubicBezTo>
                  <a:pt x="404" y="122"/>
                  <a:pt x="394" y="120"/>
                  <a:pt x="384" y="121"/>
                </a:cubicBezTo>
                <a:cubicBezTo>
                  <a:pt x="375" y="122"/>
                  <a:pt x="366" y="127"/>
                  <a:pt x="359" y="135"/>
                </a:cubicBezTo>
                <a:lnTo>
                  <a:pt x="359" y="135"/>
                </a:lnTo>
                <a:lnTo>
                  <a:pt x="302" y="208"/>
                </a:lnTo>
                <a:lnTo>
                  <a:pt x="212" y="227"/>
                </a:lnTo>
                <a:lnTo>
                  <a:pt x="160" y="227"/>
                </a:lnTo>
                <a:close/>
                <a:moveTo>
                  <a:pt x="160" y="94"/>
                </a:moveTo>
                <a:cubicBezTo>
                  <a:pt x="190" y="94"/>
                  <a:pt x="214" y="118"/>
                  <a:pt x="214" y="147"/>
                </a:cubicBezTo>
                <a:cubicBezTo>
                  <a:pt x="214" y="177"/>
                  <a:pt x="190" y="200"/>
                  <a:pt x="160" y="200"/>
                </a:cubicBezTo>
                <a:cubicBezTo>
                  <a:pt x="131" y="200"/>
                  <a:pt x="107" y="177"/>
                  <a:pt x="107" y="147"/>
                </a:cubicBezTo>
                <a:cubicBezTo>
                  <a:pt x="107" y="118"/>
                  <a:pt x="131" y="94"/>
                  <a:pt x="160" y="94"/>
                </a:cubicBezTo>
                <a:close/>
                <a:moveTo>
                  <a:pt x="388" y="147"/>
                </a:moveTo>
                <a:cubicBezTo>
                  <a:pt x="391" y="147"/>
                  <a:pt x="394" y="148"/>
                  <a:pt x="396" y="150"/>
                </a:cubicBezTo>
                <a:cubicBezTo>
                  <a:pt x="401" y="153"/>
                  <a:pt x="401" y="161"/>
                  <a:pt x="398" y="166"/>
                </a:cubicBezTo>
                <a:lnTo>
                  <a:pt x="331" y="252"/>
                </a:lnTo>
                <a:lnTo>
                  <a:pt x="331" y="252"/>
                </a:lnTo>
                <a:cubicBezTo>
                  <a:pt x="330" y="254"/>
                  <a:pt x="324" y="259"/>
                  <a:pt x="317" y="261"/>
                </a:cubicBezTo>
                <a:cubicBezTo>
                  <a:pt x="316" y="261"/>
                  <a:pt x="316" y="261"/>
                  <a:pt x="316" y="261"/>
                </a:cubicBezTo>
                <a:lnTo>
                  <a:pt x="249" y="285"/>
                </a:lnTo>
                <a:cubicBezTo>
                  <a:pt x="244" y="287"/>
                  <a:pt x="240" y="292"/>
                  <a:pt x="240" y="298"/>
                </a:cubicBezTo>
                <a:lnTo>
                  <a:pt x="240" y="429"/>
                </a:lnTo>
                <a:cubicBezTo>
                  <a:pt x="210" y="435"/>
                  <a:pt x="187" y="462"/>
                  <a:pt x="187" y="494"/>
                </a:cubicBezTo>
                <a:cubicBezTo>
                  <a:pt x="187" y="514"/>
                  <a:pt x="196" y="532"/>
                  <a:pt x="211" y="544"/>
                </a:cubicBezTo>
                <a:cubicBezTo>
                  <a:pt x="196" y="552"/>
                  <a:pt x="183" y="565"/>
                  <a:pt x="174" y="579"/>
                </a:cubicBezTo>
                <a:cubicBezTo>
                  <a:pt x="165" y="565"/>
                  <a:pt x="152" y="552"/>
                  <a:pt x="137" y="544"/>
                </a:cubicBezTo>
                <a:cubicBezTo>
                  <a:pt x="151" y="532"/>
                  <a:pt x="160" y="514"/>
                  <a:pt x="160" y="494"/>
                </a:cubicBezTo>
                <a:cubicBezTo>
                  <a:pt x="160" y="457"/>
                  <a:pt x="130" y="427"/>
                  <a:pt x="94" y="427"/>
                </a:cubicBezTo>
                <a:lnTo>
                  <a:pt x="94" y="290"/>
                </a:lnTo>
                <a:cubicBezTo>
                  <a:pt x="94" y="271"/>
                  <a:pt x="99" y="264"/>
                  <a:pt x="106" y="260"/>
                </a:cubicBezTo>
                <a:cubicBezTo>
                  <a:pt x="113" y="255"/>
                  <a:pt x="122" y="254"/>
                  <a:pt x="130" y="254"/>
                </a:cubicBezTo>
                <a:lnTo>
                  <a:pt x="214" y="254"/>
                </a:lnTo>
                <a:cubicBezTo>
                  <a:pt x="215" y="254"/>
                  <a:pt x="216" y="254"/>
                  <a:pt x="216" y="254"/>
                </a:cubicBezTo>
                <a:lnTo>
                  <a:pt x="312" y="234"/>
                </a:lnTo>
                <a:cubicBezTo>
                  <a:pt x="316" y="233"/>
                  <a:pt x="318" y="231"/>
                  <a:pt x="320" y="229"/>
                </a:cubicBezTo>
                <a:lnTo>
                  <a:pt x="380" y="151"/>
                </a:lnTo>
                <a:lnTo>
                  <a:pt x="380" y="151"/>
                </a:lnTo>
                <a:cubicBezTo>
                  <a:pt x="382" y="149"/>
                  <a:pt x="385" y="148"/>
                  <a:pt x="388" y="147"/>
                </a:cubicBezTo>
                <a:close/>
                <a:moveTo>
                  <a:pt x="94" y="454"/>
                </a:moveTo>
                <a:cubicBezTo>
                  <a:pt x="116" y="454"/>
                  <a:pt x="134" y="472"/>
                  <a:pt x="134" y="494"/>
                </a:cubicBezTo>
                <a:cubicBezTo>
                  <a:pt x="134" y="516"/>
                  <a:pt x="116" y="534"/>
                  <a:pt x="94" y="534"/>
                </a:cubicBezTo>
                <a:cubicBezTo>
                  <a:pt x="72" y="534"/>
                  <a:pt x="54" y="516"/>
                  <a:pt x="54" y="494"/>
                </a:cubicBezTo>
                <a:cubicBezTo>
                  <a:pt x="54" y="475"/>
                  <a:pt x="66" y="460"/>
                  <a:pt x="83" y="455"/>
                </a:cubicBezTo>
                <a:cubicBezTo>
                  <a:pt x="84" y="455"/>
                  <a:pt x="85" y="455"/>
                  <a:pt x="86" y="455"/>
                </a:cubicBezTo>
                <a:cubicBezTo>
                  <a:pt x="88" y="454"/>
                  <a:pt x="91" y="454"/>
                  <a:pt x="94" y="454"/>
                </a:cubicBezTo>
                <a:close/>
                <a:moveTo>
                  <a:pt x="414" y="454"/>
                </a:moveTo>
                <a:cubicBezTo>
                  <a:pt x="436" y="454"/>
                  <a:pt x="454" y="472"/>
                  <a:pt x="454" y="494"/>
                </a:cubicBezTo>
                <a:cubicBezTo>
                  <a:pt x="454" y="516"/>
                  <a:pt x="436" y="534"/>
                  <a:pt x="414" y="534"/>
                </a:cubicBezTo>
                <a:cubicBezTo>
                  <a:pt x="392" y="534"/>
                  <a:pt x="374" y="516"/>
                  <a:pt x="374" y="494"/>
                </a:cubicBezTo>
                <a:cubicBezTo>
                  <a:pt x="374" y="472"/>
                  <a:pt x="392" y="454"/>
                  <a:pt x="414" y="454"/>
                </a:cubicBezTo>
                <a:close/>
                <a:moveTo>
                  <a:pt x="574" y="454"/>
                </a:moveTo>
                <a:cubicBezTo>
                  <a:pt x="596" y="454"/>
                  <a:pt x="614" y="472"/>
                  <a:pt x="614" y="494"/>
                </a:cubicBezTo>
                <a:cubicBezTo>
                  <a:pt x="614" y="516"/>
                  <a:pt x="596" y="534"/>
                  <a:pt x="574" y="534"/>
                </a:cubicBezTo>
                <a:cubicBezTo>
                  <a:pt x="552" y="534"/>
                  <a:pt x="534" y="516"/>
                  <a:pt x="534" y="494"/>
                </a:cubicBezTo>
                <a:cubicBezTo>
                  <a:pt x="534" y="472"/>
                  <a:pt x="552" y="454"/>
                  <a:pt x="574" y="454"/>
                </a:cubicBezTo>
                <a:close/>
                <a:moveTo>
                  <a:pt x="251" y="454"/>
                </a:moveTo>
                <a:lnTo>
                  <a:pt x="251" y="454"/>
                </a:lnTo>
                <a:cubicBezTo>
                  <a:pt x="253" y="454"/>
                  <a:pt x="255" y="454"/>
                  <a:pt x="256" y="454"/>
                </a:cubicBezTo>
                <a:cubicBezTo>
                  <a:pt x="277" y="456"/>
                  <a:pt x="294" y="473"/>
                  <a:pt x="294" y="494"/>
                </a:cubicBezTo>
                <a:cubicBezTo>
                  <a:pt x="294" y="516"/>
                  <a:pt x="276" y="534"/>
                  <a:pt x="254" y="534"/>
                </a:cubicBezTo>
                <a:cubicBezTo>
                  <a:pt x="232" y="534"/>
                  <a:pt x="214" y="516"/>
                  <a:pt x="214" y="494"/>
                </a:cubicBezTo>
                <a:cubicBezTo>
                  <a:pt x="214" y="473"/>
                  <a:pt x="230" y="456"/>
                  <a:pt x="251" y="454"/>
                </a:cubicBezTo>
                <a:close/>
                <a:moveTo>
                  <a:pt x="94" y="560"/>
                </a:moveTo>
                <a:cubicBezTo>
                  <a:pt x="130" y="560"/>
                  <a:pt x="160" y="590"/>
                  <a:pt x="160" y="627"/>
                </a:cubicBezTo>
                <a:lnTo>
                  <a:pt x="160" y="640"/>
                </a:lnTo>
                <a:lnTo>
                  <a:pt x="27" y="640"/>
                </a:lnTo>
                <a:lnTo>
                  <a:pt x="27" y="627"/>
                </a:lnTo>
                <a:cubicBezTo>
                  <a:pt x="27" y="590"/>
                  <a:pt x="57" y="560"/>
                  <a:pt x="94" y="560"/>
                </a:cubicBezTo>
                <a:close/>
                <a:moveTo>
                  <a:pt x="254" y="560"/>
                </a:moveTo>
                <a:cubicBezTo>
                  <a:pt x="290" y="560"/>
                  <a:pt x="320" y="590"/>
                  <a:pt x="320" y="627"/>
                </a:cubicBezTo>
                <a:lnTo>
                  <a:pt x="320" y="640"/>
                </a:lnTo>
                <a:lnTo>
                  <a:pt x="187" y="640"/>
                </a:lnTo>
                <a:lnTo>
                  <a:pt x="187" y="627"/>
                </a:lnTo>
                <a:cubicBezTo>
                  <a:pt x="187" y="590"/>
                  <a:pt x="217" y="560"/>
                  <a:pt x="254" y="560"/>
                </a:cubicBezTo>
                <a:close/>
                <a:moveTo>
                  <a:pt x="414" y="560"/>
                </a:moveTo>
                <a:cubicBezTo>
                  <a:pt x="450" y="560"/>
                  <a:pt x="480" y="590"/>
                  <a:pt x="480" y="627"/>
                </a:cubicBezTo>
                <a:lnTo>
                  <a:pt x="480" y="640"/>
                </a:lnTo>
                <a:lnTo>
                  <a:pt x="347" y="640"/>
                </a:lnTo>
                <a:lnTo>
                  <a:pt x="347" y="627"/>
                </a:lnTo>
                <a:cubicBezTo>
                  <a:pt x="347" y="590"/>
                  <a:pt x="377" y="560"/>
                  <a:pt x="414" y="560"/>
                </a:cubicBezTo>
                <a:close/>
                <a:moveTo>
                  <a:pt x="574" y="560"/>
                </a:moveTo>
                <a:cubicBezTo>
                  <a:pt x="610" y="560"/>
                  <a:pt x="640" y="590"/>
                  <a:pt x="640" y="627"/>
                </a:cubicBezTo>
                <a:lnTo>
                  <a:pt x="640" y="640"/>
                </a:lnTo>
                <a:lnTo>
                  <a:pt x="507" y="640"/>
                </a:lnTo>
                <a:lnTo>
                  <a:pt x="507" y="627"/>
                </a:lnTo>
                <a:cubicBezTo>
                  <a:pt x="507" y="590"/>
                  <a:pt x="537" y="560"/>
                  <a:pt x="574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900877" y="1676400"/>
            <a:ext cx="116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err="1" smtClean="0"/>
              <a:t>My</a:t>
            </a:r>
            <a:r>
              <a:rPr lang="fr-CH" b="1" dirty="0" smtClean="0"/>
              <a:t> expert</a:t>
            </a:r>
            <a:endParaRPr lang="en-US" b="1" dirty="0"/>
          </a:p>
        </p:txBody>
      </p:sp>
      <p:pic>
        <p:nvPicPr>
          <p:cNvPr id="123" name="Placeholder User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32" y="4114801"/>
            <a:ext cx="453192" cy="533398"/>
          </a:xfrm>
          <a:prstGeom prst="ellipse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04800" y="5791200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err="1" smtClean="0"/>
              <a:t>Benchmarking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90" y="2047704"/>
            <a:ext cx="6826046" cy="4479592"/>
          </a:xfrm>
          <a:prstGeom prst="rect">
            <a:avLst/>
          </a:prstGeom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76056"/>
            <a:ext cx="1234280" cy="4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128" y="2313769"/>
            <a:ext cx="1220952" cy="421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Circle"/>
          <p:cNvSpPr>
            <a:spLocks/>
          </p:cNvSpPr>
          <p:nvPr/>
        </p:nvSpPr>
        <p:spPr bwMode="auto">
          <a:xfrm>
            <a:off x="7572078" y="1090896"/>
            <a:ext cx="657597" cy="674547"/>
          </a:xfrm>
          <a:custGeom>
            <a:avLst/>
            <a:gdLst>
              <a:gd name="T0" fmla="*/ 5602 w 8736"/>
              <a:gd name="T1" fmla="*/ 0 h 6239"/>
              <a:gd name="T2" fmla="*/ 8592 w 8736"/>
              <a:gd name="T3" fmla="*/ 2694 h 6239"/>
              <a:gd name="T4" fmla="*/ 7258 w 8736"/>
              <a:gd name="T5" fmla="*/ 5172 h 6239"/>
              <a:gd name="T6" fmla="*/ 2356 w 8736"/>
              <a:gd name="T7" fmla="*/ 5577 h 6239"/>
              <a:gd name="T8" fmla="*/ 416 w 8736"/>
              <a:gd name="T9" fmla="*/ 2627 h 6239"/>
              <a:gd name="T10" fmla="*/ 2086 w 8736"/>
              <a:gd name="T11" fmla="*/ 1267 h 6239"/>
              <a:gd name="T12" fmla="*/ 6881 w 8736"/>
              <a:gd name="T13" fmla="*/ 1590 h 6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36" h="6239">
                <a:moveTo>
                  <a:pt x="5602" y="0"/>
                </a:moveTo>
                <a:cubicBezTo>
                  <a:pt x="7067" y="285"/>
                  <a:pt x="8381" y="1274"/>
                  <a:pt x="8592" y="2694"/>
                </a:cubicBezTo>
                <a:cubicBezTo>
                  <a:pt x="8736" y="3670"/>
                  <a:pt x="8201" y="4685"/>
                  <a:pt x="7258" y="5172"/>
                </a:cubicBezTo>
                <a:cubicBezTo>
                  <a:pt x="5706" y="5975"/>
                  <a:pt x="4086" y="6239"/>
                  <a:pt x="2356" y="5577"/>
                </a:cubicBezTo>
                <a:cubicBezTo>
                  <a:pt x="1311" y="5177"/>
                  <a:pt x="0" y="3732"/>
                  <a:pt x="416" y="2627"/>
                </a:cubicBezTo>
                <a:cubicBezTo>
                  <a:pt x="677" y="1933"/>
                  <a:pt x="1462" y="1530"/>
                  <a:pt x="2086" y="1267"/>
                </a:cubicBezTo>
                <a:cubicBezTo>
                  <a:pt x="3292" y="757"/>
                  <a:pt x="6055" y="433"/>
                  <a:pt x="6881" y="1590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6529" y="2406084"/>
            <a:ext cx="21369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H" b="1" dirty="0" err="1" smtClean="0"/>
              <a:t>Jone</a:t>
            </a:r>
            <a:r>
              <a:rPr lang="fr-CH" b="1" dirty="0" smtClean="0"/>
              <a:t> </a:t>
            </a:r>
            <a:r>
              <a:rPr lang="fr-CH" b="1" dirty="0" err="1" smtClean="0"/>
              <a:t>Doe</a:t>
            </a:r>
            <a:endParaRPr lang="fr-CH" b="1" dirty="0" smtClean="0"/>
          </a:p>
          <a:p>
            <a:r>
              <a:rPr lang="fr-CH" b="1" dirty="0" smtClean="0"/>
              <a:t>BMI: 30 (Target: 25)</a:t>
            </a:r>
          </a:p>
          <a:p>
            <a:r>
              <a:rPr lang="fr-CH" b="1" dirty="0" smtClean="0"/>
              <a:t>DCII: 3000</a:t>
            </a:r>
          </a:p>
          <a:p>
            <a:r>
              <a:rPr lang="fr-CH" b="1" dirty="0" smtClean="0"/>
              <a:t>Calorie </a:t>
            </a:r>
            <a:r>
              <a:rPr lang="fr-CH" b="1" dirty="0" err="1"/>
              <a:t>t</a:t>
            </a:r>
            <a:r>
              <a:rPr lang="fr-CH" b="1" dirty="0" err="1" smtClean="0"/>
              <a:t>raget</a:t>
            </a:r>
            <a:r>
              <a:rPr lang="fr-CH" b="1" dirty="0" smtClean="0"/>
              <a:t>: 2000 </a:t>
            </a:r>
            <a:endParaRPr lang="en-US" b="1" dirty="0"/>
          </a:p>
        </p:txBody>
      </p:sp>
      <p:sp>
        <p:nvSpPr>
          <p:cNvPr id="80" name="Neon Marker (Blue)"/>
          <p:cNvSpPr>
            <a:spLocks/>
          </p:cNvSpPr>
          <p:nvPr/>
        </p:nvSpPr>
        <p:spPr bwMode="auto">
          <a:xfrm>
            <a:off x="2175896" y="1933350"/>
            <a:ext cx="2736279" cy="364027"/>
          </a:xfrm>
          <a:custGeom>
            <a:avLst/>
            <a:gdLst>
              <a:gd name="T0" fmla="*/ 7544 w 9215"/>
              <a:gd name="T1" fmla="*/ 4308 h 4752"/>
              <a:gd name="T2" fmla="*/ 7164 w 9215"/>
              <a:gd name="T3" fmla="*/ 3692 h 4752"/>
              <a:gd name="T4" fmla="*/ 6418 w 9215"/>
              <a:gd name="T5" fmla="*/ 3994 h 4752"/>
              <a:gd name="T6" fmla="*/ 5552 w 9215"/>
              <a:gd name="T7" fmla="*/ 4308 h 4752"/>
              <a:gd name="T8" fmla="*/ 5252 w 9215"/>
              <a:gd name="T9" fmla="*/ 3756 h 4752"/>
              <a:gd name="T10" fmla="*/ 4574 w 9215"/>
              <a:gd name="T11" fmla="*/ 4559 h 4752"/>
              <a:gd name="T12" fmla="*/ 4170 w 9215"/>
              <a:gd name="T13" fmla="*/ 4205 h 4752"/>
              <a:gd name="T14" fmla="*/ 3412 w 9215"/>
              <a:gd name="T15" fmla="*/ 3978 h 4752"/>
              <a:gd name="T16" fmla="*/ 2659 w 9215"/>
              <a:gd name="T17" fmla="*/ 4163 h 4752"/>
              <a:gd name="T18" fmla="*/ 1905 w 9215"/>
              <a:gd name="T19" fmla="*/ 4084 h 4752"/>
              <a:gd name="T20" fmla="*/ 1300 w 9215"/>
              <a:gd name="T21" fmla="*/ 4219 h 4752"/>
              <a:gd name="T22" fmla="*/ 393 w 9215"/>
              <a:gd name="T23" fmla="*/ 4492 h 4752"/>
              <a:gd name="T24" fmla="*/ 435 w 9215"/>
              <a:gd name="T25" fmla="*/ 3143 h 4752"/>
              <a:gd name="T26" fmla="*/ 880 w 9215"/>
              <a:gd name="T27" fmla="*/ 1391 h 4752"/>
              <a:gd name="T28" fmla="*/ 1463 w 9215"/>
              <a:gd name="T29" fmla="*/ 858 h 4752"/>
              <a:gd name="T30" fmla="*/ 1848 w 9215"/>
              <a:gd name="T31" fmla="*/ 296 h 4752"/>
              <a:gd name="T32" fmla="*/ 2197 w 9215"/>
              <a:gd name="T33" fmla="*/ 603 h 4752"/>
              <a:gd name="T34" fmla="*/ 2378 w 9215"/>
              <a:gd name="T35" fmla="*/ 906 h 4752"/>
              <a:gd name="T36" fmla="*/ 2928 w 9215"/>
              <a:gd name="T37" fmla="*/ 419 h 4752"/>
              <a:gd name="T38" fmla="*/ 2892 w 9215"/>
              <a:gd name="T39" fmla="*/ 1348 h 4752"/>
              <a:gd name="T40" fmla="*/ 3248 w 9215"/>
              <a:gd name="T41" fmla="*/ 1834 h 4752"/>
              <a:gd name="T42" fmla="*/ 3919 w 9215"/>
              <a:gd name="T43" fmla="*/ 779 h 4752"/>
              <a:gd name="T44" fmla="*/ 3937 w 9215"/>
              <a:gd name="T45" fmla="*/ 1726 h 4752"/>
              <a:gd name="T46" fmla="*/ 4558 w 9215"/>
              <a:gd name="T47" fmla="*/ 1414 h 4752"/>
              <a:gd name="T48" fmla="*/ 5385 w 9215"/>
              <a:gd name="T49" fmla="*/ 734 h 4752"/>
              <a:gd name="T50" fmla="*/ 6087 w 9215"/>
              <a:gd name="T51" fmla="*/ 896 h 4752"/>
              <a:gd name="T52" fmla="*/ 7005 w 9215"/>
              <a:gd name="T53" fmla="*/ 512 h 4752"/>
              <a:gd name="T54" fmla="*/ 7385 w 9215"/>
              <a:gd name="T55" fmla="*/ 800 h 4752"/>
              <a:gd name="T56" fmla="*/ 8218 w 9215"/>
              <a:gd name="T57" fmla="*/ 744 h 4752"/>
              <a:gd name="T58" fmla="*/ 8712 w 9215"/>
              <a:gd name="T59" fmla="*/ 1033 h 4752"/>
              <a:gd name="T60" fmla="*/ 9041 w 9215"/>
              <a:gd name="T61" fmla="*/ 1752 h 4752"/>
              <a:gd name="T62" fmla="*/ 8469 w 9215"/>
              <a:gd name="T63" fmla="*/ 3019 h 4752"/>
              <a:gd name="T64" fmla="*/ 8195 w 9215"/>
              <a:gd name="T65" fmla="*/ 4046 h 4752"/>
              <a:gd name="T66" fmla="*/ 7755 w 9215"/>
              <a:gd name="T67" fmla="*/ 4700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215" h="4752">
                <a:moveTo>
                  <a:pt x="7755" y="4700"/>
                </a:moveTo>
                <a:cubicBezTo>
                  <a:pt x="7561" y="4679"/>
                  <a:pt x="7507" y="4471"/>
                  <a:pt x="7544" y="4308"/>
                </a:cubicBezTo>
                <a:cubicBezTo>
                  <a:pt x="7608" y="4165"/>
                  <a:pt x="7598" y="4035"/>
                  <a:pt x="7414" y="4047"/>
                </a:cubicBezTo>
                <a:cubicBezTo>
                  <a:pt x="7198" y="4002"/>
                  <a:pt x="7398" y="3695"/>
                  <a:pt x="7164" y="3692"/>
                </a:cubicBezTo>
                <a:cubicBezTo>
                  <a:pt x="6973" y="3527"/>
                  <a:pt x="6963" y="3899"/>
                  <a:pt x="6764" y="3901"/>
                </a:cubicBezTo>
                <a:cubicBezTo>
                  <a:pt x="6626" y="3931"/>
                  <a:pt x="6459" y="3783"/>
                  <a:pt x="6418" y="3994"/>
                </a:cubicBezTo>
                <a:cubicBezTo>
                  <a:pt x="6317" y="4140"/>
                  <a:pt x="6270" y="4360"/>
                  <a:pt x="6068" y="4399"/>
                </a:cubicBezTo>
                <a:cubicBezTo>
                  <a:pt x="5895" y="4387"/>
                  <a:pt x="5714" y="4374"/>
                  <a:pt x="5552" y="4308"/>
                </a:cubicBezTo>
                <a:cubicBezTo>
                  <a:pt x="5384" y="4260"/>
                  <a:pt x="5302" y="4085"/>
                  <a:pt x="5368" y="3925"/>
                </a:cubicBezTo>
                <a:cubicBezTo>
                  <a:pt x="5421" y="3806"/>
                  <a:pt x="5379" y="3735"/>
                  <a:pt x="5252" y="3756"/>
                </a:cubicBezTo>
                <a:cubicBezTo>
                  <a:pt x="5129" y="3878"/>
                  <a:pt x="5076" y="4072"/>
                  <a:pt x="4978" y="4221"/>
                </a:cubicBezTo>
                <a:cubicBezTo>
                  <a:pt x="4894" y="4376"/>
                  <a:pt x="4771" y="4564"/>
                  <a:pt x="4574" y="4559"/>
                </a:cubicBezTo>
                <a:cubicBezTo>
                  <a:pt x="4433" y="4532"/>
                  <a:pt x="4217" y="4458"/>
                  <a:pt x="4263" y="4275"/>
                </a:cubicBezTo>
                <a:cubicBezTo>
                  <a:pt x="4285" y="4178"/>
                  <a:pt x="4249" y="4087"/>
                  <a:pt x="4170" y="4205"/>
                </a:cubicBezTo>
                <a:cubicBezTo>
                  <a:pt x="4015" y="4252"/>
                  <a:pt x="3734" y="4166"/>
                  <a:pt x="3724" y="3978"/>
                </a:cubicBezTo>
                <a:cubicBezTo>
                  <a:pt x="3646" y="3985"/>
                  <a:pt x="3517" y="4048"/>
                  <a:pt x="3412" y="3978"/>
                </a:cubicBezTo>
                <a:cubicBezTo>
                  <a:pt x="3308" y="3916"/>
                  <a:pt x="3200" y="3870"/>
                  <a:pt x="3159" y="4029"/>
                </a:cubicBezTo>
                <a:cubicBezTo>
                  <a:pt x="3069" y="4218"/>
                  <a:pt x="2834" y="4262"/>
                  <a:pt x="2659" y="4163"/>
                </a:cubicBezTo>
                <a:cubicBezTo>
                  <a:pt x="2538" y="4110"/>
                  <a:pt x="2490" y="3948"/>
                  <a:pt x="2337" y="4042"/>
                </a:cubicBezTo>
                <a:cubicBezTo>
                  <a:pt x="2172" y="4080"/>
                  <a:pt x="1975" y="3840"/>
                  <a:pt x="1905" y="4084"/>
                </a:cubicBezTo>
                <a:cubicBezTo>
                  <a:pt x="1864" y="4189"/>
                  <a:pt x="1769" y="4251"/>
                  <a:pt x="1681" y="4315"/>
                </a:cubicBezTo>
                <a:cubicBezTo>
                  <a:pt x="1548" y="4310"/>
                  <a:pt x="1421" y="4270"/>
                  <a:pt x="1300" y="4219"/>
                </a:cubicBezTo>
                <a:cubicBezTo>
                  <a:pt x="1169" y="4337"/>
                  <a:pt x="982" y="4294"/>
                  <a:pt x="829" y="4265"/>
                </a:cubicBezTo>
                <a:cubicBezTo>
                  <a:pt x="757" y="4437"/>
                  <a:pt x="572" y="4518"/>
                  <a:pt x="393" y="4492"/>
                </a:cubicBezTo>
                <a:cubicBezTo>
                  <a:pt x="243" y="4442"/>
                  <a:pt x="0" y="4350"/>
                  <a:pt x="151" y="4151"/>
                </a:cubicBezTo>
                <a:cubicBezTo>
                  <a:pt x="254" y="3818"/>
                  <a:pt x="330" y="3476"/>
                  <a:pt x="435" y="3143"/>
                </a:cubicBezTo>
                <a:cubicBezTo>
                  <a:pt x="585" y="2617"/>
                  <a:pt x="759" y="2098"/>
                  <a:pt x="919" y="1576"/>
                </a:cubicBezTo>
                <a:cubicBezTo>
                  <a:pt x="637" y="1881"/>
                  <a:pt x="938" y="1484"/>
                  <a:pt x="880" y="1391"/>
                </a:cubicBezTo>
                <a:cubicBezTo>
                  <a:pt x="941" y="1247"/>
                  <a:pt x="1073" y="1125"/>
                  <a:pt x="1118" y="967"/>
                </a:cubicBezTo>
                <a:cubicBezTo>
                  <a:pt x="1135" y="785"/>
                  <a:pt x="1346" y="885"/>
                  <a:pt x="1463" y="858"/>
                </a:cubicBezTo>
                <a:cubicBezTo>
                  <a:pt x="1518" y="846"/>
                  <a:pt x="1521" y="760"/>
                  <a:pt x="1555" y="718"/>
                </a:cubicBezTo>
                <a:cubicBezTo>
                  <a:pt x="1633" y="565"/>
                  <a:pt x="1738" y="427"/>
                  <a:pt x="1848" y="296"/>
                </a:cubicBezTo>
                <a:cubicBezTo>
                  <a:pt x="1960" y="186"/>
                  <a:pt x="2124" y="0"/>
                  <a:pt x="2284" y="144"/>
                </a:cubicBezTo>
                <a:cubicBezTo>
                  <a:pt x="2390" y="285"/>
                  <a:pt x="2248" y="463"/>
                  <a:pt x="2197" y="603"/>
                </a:cubicBezTo>
                <a:cubicBezTo>
                  <a:pt x="2162" y="790"/>
                  <a:pt x="2021" y="938"/>
                  <a:pt x="1986" y="1121"/>
                </a:cubicBezTo>
                <a:cubicBezTo>
                  <a:pt x="2109" y="1054"/>
                  <a:pt x="2202" y="867"/>
                  <a:pt x="2378" y="906"/>
                </a:cubicBezTo>
                <a:cubicBezTo>
                  <a:pt x="2472" y="934"/>
                  <a:pt x="2514" y="846"/>
                  <a:pt x="2558" y="778"/>
                </a:cubicBezTo>
                <a:cubicBezTo>
                  <a:pt x="2652" y="637"/>
                  <a:pt x="2760" y="475"/>
                  <a:pt x="2928" y="419"/>
                </a:cubicBezTo>
                <a:cubicBezTo>
                  <a:pt x="3113" y="374"/>
                  <a:pt x="3266" y="604"/>
                  <a:pt x="3139" y="752"/>
                </a:cubicBezTo>
                <a:cubicBezTo>
                  <a:pt x="3055" y="950"/>
                  <a:pt x="2951" y="1141"/>
                  <a:pt x="2892" y="1348"/>
                </a:cubicBezTo>
                <a:cubicBezTo>
                  <a:pt x="3007" y="1160"/>
                  <a:pt x="3326" y="1234"/>
                  <a:pt x="3349" y="1452"/>
                </a:cubicBezTo>
                <a:cubicBezTo>
                  <a:pt x="3354" y="1561"/>
                  <a:pt x="3171" y="1813"/>
                  <a:pt x="3248" y="1834"/>
                </a:cubicBezTo>
                <a:cubicBezTo>
                  <a:pt x="3335" y="1658"/>
                  <a:pt x="3410" y="1476"/>
                  <a:pt x="3513" y="1309"/>
                </a:cubicBezTo>
                <a:cubicBezTo>
                  <a:pt x="3620" y="1112"/>
                  <a:pt x="3760" y="935"/>
                  <a:pt x="3919" y="779"/>
                </a:cubicBezTo>
                <a:cubicBezTo>
                  <a:pt x="4060" y="689"/>
                  <a:pt x="4290" y="738"/>
                  <a:pt x="4301" y="930"/>
                </a:cubicBezTo>
                <a:cubicBezTo>
                  <a:pt x="4193" y="1201"/>
                  <a:pt x="4055" y="1459"/>
                  <a:pt x="3937" y="1726"/>
                </a:cubicBezTo>
                <a:cubicBezTo>
                  <a:pt x="3941" y="1796"/>
                  <a:pt x="4042" y="1570"/>
                  <a:pt x="4099" y="1549"/>
                </a:cubicBezTo>
                <a:cubicBezTo>
                  <a:pt x="4204" y="1423"/>
                  <a:pt x="4409" y="1279"/>
                  <a:pt x="4558" y="1414"/>
                </a:cubicBezTo>
                <a:cubicBezTo>
                  <a:pt x="4714" y="1426"/>
                  <a:pt x="4736" y="1129"/>
                  <a:pt x="4859" y="1041"/>
                </a:cubicBezTo>
                <a:cubicBezTo>
                  <a:pt x="4980" y="877"/>
                  <a:pt x="5158" y="683"/>
                  <a:pt x="5385" y="734"/>
                </a:cubicBezTo>
                <a:cubicBezTo>
                  <a:pt x="5491" y="787"/>
                  <a:pt x="5508" y="985"/>
                  <a:pt x="5638" y="829"/>
                </a:cubicBezTo>
                <a:cubicBezTo>
                  <a:pt x="5761" y="700"/>
                  <a:pt x="6027" y="715"/>
                  <a:pt x="6087" y="896"/>
                </a:cubicBezTo>
                <a:cubicBezTo>
                  <a:pt x="6211" y="777"/>
                  <a:pt x="6383" y="733"/>
                  <a:pt x="6539" y="733"/>
                </a:cubicBezTo>
                <a:cubicBezTo>
                  <a:pt x="6661" y="609"/>
                  <a:pt x="6811" y="450"/>
                  <a:pt x="7005" y="512"/>
                </a:cubicBezTo>
                <a:cubicBezTo>
                  <a:pt x="7193" y="572"/>
                  <a:pt x="7140" y="824"/>
                  <a:pt x="7073" y="959"/>
                </a:cubicBezTo>
                <a:cubicBezTo>
                  <a:pt x="7121" y="997"/>
                  <a:pt x="7252" y="767"/>
                  <a:pt x="7385" y="800"/>
                </a:cubicBezTo>
                <a:cubicBezTo>
                  <a:pt x="7545" y="745"/>
                  <a:pt x="7597" y="1072"/>
                  <a:pt x="7737" y="883"/>
                </a:cubicBezTo>
                <a:cubicBezTo>
                  <a:pt x="7894" y="809"/>
                  <a:pt x="8086" y="879"/>
                  <a:pt x="8218" y="744"/>
                </a:cubicBezTo>
                <a:cubicBezTo>
                  <a:pt x="8395" y="653"/>
                  <a:pt x="8603" y="744"/>
                  <a:pt x="8581" y="959"/>
                </a:cubicBezTo>
                <a:cubicBezTo>
                  <a:pt x="8548" y="1061"/>
                  <a:pt x="8648" y="1028"/>
                  <a:pt x="8712" y="1033"/>
                </a:cubicBezTo>
                <a:cubicBezTo>
                  <a:pt x="8885" y="1061"/>
                  <a:pt x="8783" y="1372"/>
                  <a:pt x="9013" y="1283"/>
                </a:cubicBezTo>
                <a:cubicBezTo>
                  <a:pt x="9215" y="1374"/>
                  <a:pt x="9118" y="1606"/>
                  <a:pt x="9041" y="1752"/>
                </a:cubicBezTo>
                <a:cubicBezTo>
                  <a:pt x="8934" y="1993"/>
                  <a:pt x="8822" y="2233"/>
                  <a:pt x="8717" y="2474"/>
                </a:cubicBezTo>
                <a:cubicBezTo>
                  <a:pt x="8618" y="2649"/>
                  <a:pt x="8570" y="2846"/>
                  <a:pt x="8469" y="3019"/>
                </a:cubicBezTo>
                <a:cubicBezTo>
                  <a:pt x="8351" y="3279"/>
                  <a:pt x="8244" y="3544"/>
                  <a:pt x="8161" y="3818"/>
                </a:cubicBezTo>
                <a:cubicBezTo>
                  <a:pt x="8119" y="3920"/>
                  <a:pt x="7993" y="4181"/>
                  <a:pt x="8195" y="4046"/>
                </a:cubicBezTo>
                <a:cubicBezTo>
                  <a:pt x="8397" y="4112"/>
                  <a:pt x="8221" y="4380"/>
                  <a:pt x="8189" y="4523"/>
                </a:cubicBezTo>
                <a:cubicBezTo>
                  <a:pt x="8159" y="4708"/>
                  <a:pt x="7903" y="4752"/>
                  <a:pt x="7755" y="4700"/>
                </a:cubicBezTo>
                <a:close/>
              </a:path>
            </a:pathLst>
          </a:custGeom>
          <a:solidFill>
            <a:srgbClr val="2980B9">
              <a:alpha val="5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>
              <a:solidFill>
                <a:srgbClr val="1D436F"/>
              </a:solidFill>
              <a:latin typeface="Segoe Print" panose="020006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81" name="Neon Marker (Blue)"/>
          <p:cNvSpPr>
            <a:spLocks/>
          </p:cNvSpPr>
          <p:nvPr/>
        </p:nvSpPr>
        <p:spPr bwMode="auto">
          <a:xfrm>
            <a:off x="0" y="3242386"/>
            <a:ext cx="2339955" cy="364027"/>
          </a:xfrm>
          <a:custGeom>
            <a:avLst/>
            <a:gdLst>
              <a:gd name="T0" fmla="*/ 7544 w 9215"/>
              <a:gd name="T1" fmla="*/ 4308 h 4752"/>
              <a:gd name="T2" fmla="*/ 7164 w 9215"/>
              <a:gd name="T3" fmla="*/ 3692 h 4752"/>
              <a:gd name="T4" fmla="*/ 6418 w 9215"/>
              <a:gd name="T5" fmla="*/ 3994 h 4752"/>
              <a:gd name="T6" fmla="*/ 5552 w 9215"/>
              <a:gd name="T7" fmla="*/ 4308 h 4752"/>
              <a:gd name="T8" fmla="*/ 5252 w 9215"/>
              <a:gd name="T9" fmla="*/ 3756 h 4752"/>
              <a:gd name="T10" fmla="*/ 4574 w 9215"/>
              <a:gd name="T11" fmla="*/ 4559 h 4752"/>
              <a:gd name="T12" fmla="*/ 4170 w 9215"/>
              <a:gd name="T13" fmla="*/ 4205 h 4752"/>
              <a:gd name="T14" fmla="*/ 3412 w 9215"/>
              <a:gd name="T15" fmla="*/ 3978 h 4752"/>
              <a:gd name="T16" fmla="*/ 2659 w 9215"/>
              <a:gd name="T17" fmla="*/ 4163 h 4752"/>
              <a:gd name="T18" fmla="*/ 1905 w 9215"/>
              <a:gd name="T19" fmla="*/ 4084 h 4752"/>
              <a:gd name="T20" fmla="*/ 1300 w 9215"/>
              <a:gd name="T21" fmla="*/ 4219 h 4752"/>
              <a:gd name="T22" fmla="*/ 393 w 9215"/>
              <a:gd name="T23" fmla="*/ 4492 h 4752"/>
              <a:gd name="T24" fmla="*/ 435 w 9215"/>
              <a:gd name="T25" fmla="*/ 3143 h 4752"/>
              <a:gd name="T26" fmla="*/ 880 w 9215"/>
              <a:gd name="T27" fmla="*/ 1391 h 4752"/>
              <a:gd name="T28" fmla="*/ 1463 w 9215"/>
              <a:gd name="T29" fmla="*/ 858 h 4752"/>
              <a:gd name="T30" fmla="*/ 1848 w 9215"/>
              <a:gd name="T31" fmla="*/ 296 h 4752"/>
              <a:gd name="T32" fmla="*/ 2197 w 9215"/>
              <a:gd name="T33" fmla="*/ 603 h 4752"/>
              <a:gd name="T34" fmla="*/ 2378 w 9215"/>
              <a:gd name="T35" fmla="*/ 906 h 4752"/>
              <a:gd name="T36" fmla="*/ 2928 w 9215"/>
              <a:gd name="T37" fmla="*/ 419 h 4752"/>
              <a:gd name="T38" fmla="*/ 2892 w 9215"/>
              <a:gd name="T39" fmla="*/ 1348 h 4752"/>
              <a:gd name="T40" fmla="*/ 3248 w 9215"/>
              <a:gd name="T41" fmla="*/ 1834 h 4752"/>
              <a:gd name="T42" fmla="*/ 3919 w 9215"/>
              <a:gd name="T43" fmla="*/ 779 h 4752"/>
              <a:gd name="T44" fmla="*/ 3937 w 9215"/>
              <a:gd name="T45" fmla="*/ 1726 h 4752"/>
              <a:gd name="T46" fmla="*/ 4558 w 9215"/>
              <a:gd name="T47" fmla="*/ 1414 h 4752"/>
              <a:gd name="T48" fmla="*/ 5385 w 9215"/>
              <a:gd name="T49" fmla="*/ 734 h 4752"/>
              <a:gd name="T50" fmla="*/ 6087 w 9215"/>
              <a:gd name="T51" fmla="*/ 896 h 4752"/>
              <a:gd name="T52" fmla="*/ 7005 w 9215"/>
              <a:gd name="T53" fmla="*/ 512 h 4752"/>
              <a:gd name="T54" fmla="*/ 7385 w 9215"/>
              <a:gd name="T55" fmla="*/ 800 h 4752"/>
              <a:gd name="T56" fmla="*/ 8218 w 9215"/>
              <a:gd name="T57" fmla="*/ 744 h 4752"/>
              <a:gd name="T58" fmla="*/ 8712 w 9215"/>
              <a:gd name="T59" fmla="*/ 1033 h 4752"/>
              <a:gd name="T60" fmla="*/ 9041 w 9215"/>
              <a:gd name="T61" fmla="*/ 1752 h 4752"/>
              <a:gd name="T62" fmla="*/ 8469 w 9215"/>
              <a:gd name="T63" fmla="*/ 3019 h 4752"/>
              <a:gd name="T64" fmla="*/ 8195 w 9215"/>
              <a:gd name="T65" fmla="*/ 4046 h 4752"/>
              <a:gd name="T66" fmla="*/ 7755 w 9215"/>
              <a:gd name="T67" fmla="*/ 4700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215" h="4752">
                <a:moveTo>
                  <a:pt x="7755" y="4700"/>
                </a:moveTo>
                <a:cubicBezTo>
                  <a:pt x="7561" y="4679"/>
                  <a:pt x="7507" y="4471"/>
                  <a:pt x="7544" y="4308"/>
                </a:cubicBezTo>
                <a:cubicBezTo>
                  <a:pt x="7608" y="4165"/>
                  <a:pt x="7598" y="4035"/>
                  <a:pt x="7414" y="4047"/>
                </a:cubicBezTo>
                <a:cubicBezTo>
                  <a:pt x="7198" y="4002"/>
                  <a:pt x="7398" y="3695"/>
                  <a:pt x="7164" y="3692"/>
                </a:cubicBezTo>
                <a:cubicBezTo>
                  <a:pt x="6973" y="3527"/>
                  <a:pt x="6963" y="3899"/>
                  <a:pt x="6764" y="3901"/>
                </a:cubicBezTo>
                <a:cubicBezTo>
                  <a:pt x="6626" y="3931"/>
                  <a:pt x="6459" y="3783"/>
                  <a:pt x="6418" y="3994"/>
                </a:cubicBezTo>
                <a:cubicBezTo>
                  <a:pt x="6317" y="4140"/>
                  <a:pt x="6270" y="4360"/>
                  <a:pt x="6068" y="4399"/>
                </a:cubicBezTo>
                <a:cubicBezTo>
                  <a:pt x="5895" y="4387"/>
                  <a:pt x="5714" y="4374"/>
                  <a:pt x="5552" y="4308"/>
                </a:cubicBezTo>
                <a:cubicBezTo>
                  <a:pt x="5384" y="4260"/>
                  <a:pt x="5302" y="4085"/>
                  <a:pt x="5368" y="3925"/>
                </a:cubicBezTo>
                <a:cubicBezTo>
                  <a:pt x="5421" y="3806"/>
                  <a:pt x="5379" y="3735"/>
                  <a:pt x="5252" y="3756"/>
                </a:cubicBezTo>
                <a:cubicBezTo>
                  <a:pt x="5129" y="3878"/>
                  <a:pt x="5076" y="4072"/>
                  <a:pt x="4978" y="4221"/>
                </a:cubicBezTo>
                <a:cubicBezTo>
                  <a:pt x="4894" y="4376"/>
                  <a:pt x="4771" y="4564"/>
                  <a:pt x="4574" y="4559"/>
                </a:cubicBezTo>
                <a:cubicBezTo>
                  <a:pt x="4433" y="4532"/>
                  <a:pt x="4217" y="4458"/>
                  <a:pt x="4263" y="4275"/>
                </a:cubicBezTo>
                <a:cubicBezTo>
                  <a:pt x="4285" y="4178"/>
                  <a:pt x="4249" y="4087"/>
                  <a:pt x="4170" y="4205"/>
                </a:cubicBezTo>
                <a:cubicBezTo>
                  <a:pt x="4015" y="4252"/>
                  <a:pt x="3734" y="4166"/>
                  <a:pt x="3724" y="3978"/>
                </a:cubicBezTo>
                <a:cubicBezTo>
                  <a:pt x="3646" y="3985"/>
                  <a:pt x="3517" y="4048"/>
                  <a:pt x="3412" y="3978"/>
                </a:cubicBezTo>
                <a:cubicBezTo>
                  <a:pt x="3308" y="3916"/>
                  <a:pt x="3200" y="3870"/>
                  <a:pt x="3159" y="4029"/>
                </a:cubicBezTo>
                <a:cubicBezTo>
                  <a:pt x="3069" y="4218"/>
                  <a:pt x="2834" y="4262"/>
                  <a:pt x="2659" y="4163"/>
                </a:cubicBezTo>
                <a:cubicBezTo>
                  <a:pt x="2538" y="4110"/>
                  <a:pt x="2490" y="3948"/>
                  <a:pt x="2337" y="4042"/>
                </a:cubicBezTo>
                <a:cubicBezTo>
                  <a:pt x="2172" y="4080"/>
                  <a:pt x="1975" y="3840"/>
                  <a:pt x="1905" y="4084"/>
                </a:cubicBezTo>
                <a:cubicBezTo>
                  <a:pt x="1864" y="4189"/>
                  <a:pt x="1769" y="4251"/>
                  <a:pt x="1681" y="4315"/>
                </a:cubicBezTo>
                <a:cubicBezTo>
                  <a:pt x="1548" y="4310"/>
                  <a:pt x="1421" y="4270"/>
                  <a:pt x="1300" y="4219"/>
                </a:cubicBezTo>
                <a:cubicBezTo>
                  <a:pt x="1169" y="4337"/>
                  <a:pt x="982" y="4294"/>
                  <a:pt x="829" y="4265"/>
                </a:cubicBezTo>
                <a:cubicBezTo>
                  <a:pt x="757" y="4437"/>
                  <a:pt x="572" y="4518"/>
                  <a:pt x="393" y="4492"/>
                </a:cubicBezTo>
                <a:cubicBezTo>
                  <a:pt x="243" y="4442"/>
                  <a:pt x="0" y="4350"/>
                  <a:pt x="151" y="4151"/>
                </a:cubicBezTo>
                <a:cubicBezTo>
                  <a:pt x="254" y="3818"/>
                  <a:pt x="330" y="3476"/>
                  <a:pt x="435" y="3143"/>
                </a:cubicBezTo>
                <a:cubicBezTo>
                  <a:pt x="585" y="2617"/>
                  <a:pt x="759" y="2098"/>
                  <a:pt x="919" y="1576"/>
                </a:cubicBezTo>
                <a:cubicBezTo>
                  <a:pt x="637" y="1881"/>
                  <a:pt x="938" y="1484"/>
                  <a:pt x="880" y="1391"/>
                </a:cubicBezTo>
                <a:cubicBezTo>
                  <a:pt x="941" y="1247"/>
                  <a:pt x="1073" y="1125"/>
                  <a:pt x="1118" y="967"/>
                </a:cubicBezTo>
                <a:cubicBezTo>
                  <a:pt x="1135" y="785"/>
                  <a:pt x="1346" y="885"/>
                  <a:pt x="1463" y="858"/>
                </a:cubicBezTo>
                <a:cubicBezTo>
                  <a:pt x="1518" y="846"/>
                  <a:pt x="1521" y="760"/>
                  <a:pt x="1555" y="718"/>
                </a:cubicBezTo>
                <a:cubicBezTo>
                  <a:pt x="1633" y="565"/>
                  <a:pt x="1738" y="427"/>
                  <a:pt x="1848" y="296"/>
                </a:cubicBezTo>
                <a:cubicBezTo>
                  <a:pt x="1960" y="186"/>
                  <a:pt x="2124" y="0"/>
                  <a:pt x="2284" y="144"/>
                </a:cubicBezTo>
                <a:cubicBezTo>
                  <a:pt x="2390" y="285"/>
                  <a:pt x="2248" y="463"/>
                  <a:pt x="2197" y="603"/>
                </a:cubicBezTo>
                <a:cubicBezTo>
                  <a:pt x="2162" y="790"/>
                  <a:pt x="2021" y="938"/>
                  <a:pt x="1986" y="1121"/>
                </a:cubicBezTo>
                <a:cubicBezTo>
                  <a:pt x="2109" y="1054"/>
                  <a:pt x="2202" y="867"/>
                  <a:pt x="2378" y="906"/>
                </a:cubicBezTo>
                <a:cubicBezTo>
                  <a:pt x="2472" y="934"/>
                  <a:pt x="2514" y="846"/>
                  <a:pt x="2558" y="778"/>
                </a:cubicBezTo>
                <a:cubicBezTo>
                  <a:pt x="2652" y="637"/>
                  <a:pt x="2760" y="475"/>
                  <a:pt x="2928" y="419"/>
                </a:cubicBezTo>
                <a:cubicBezTo>
                  <a:pt x="3113" y="374"/>
                  <a:pt x="3266" y="604"/>
                  <a:pt x="3139" y="752"/>
                </a:cubicBezTo>
                <a:cubicBezTo>
                  <a:pt x="3055" y="950"/>
                  <a:pt x="2951" y="1141"/>
                  <a:pt x="2892" y="1348"/>
                </a:cubicBezTo>
                <a:cubicBezTo>
                  <a:pt x="3007" y="1160"/>
                  <a:pt x="3326" y="1234"/>
                  <a:pt x="3349" y="1452"/>
                </a:cubicBezTo>
                <a:cubicBezTo>
                  <a:pt x="3354" y="1561"/>
                  <a:pt x="3171" y="1813"/>
                  <a:pt x="3248" y="1834"/>
                </a:cubicBezTo>
                <a:cubicBezTo>
                  <a:pt x="3335" y="1658"/>
                  <a:pt x="3410" y="1476"/>
                  <a:pt x="3513" y="1309"/>
                </a:cubicBezTo>
                <a:cubicBezTo>
                  <a:pt x="3620" y="1112"/>
                  <a:pt x="3760" y="935"/>
                  <a:pt x="3919" y="779"/>
                </a:cubicBezTo>
                <a:cubicBezTo>
                  <a:pt x="4060" y="689"/>
                  <a:pt x="4290" y="738"/>
                  <a:pt x="4301" y="930"/>
                </a:cubicBezTo>
                <a:cubicBezTo>
                  <a:pt x="4193" y="1201"/>
                  <a:pt x="4055" y="1459"/>
                  <a:pt x="3937" y="1726"/>
                </a:cubicBezTo>
                <a:cubicBezTo>
                  <a:pt x="3941" y="1796"/>
                  <a:pt x="4042" y="1570"/>
                  <a:pt x="4099" y="1549"/>
                </a:cubicBezTo>
                <a:cubicBezTo>
                  <a:pt x="4204" y="1423"/>
                  <a:pt x="4409" y="1279"/>
                  <a:pt x="4558" y="1414"/>
                </a:cubicBezTo>
                <a:cubicBezTo>
                  <a:pt x="4714" y="1426"/>
                  <a:pt x="4736" y="1129"/>
                  <a:pt x="4859" y="1041"/>
                </a:cubicBezTo>
                <a:cubicBezTo>
                  <a:pt x="4980" y="877"/>
                  <a:pt x="5158" y="683"/>
                  <a:pt x="5385" y="734"/>
                </a:cubicBezTo>
                <a:cubicBezTo>
                  <a:pt x="5491" y="787"/>
                  <a:pt x="5508" y="985"/>
                  <a:pt x="5638" y="829"/>
                </a:cubicBezTo>
                <a:cubicBezTo>
                  <a:pt x="5761" y="700"/>
                  <a:pt x="6027" y="715"/>
                  <a:pt x="6087" y="896"/>
                </a:cubicBezTo>
                <a:cubicBezTo>
                  <a:pt x="6211" y="777"/>
                  <a:pt x="6383" y="733"/>
                  <a:pt x="6539" y="733"/>
                </a:cubicBezTo>
                <a:cubicBezTo>
                  <a:pt x="6661" y="609"/>
                  <a:pt x="6811" y="450"/>
                  <a:pt x="7005" y="512"/>
                </a:cubicBezTo>
                <a:cubicBezTo>
                  <a:pt x="7193" y="572"/>
                  <a:pt x="7140" y="824"/>
                  <a:pt x="7073" y="959"/>
                </a:cubicBezTo>
                <a:cubicBezTo>
                  <a:pt x="7121" y="997"/>
                  <a:pt x="7252" y="767"/>
                  <a:pt x="7385" y="800"/>
                </a:cubicBezTo>
                <a:cubicBezTo>
                  <a:pt x="7545" y="745"/>
                  <a:pt x="7597" y="1072"/>
                  <a:pt x="7737" y="883"/>
                </a:cubicBezTo>
                <a:cubicBezTo>
                  <a:pt x="7894" y="809"/>
                  <a:pt x="8086" y="879"/>
                  <a:pt x="8218" y="744"/>
                </a:cubicBezTo>
                <a:cubicBezTo>
                  <a:pt x="8395" y="653"/>
                  <a:pt x="8603" y="744"/>
                  <a:pt x="8581" y="959"/>
                </a:cubicBezTo>
                <a:cubicBezTo>
                  <a:pt x="8548" y="1061"/>
                  <a:pt x="8648" y="1028"/>
                  <a:pt x="8712" y="1033"/>
                </a:cubicBezTo>
                <a:cubicBezTo>
                  <a:pt x="8885" y="1061"/>
                  <a:pt x="8783" y="1372"/>
                  <a:pt x="9013" y="1283"/>
                </a:cubicBezTo>
                <a:cubicBezTo>
                  <a:pt x="9215" y="1374"/>
                  <a:pt x="9118" y="1606"/>
                  <a:pt x="9041" y="1752"/>
                </a:cubicBezTo>
                <a:cubicBezTo>
                  <a:pt x="8934" y="1993"/>
                  <a:pt x="8822" y="2233"/>
                  <a:pt x="8717" y="2474"/>
                </a:cubicBezTo>
                <a:cubicBezTo>
                  <a:pt x="8618" y="2649"/>
                  <a:pt x="8570" y="2846"/>
                  <a:pt x="8469" y="3019"/>
                </a:cubicBezTo>
                <a:cubicBezTo>
                  <a:pt x="8351" y="3279"/>
                  <a:pt x="8244" y="3544"/>
                  <a:pt x="8161" y="3818"/>
                </a:cubicBezTo>
                <a:cubicBezTo>
                  <a:pt x="8119" y="3920"/>
                  <a:pt x="7993" y="4181"/>
                  <a:pt x="8195" y="4046"/>
                </a:cubicBezTo>
                <a:cubicBezTo>
                  <a:pt x="8397" y="4112"/>
                  <a:pt x="8221" y="4380"/>
                  <a:pt x="8189" y="4523"/>
                </a:cubicBezTo>
                <a:cubicBezTo>
                  <a:pt x="8159" y="4708"/>
                  <a:pt x="7903" y="4752"/>
                  <a:pt x="7755" y="4700"/>
                </a:cubicBezTo>
                <a:close/>
              </a:path>
            </a:pathLst>
          </a:custGeom>
          <a:solidFill>
            <a:srgbClr val="2980B9">
              <a:alpha val="5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>
              <a:solidFill>
                <a:srgbClr val="1D436F"/>
              </a:solidFill>
              <a:latin typeface="Segoe Print" panose="020006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84" name="Circle">
            <a:hlinkClick r:id="rId21" action="ppaction://hlinksldjump"/>
          </p:cNvPr>
          <p:cNvSpPr>
            <a:spLocks/>
          </p:cNvSpPr>
          <p:nvPr/>
        </p:nvSpPr>
        <p:spPr bwMode="auto">
          <a:xfrm>
            <a:off x="-76200" y="76200"/>
            <a:ext cx="1907979" cy="438123"/>
          </a:xfrm>
          <a:custGeom>
            <a:avLst/>
            <a:gdLst>
              <a:gd name="T0" fmla="*/ 5602 w 8736"/>
              <a:gd name="T1" fmla="*/ 0 h 6239"/>
              <a:gd name="T2" fmla="*/ 8592 w 8736"/>
              <a:gd name="T3" fmla="*/ 2694 h 6239"/>
              <a:gd name="T4" fmla="*/ 7258 w 8736"/>
              <a:gd name="T5" fmla="*/ 5172 h 6239"/>
              <a:gd name="T6" fmla="*/ 2356 w 8736"/>
              <a:gd name="T7" fmla="*/ 5577 h 6239"/>
              <a:gd name="T8" fmla="*/ 416 w 8736"/>
              <a:gd name="T9" fmla="*/ 2627 h 6239"/>
              <a:gd name="T10" fmla="*/ 2086 w 8736"/>
              <a:gd name="T11" fmla="*/ 1267 h 6239"/>
              <a:gd name="T12" fmla="*/ 6881 w 8736"/>
              <a:gd name="T13" fmla="*/ 1590 h 6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36" h="6239">
                <a:moveTo>
                  <a:pt x="5602" y="0"/>
                </a:moveTo>
                <a:cubicBezTo>
                  <a:pt x="7067" y="285"/>
                  <a:pt x="8381" y="1274"/>
                  <a:pt x="8592" y="2694"/>
                </a:cubicBezTo>
                <a:cubicBezTo>
                  <a:pt x="8736" y="3670"/>
                  <a:pt x="8201" y="4685"/>
                  <a:pt x="7258" y="5172"/>
                </a:cubicBezTo>
                <a:cubicBezTo>
                  <a:pt x="5706" y="5975"/>
                  <a:pt x="4086" y="6239"/>
                  <a:pt x="2356" y="5577"/>
                </a:cubicBezTo>
                <a:cubicBezTo>
                  <a:pt x="1311" y="5177"/>
                  <a:pt x="0" y="3732"/>
                  <a:pt x="416" y="2627"/>
                </a:cubicBezTo>
                <a:cubicBezTo>
                  <a:pt x="677" y="1933"/>
                  <a:pt x="1462" y="1530"/>
                  <a:pt x="2086" y="1267"/>
                </a:cubicBezTo>
                <a:cubicBezTo>
                  <a:pt x="3292" y="757"/>
                  <a:pt x="6055" y="433"/>
                  <a:pt x="6881" y="1590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36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Jumbotron Example"/>
          <p:cNvGrpSpPr/>
          <p:nvPr/>
        </p:nvGrpSpPr>
        <p:grpSpPr>
          <a:xfrm>
            <a:off x="0" y="29600"/>
            <a:ext cx="9144000" cy="6705573"/>
            <a:chOff x="1476372" y="363604"/>
            <a:chExt cx="9239256" cy="6061883"/>
          </a:xfrm>
        </p:grpSpPr>
        <p:sp>
          <p:nvSpPr>
            <p:cNvPr id="5" name="Navbar Shape"/>
            <p:cNvSpPr/>
            <p:nvPr userDrawn="1"/>
          </p:nvSpPr>
          <p:spPr>
            <a:xfrm>
              <a:off x="1476372" y="363604"/>
              <a:ext cx="9239256" cy="4953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8016" tIns="45720" rIns="128016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H" sz="140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my.nYOUtrition.org</a:t>
              </a:r>
              <a:endParaRPr lang="en-US" sz="14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Button"/>
            <p:cNvSpPr/>
            <p:nvPr userDrawn="1"/>
          </p:nvSpPr>
          <p:spPr>
            <a:xfrm>
              <a:off x="9965402" y="470890"/>
              <a:ext cx="708678" cy="280729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Sign out</a:t>
              </a:r>
            </a:p>
          </p:txBody>
        </p:sp>
        <p:cxnSp>
          <p:nvCxnSpPr>
            <p:cNvPr id="15" name="Line"/>
            <p:cNvCxnSpPr/>
            <p:nvPr userDrawn="1"/>
          </p:nvCxnSpPr>
          <p:spPr>
            <a:xfrm>
              <a:off x="1476372" y="858904"/>
              <a:ext cx="9239256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Footer"/>
            <p:cNvGrpSpPr/>
            <p:nvPr userDrawn="1"/>
          </p:nvGrpSpPr>
          <p:grpSpPr>
            <a:xfrm>
              <a:off x="1476372" y="6239350"/>
              <a:ext cx="9239256" cy="186137"/>
              <a:chOff x="1476372" y="6239350"/>
              <a:chExt cx="9239256" cy="186137"/>
            </a:xfrm>
          </p:grpSpPr>
          <p:cxnSp>
            <p:nvCxnSpPr>
              <p:cNvPr id="17" name="Line"/>
              <p:cNvCxnSpPr/>
              <p:nvPr userDrawn="1"/>
            </p:nvCxnSpPr>
            <p:spPr>
              <a:xfrm>
                <a:off x="1476372" y="6239350"/>
                <a:ext cx="9239256" cy="0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opyright"/>
              <p:cNvSpPr txBox="1"/>
              <p:nvPr userDrawn="1"/>
            </p:nvSpPr>
            <p:spPr>
              <a:xfrm>
                <a:off x="1624987" y="6260982"/>
                <a:ext cx="1101397" cy="1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© </a:t>
                </a:r>
                <a:r>
                  <a:rPr lang="en-US" sz="105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nYOUtrition.org</a:t>
                </a:r>
              </a:p>
            </p:txBody>
          </p:sp>
        </p:grpSp>
      </p:grpSp>
      <p:sp>
        <p:nvSpPr>
          <p:cNvPr id="25" name="Copyright"/>
          <p:cNvSpPr txBox="1"/>
          <p:nvPr/>
        </p:nvSpPr>
        <p:spPr>
          <a:xfrm>
            <a:off x="1343038" y="6553200"/>
            <a:ext cx="519373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sp>
        <p:nvSpPr>
          <p:cNvPr id="26" name="Copyright"/>
          <p:cNvSpPr txBox="1"/>
          <p:nvPr/>
        </p:nvSpPr>
        <p:spPr>
          <a:xfrm>
            <a:off x="2071427" y="6553200"/>
            <a:ext cx="795089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policies </a:t>
            </a:r>
          </a:p>
        </p:txBody>
      </p:sp>
      <p:sp>
        <p:nvSpPr>
          <p:cNvPr id="27" name="Copyright"/>
          <p:cNvSpPr txBox="1"/>
          <p:nvPr/>
        </p:nvSpPr>
        <p:spPr>
          <a:xfrm>
            <a:off x="3048000" y="6553200"/>
            <a:ext cx="801501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Privacy policy</a:t>
            </a:r>
          </a:p>
        </p:txBody>
      </p:sp>
      <p:sp>
        <p:nvSpPr>
          <p:cNvPr id="28" name="Copyright"/>
          <p:cNvSpPr txBox="1"/>
          <p:nvPr/>
        </p:nvSpPr>
        <p:spPr>
          <a:xfrm>
            <a:off x="4018105" y="6553200"/>
            <a:ext cx="1346522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Accessibility</a:t>
            </a:r>
            <a:r>
              <a:rPr lang="en-US" sz="1050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statement</a:t>
            </a:r>
            <a:endParaRPr lang="en-US" sz="105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pyright"/>
          <p:cNvSpPr txBox="1"/>
          <p:nvPr/>
        </p:nvSpPr>
        <p:spPr>
          <a:xfrm>
            <a:off x="5586439" y="6553200"/>
            <a:ext cx="985847" cy="2019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of conduct</a:t>
            </a:r>
          </a:p>
        </p:txBody>
      </p:sp>
      <p:sp>
        <p:nvSpPr>
          <p:cNvPr id="30" name="Copyright"/>
          <p:cNvSpPr txBox="1"/>
          <p:nvPr/>
        </p:nvSpPr>
        <p:spPr>
          <a:xfrm>
            <a:off x="6705600" y="6553200"/>
            <a:ext cx="1131720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 quality</a:t>
            </a:r>
          </a:p>
        </p:txBody>
      </p:sp>
      <p:sp>
        <p:nvSpPr>
          <p:cNvPr id="31" name="Copyright"/>
          <p:cNvSpPr txBox="1"/>
          <p:nvPr/>
        </p:nvSpPr>
        <p:spPr>
          <a:xfrm>
            <a:off x="8016630" y="6553200"/>
            <a:ext cx="517770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Contacts</a:t>
            </a:r>
          </a:p>
        </p:txBody>
      </p:sp>
      <p:sp>
        <p:nvSpPr>
          <p:cNvPr id="44" name="Share"/>
          <p:cNvSpPr>
            <a:spLocks noChangeAspect="1" noEditPoints="1"/>
          </p:cNvSpPr>
          <p:nvPr/>
        </p:nvSpPr>
        <p:spPr bwMode="auto">
          <a:xfrm>
            <a:off x="6056021" y="121442"/>
            <a:ext cx="367782" cy="364210"/>
          </a:xfrm>
          <a:custGeom>
            <a:avLst/>
            <a:gdLst>
              <a:gd name="T0" fmla="*/ 533 w 666"/>
              <a:gd name="T1" fmla="*/ 0 h 667"/>
              <a:gd name="T2" fmla="*/ 400 w 666"/>
              <a:gd name="T3" fmla="*/ 132 h 667"/>
              <a:gd name="T4" fmla="*/ 212 w 666"/>
              <a:gd name="T5" fmla="*/ 226 h 667"/>
              <a:gd name="T6" fmla="*/ 133 w 666"/>
              <a:gd name="T7" fmla="*/ 200 h 667"/>
              <a:gd name="T8" fmla="*/ 0 w 666"/>
              <a:gd name="T9" fmla="*/ 333 h 667"/>
              <a:gd name="T10" fmla="*/ 133 w 666"/>
              <a:gd name="T11" fmla="*/ 467 h 667"/>
              <a:gd name="T12" fmla="*/ 212 w 666"/>
              <a:gd name="T13" fmla="*/ 441 h 667"/>
              <a:gd name="T14" fmla="*/ 400 w 666"/>
              <a:gd name="T15" fmla="*/ 535 h 667"/>
              <a:gd name="T16" fmla="*/ 533 w 666"/>
              <a:gd name="T17" fmla="*/ 667 h 667"/>
              <a:gd name="T18" fmla="*/ 666 w 666"/>
              <a:gd name="T19" fmla="*/ 533 h 667"/>
              <a:gd name="T20" fmla="*/ 533 w 666"/>
              <a:gd name="T21" fmla="*/ 400 h 667"/>
              <a:gd name="T22" fmla="*/ 457 w 666"/>
              <a:gd name="T23" fmla="*/ 424 h 667"/>
              <a:gd name="T24" fmla="*/ 275 w 666"/>
              <a:gd name="T25" fmla="*/ 333 h 667"/>
              <a:gd name="T26" fmla="*/ 457 w 666"/>
              <a:gd name="T27" fmla="*/ 242 h 667"/>
              <a:gd name="T28" fmla="*/ 533 w 666"/>
              <a:gd name="T29" fmla="*/ 267 h 667"/>
              <a:gd name="T30" fmla="*/ 666 w 666"/>
              <a:gd name="T31" fmla="*/ 133 h 667"/>
              <a:gd name="T32" fmla="*/ 533 w 666"/>
              <a:gd name="T33" fmla="*/ 0 h 667"/>
              <a:gd name="T34" fmla="*/ 533 w 666"/>
              <a:gd name="T35" fmla="*/ 27 h 667"/>
              <a:gd name="T36" fmla="*/ 640 w 666"/>
              <a:gd name="T37" fmla="*/ 133 h 667"/>
              <a:gd name="T38" fmla="*/ 533 w 666"/>
              <a:gd name="T39" fmla="*/ 240 h 667"/>
              <a:gd name="T40" fmla="*/ 472 w 666"/>
              <a:gd name="T41" fmla="*/ 221 h 667"/>
              <a:gd name="T42" fmla="*/ 426 w 666"/>
              <a:gd name="T43" fmla="*/ 133 h 667"/>
              <a:gd name="T44" fmla="*/ 533 w 666"/>
              <a:gd name="T45" fmla="*/ 27 h 667"/>
              <a:gd name="T46" fmla="*/ 403 w 666"/>
              <a:gd name="T47" fmla="*/ 160 h 667"/>
              <a:gd name="T48" fmla="*/ 435 w 666"/>
              <a:gd name="T49" fmla="*/ 223 h 667"/>
              <a:gd name="T50" fmla="*/ 264 w 666"/>
              <a:gd name="T51" fmla="*/ 309 h 667"/>
              <a:gd name="T52" fmla="*/ 233 w 666"/>
              <a:gd name="T53" fmla="*/ 245 h 667"/>
              <a:gd name="T54" fmla="*/ 403 w 666"/>
              <a:gd name="T55" fmla="*/ 160 h 667"/>
              <a:gd name="T56" fmla="*/ 133 w 666"/>
              <a:gd name="T57" fmla="*/ 227 h 667"/>
              <a:gd name="T58" fmla="*/ 198 w 666"/>
              <a:gd name="T59" fmla="*/ 249 h 667"/>
              <a:gd name="T60" fmla="*/ 239 w 666"/>
              <a:gd name="T61" fmla="*/ 325 h 667"/>
              <a:gd name="T62" fmla="*/ 200 w 666"/>
              <a:gd name="T63" fmla="*/ 416 h 667"/>
              <a:gd name="T64" fmla="*/ 133 w 666"/>
              <a:gd name="T65" fmla="*/ 440 h 667"/>
              <a:gd name="T66" fmla="*/ 26 w 666"/>
              <a:gd name="T67" fmla="*/ 333 h 667"/>
              <a:gd name="T68" fmla="*/ 133 w 666"/>
              <a:gd name="T69" fmla="*/ 227 h 667"/>
              <a:gd name="T70" fmla="*/ 264 w 666"/>
              <a:gd name="T71" fmla="*/ 357 h 667"/>
              <a:gd name="T72" fmla="*/ 435 w 666"/>
              <a:gd name="T73" fmla="*/ 443 h 667"/>
              <a:gd name="T74" fmla="*/ 403 w 666"/>
              <a:gd name="T75" fmla="*/ 507 h 667"/>
              <a:gd name="T76" fmla="*/ 233 w 666"/>
              <a:gd name="T77" fmla="*/ 422 h 667"/>
              <a:gd name="T78" fmla="*/ 264 w 666"/>
              <a:gd name="T79" fmla="*/ 357 h 667"/>
              <a:gd name="T80" fmla="*/ 533 w 666"/>
              <a:gd name="T81" fmla="*/ 427 h 667"/>
              <a:gd name="T82" fmla="*/ 640 w 666"/>
              <a:gd name="T83" fmla="*/ 533 h 667"/>
              <a:gd name="T84" fmla="*/ 533 w 666"/>
              <a:gd name="T85" fmla="*/ 640 h 667"/>
              <a:gd name="T86" fmla="*/ 426 w 666"/>
              <a:gd name="T87" fmla="*/ 533 h 667"/>
              <a:gd name="T88" fmla="*/ 469 w 666"/>
              <a:gd name="T89" fmla="*/ 448 h 667"/>
              <a:gd name="T90" fmla="*/ 533 w 666"/>
              <a:gd name="T91" fmla="*/ 4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6" h="667">
                <a:moveTo>
                  <a:pt x="533" y="0"/>
                </a:moveTo>
                <a:cubicBezTo>
                  <a:pt x="460" y="0"/>
                  <a:pt x="400" y="59"/>
                  <a:pt x="400" y="132"/>
                </a:cubicBezTo>
                <a:lnTo>
                  <a:pt x="212" y="226"/>
                </a:lnTo>
                <a:cubicBezTo>
                  <a:pt x="190" y="210"/>
                  <a:pt x="162" y="200"/>
                  <a:pt x="133" y="200"/>
                </a:cubicBezTo>
                <a:cubicBezTo>
                  <a:pt x="59" y="200"/>
                  <a:pt x="0" y="260"/>
                  <a:pt x="0" y="333"/>
                </a:cubicBezTo>
                <a:cubicBezTo>
                  <a:pt x="0" y="407"/>
                  <a:pt x="59" y="467"/>
                  <a:pt x="133" y="467"/>
                </a:cubicBezTo>
                <a:cubicBezTo>
                  <a:pt x="162" y="467"/>
                  <a:pt x="190" y="457"/>
                  <a:pt x="212" y="441"/>
                </a:cubicBezTo>
                <a:lnTo>
                  <a:pt x="400" y="535"/>
                </a:lnTo>
                <a:cubicBezTo>
                  <a:pt x="400" y="608"/>
                  <a:pt x="460" y="667"/>
                  <a:pt x="533" y="667"/>
                </a:cubicBezTo>
                <a:cubicBezTo>
                  <a:pt x="606" y="667"/>
                  <a:pt x="666" y="607"/>
                  <a:pt x="666" y="533"/>
                </a:cubicBezTo>
                <a:cubicBezTo>
                  <a:pt x="666" y="460"/>
                  <a:pt x="606" y="400"/>
                  <a:pt x="533" y="400"/>
                </a:cubicBezTo>
                <a:cubicBezTo>
                  <a:pt x="505" y="400"/>
                  <a:pt x="478" y="409"/>
                  <a:pt x="457" y="424"/>
                </a:cubicBezTo>
                <a:lnTo>
                  <a:pt x="275" y="333"/>
                </a:lnTo>
                <a:lnTo>
                  <a:pt x="457" y="242"/>
                </a:lnTo>
                <a:cubicBezTo>
                  <a:pt x="478" y="258"/>
                  <a:pt x="505" y="267"/>
                  <a:pt x="533" y="267"/>
                </a:cubicBezTo>
                <a:cubicBezTo>
                  <a:pt x="606" y="267"/>
                  <a:pt x="666" y="207"/>
                  <a:pt x="666" y="133"/>
                </a:cubicBezTo>
                <a:cubicBezTo>
                  <a:pt x="666" y="60"/>
                  <a:pt x="606" y="0"/>
                  <a:pt x="533" y="0"/>
                </a:cubicBezTo>
                <a:close/>
                <a:moveTo>
                  <a:pt x="533" y="27"/>
                </a:moveTo>
                <a:cubicBezTo>
                  <a:pt x="592" y="27"/>
                  <a:pt x="640" y="74"/>
                  <a:pt x="640" y="133"/>
                </a:cubicBezTo>
                <a:cubicBezTo>
                  <a:pt x="640" y="192"/>
                  <a:pt x="592" y="240"/>
                  <a:pt x="533" y="240"/>
                </a:cubicBezTo>
                <a:cubicBezTo>
                  <a:pt x="510" y="240"/>
                  <a:pt x="489" y="233"/>
                  <a:pt x="472" y="221"/>
                </a:cubicBezTo>
                <a:cubicBezTo>
                  <a:pt x="442" y="198"/>
                  <a:pt x="428" y="163"/>
                  <a:pt x="426" y="133"/>
                </a:cubicBezTo>
                <a:cubicBezTo>
                  <a:pt x="426" y="74"/>
                  <a:pt x="474" y="27"/>
                  <a:pt x="533" y="27"/>
                </a:cubicBezTo>
                <a:close/>
                <a:moveTo>
                  <a:pt x="403" y="160"/>
                </a:moveTo>
                <a:cubicBezTo>
                  <a:pt x="407" y="184"/>
                  <a:pt x="419" y="206"/>
                  <a:pt x="435" y="223"/>
                </a:cubicBezTo>
                <a:lnTo>
                  <a:pt x="264" y="309"/>
                </a:lnTo>
                <a:cubicBezTo>
                  <a:pt x="259" y="285"/>
                  <a:pt x="248" y="263"/>
                  <a:pt x="233" y="245"/>
                </a:cubicBezTo>
                <a:lnTo>
                  <a:pt x="403" y="160"/>
                </a:lnTo>
                <a:close/>
                <a:moveTo>
                  <a:pt x="133" y="227"/>
                </a:moveTo>
                <a:cubicBezTo>
                  <a:pt x="158" y="227"/>
                  <a:pt x="180" y="235"/>
                  <a:pt x="198" y="249"/>
                </a:cubicBezTo>
                <a:cubicBezTo>
                  <a:pt x="225" y="268"/>
                  <a:pt x="237" y="300"/>
                  <a:pt x="239" y="325"/>
                </a:cubicBezTo>
                <a:cubicBezTo>
                  <a:pt x="238" y="361"/>
                  <a:pt x="239" y="379"/>
                  <a:pt x="200" y="416"/>
                </a:cubicBezTo>
                <a:cubicBezTo>
                  <a:pt x="182" y="431"/>
                  <a:pt x="158" y="440"/>
                  <a:pt x="133" y="440"/>
                </a:cubicBezTo>
                <a:cubicBezTo>
                  <a:pt x="74" y="440"/>
                  <a:pt x="26" y="392"/>
                  <a:pt x="26" y="333"/>
                </a:cubicBezTo>
                <a:cubicBezTo>
                  <a:pt x="26" y="274"/>
                  <a:pt x="74" y="227"/>
                  <a:pt x="133" y="227"/>
                </a:cubicBezTo>
                <a:close/>
                <a:moveTo>
                  <a:pt x="264" y="357"/>
                </a:moveTo>
                <a:lnTo>
                  <a:pt x="435" y="443"/>
                </a:lnTo>
                <a:cubicBezTo>
                  <a:pt x="419" y="461"/>
                  <a:pt x="407" y="482"/>
                  <a:pt x="403" y="507"/>
                </a:cubicBezTo>
                <a:lnTo>
                  <a:pt x="233" y="422"/>
                </a:lnTo>
                <a:cubicBezTo>
                  <a:pt x="248" y="404"/>
                  <a:pt x="259" y="382"/>
                  <a:pt x="264" y="357"/>
                </a:cubicBezTo>
                <a:close/>
                <a:moveTo>
                  <a:pt x="533" y="427"/>
                </a:moveTo>
                <a:cubicBezTo>
                  <a:pt x="592" y="427"/>
                  <a:pt x="640" y="474"/>
                  <a:pt x="640" y="533"/>
                </a:cubicBezTo>
                <a:cubicBezTo>
                  <a:pt x="640" y="592"/>
                  <a:pt x="592" y="640"/>
                  <a:pt x="533" y="640"/>
                </a:cubicBezTo>
                <a:cubicBezTo>
                  <a:pt x="474" y="640"/>
                  <a:pt x="426" y="592"/>
                  <a:pt x="426" y="533"/>
                </a:cubicBezTo>
                <a:cubicBezTo>
                  <a:pt x="430" y="495"/>
                  <a:pt x="442" y="468"/>
                  <a:pt x="469" y="448"/>
                </a:cubicBezTo>
                <a:cubicBezTo>
                  <a:pt x="487" y="435"/>
                  <a:pt x="509" y="427"/>
                  <a:pt x="533" y="4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LinkedIn"/>
          <p:cNvSpPr>
            <a:spLocks noChangeAspect="1" noEditPoints="1"/>
          </p:cNvSpPr>
          <p:nvPr/>
        </p:nvSpPr>
        <p:spPr bwMode="auto">
          <a:xfrm>
            <a:off x="5582141" y="133556"/>
            <a:ext cx="361459" cy="365004"/>
          </a:xfrm>
          <a:custGeom>
            <a:avLst/>
            <a:gdLst>
              <a:gd name="T0" fmla="*/ 0 w 667"/>
              <a:gd name="T1" fmla="*/ 133 h 666"/>
              <a:gd name="T2" fmla="*/ 133 w 667"/>
              <a:gd name="T3" fmla="*/ 666 h 666"/>
              <a:gd name="T4" fmla="*/ 667 w 667"/>
              <a:gd name="T5" fmla="*/ 533 h 666"/>
              <a:gd name="T6" fmla="*/ 533 w 667"/>
              <a:gd name="T7" fmla="*/ 0 h 666"/>
              <a:gd name="T8" fmla="*/ 133 w 667"/>
              <a:gd name="T9" fmla="*/ 26 h 666"/>
              <a:gd name="T10" fmla="*/ 640 w 667"/>
              <a:gd name="T11" fmla="*/ 133 h 666"/>
              <a:gd name="T12" fmla="*/ 533 w 667"/>
              <a:gd name="T13" fmla="*/ 640 h 666"/>
              <a:gd name="T14" fmla="*/ 27 w 667"/>
              <a:gd name="T15" fmla="*/ 533 h 666"/>
              <a:gd name="T16" fmla="*/ 133 w 667"/>
              <a:gd name="T17" fmla="*/ 26 h 666"/>
              <a:gd name="T18" fmla="*/ 93 w 667"/>
              <a:gd name="T19" fmla="*/ 169 h 666"/>
              <a:gd name="T20" fmla="*/ 164 w 667"/>
              <a:gd name="T21" fmla="*/ 232 h 666"/>
              <a:gd name="T22" fmla="*/ 226 w 667"/>
              <a:gd name="T23" fmla="*/ 168 h 666"/>
              <a:gd name="T24" fmla="*/ 160 w 667"/>
              <a:gd name="T25" fmla="*/ 133 h 666"/>
              <a:gd name="T26" fmla="*/ 160 w 667"/>
              <a:gd name="T27" fmla="*/ 206 h 666"/>
              <a:gd name="T28" fmla="*/ 160 w 667"/>
              <a:gd name="T29" fmla="*/ 133 h 666"/>
              <a:gd name="T30" fmla="*/ 93 w 667"/>
              <a:gd name="T31" fmla="*/ 253 h 666"/>
              <a:gd name="T32" fmla="*/ 107 w 667"/>
              <a:gd name="T33" fmla="*/ 573 h 666"/>
              <a:gd name="T34" fmla="*/ 227 w 667"/>
              <a:gd name="T35" fmla="*/ 560 h 666"/>
              <a:gd name="T36" fmla="*/ 227 w 667"/>
              <a:gd name="T37" fmla="*/ 253 h 666"/>
              <a:gd name="T38" fmla="*/ 107 w 667"/>
              <a:gd name="T39" fmla="*/ 240 h 666"/>
              <a:gd name="T40" fmla="*/ 240 w 667"/>
              <a:gd name="T41" fmla="*/ 253 h 666"/>
              <a:gd name="T42" fmla="*/ 253 w 667"/>
              <a:gd name="T43" fmla="*/ 573 h 666"/>
              <a:gd name="T44" fmla="*/ 373 w 667"/>
              <a:gd name="T45" fmla="*/ 560 h 666"/>
              <a:gd name="T46" fmla="*/ 380 w 667"/>
              <a:gd name="T47" fmla="*/ 361 h 666"/>
              <a:gd name="T48" fmla="*/ 435 w 667"/>
              <a:gd name="T49" fmla="*/ 361 h 666"/>
              <a:gd name="T50" fmla="*/ 440 w 667"/>
              <a:gd name="T51" fmla="*/ 560 h 666"/>
              <a:gd name="T52" fmla="*/ 560 w 667"/>
              <a:gd name="T53" fmla="*/ 573 h 666"/>
              <a:gd name="T54" fmla="*/ 573 w 667"/>
              <a:gd name="T55" fmla="*/ 386 h 666"/>
              <a:gd name="T56" fmla="*/ 444 w 667"/>
              <a:gd name="T57" fmla="*/ 240 h 666"/>
              <a:gd name="T58" fmla="*/ 373 w 667"/>
              <a:gd name="T59" fmla="*/ 253 h 666"/>
              <a:gd name="T60" fmla="*/ 253 w 667"/>
              <a:gd name="T61" fmla="*/ 240 h 666"/>
              <a:gd name="T62" fmla="*/ 200 w 667"/>
              <a:gd name="T63" fmla="*/ 266 h 666"/>
              <a:gd name="T64" fmla="*/ 200 w 667"/>
              <a:gd name="T65" fmla="*/ 546 h 666"/>
              <a:gd name="T66" fmla="*/ 120 w 667"/>
              <a:gd name="T67" fmla="*/ 266 h 666"/>
              <a:gd name="T68" fmla="*/ 347 w 667"/>
              <a:gd name="T69" fmla="*/ 266 h 666"/>
              <a:gd name="T70" fmla="*/ 372 w 667"/>
              <a:gd name="T71" fmla="*/ 300 h 666"/>
              <a:gd name="T72" fmla="*/ 444 w 667"/>
              <a:gd name="T73" fmla="*/ 266 h 666"/>
              <a:gd name="T74" fmla="*/ 547 w 667"/>
              <a:gd name="T75" fmla="*/ 386 h 666"/>
              <a:gd name="T76" fmla="*/ 467 w 667"/>
              <a:gd name="T77" fmla="*/ 546 h 666"/>
              <a:gd name="T78" fmla="*/ 459 w 667"/>
              <a:gd name="T79" fmla="*/ 349 h 666"/>
              <a:gd name="T80" fmla="*/ 357 w 667"/>
              <a:gd name="T81" fmla="*/ 347 h 666"/>
              <a:gd name="T82" fmla="*/ 347 w 667"/>
              <a:gd name="T83" fmla="*/ 546 h 666"/>
              <a:gd name="T84" fmla="*/ 267 w 667"/>
              <a:gd name="T85" fmla="*/ 26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7" h="666">
                <a:moveTo>
                  <a:pt x="133" y="0"/>
                </a:moveTo>
                <a:cubicBezTo>
                  <a:pt x="60" y="0"/>
                  <a:pt x="0" y="59"/>
                  <a:pt x="0" y="133"/>
                </a:cubicBezTo>
                <a:lnTo>
                  <a:pt x="0" y="533"/>
                </a:lnTo>
                <a:cubicBezTo>
                  <a:pt x="0" y="607"/>
                  <a:pt x="60" y="666"/>
                  <a:pt x="133" y="666"/>
                </a:cubicBezTo>
                <a:lnTo>
                  <a:pt x="533" y="666"/>
                </a:lnTo>
                <a:cubicBezTo>
                  <a:pt x="607" y="666"/>
                  <a:pt x="667" y="607"/>
                  <a:pt x="667" y="533"/>
                </a:cubicBezTo>
                <a:lnTo>
                  <a:pt x="667" y="133"/>
                </a:lnTo>
                <a:cubicBezTo>
                  <a:pt x="667" y="59"/>
                  <a:pt x="607" y="0"/>
                  <a:pt x="533" y="0"/>
                </a:cubicBezTo>
                <a:lnTo>
                  <a:pt x="133" y="0"/>
                </a:lnTo>
                <a:close/>
                <a:moveTo>
                  <a:pt x="133" y="26"/>
                </a:moveTo>
                <a:lnTo>
                  <a:pt x="533" y="26"/>
                </a:lnTo>
                <a:cubicBezTo>
                  <a:pt x="593" y="26"/>
                  <a:pt x="640" y="73"/>
                  <a:pt x="640" y="133"/>
                </a:cubicBezTo>
                <a:lnTo>
                  <a:pt x="640" y="533"/>
                </a:lnTo>
                <a:cubicBezTo>
                  <a:pt x="640" y="593"/>
                  <a:pt x="593" y="640"/>
                  <a:pt x="533" y="640"/>
                </a:cubicBezTo>
                <a:lnTo>
                  <a:pt x="133" y="640"/>
                </a:lnTo>
                <a:cubicBezTo>
                  <a:pt x="74" y="640"/>
                  <a:pt x="27" y="593"/>
                  <a:pt x="27" y="533"/>
                </a:cubicBezTo>
                <a:lnTo>
                  <a:pt x="27" y="133"/>
                </a:lnTo>
                <a:cubicBezTo>
                  <a:pt x="27" y="73"/>
                  <a:pt x="74" y="26"/>
                  <a:pt x="133" y="26"/>
                </a:cubicBezTo>
                <a:close/>
                <a:moveTo>
                  <a:pt x="160" y="106"/>
                </a:moveTo>
                <a:cubicBezTo>
                  <a:pt x="122" y="106"/>
                  <a:pt x="93" y="134"/>
                  <a:pt x="93" y="169"/>
                </a:cubicBezTo>
                <a:cubicBezTo>
                  <a:pt x="93" y="202"/>
                  <a:pt x="120" y="229"/>
                  <a:pt x="156" y="232"/>
                </a:cubicBezTo>
                <a:cubicBezTo>
                  <a:pt x="159" y="232"/>
                  <a:pt x="161" y="232"/>
                  <a:pt x="164" y="232"/>
                </a:cubicBezTo>
                <a:cubicBezTo>
                  <a:pt x="201" y="229"/>
                  <a:pt x="226" y="202"/>
                  <a:pt x="226" y="169"/>
                </a:cubicBezTo>
                <a:cubicBezTo>
                  <a:pt x="226" y="169"/>
                  <a:pt x="226" y="169"/>
                  <a:pt x="226" y="168"/>
                </a:cubicBezTo>
                <a:cubicBezTo>
                  <a:pt x="225" y="134"/>
                  <a:pt x="198" y="106"/>
                  <a:pt x="160" y="106"/>
                </a:cubicBezTo>
                <a:close/>
                <a:moveTo>
                  <a:pt x="160" y="133"/>
                </a:moveTo>
                <a:cubicBezTo>
                  <a:pt x="186" y="133"/>
                  <a:pt x="199" y="147"/>
                  <a:pt x="200" y="169"/>
                </a:cubicBezTo>
                <a:cubicBezTo>
                  <a:pt x="200" y="191"/>
                  <a:pt x="187" y="206"/>
                  <a:pt x="160" y="206"/>
                </a:cubicBezTo>
                <a:cubicBezTo>
                  <a:pt x="134" y="206"/>
                  <a:pt x="120" y="190"/>
                  <a:pt x="120" y="169"/>
                </a:cubicBezTo>
                <a:cubicBezTo>
                  <a:pt x="120" y="148"/>
                  <a:pt x="134" y="133"/>
                  <a:pt x="160" y="133"/>
                </a:cubicBezTo>
                <a:close/>
                <a:moveTo>
                  <a:pt x="107" y="240"/>
                </a:moveTo>
                <a:cubicBezTo>
                  <a:pt x="99" y="240"/>
                  <a:pt x="93" y="246"/>
                  <a:pt x="93" y="253"/>
                </a:cubicBezTo>
                <a:lnTo>
                  <a:pt x="93" y="560"/>
                </a:lnTo>
                <a:cubicBezTo>
                  <a:pt x="93" y="567"/>
                  <a:pt x="99" y="573"/>
                  <a:pt x="107" y="573"/>
                </a:cubicBezTo>
                <a:lnTo>
                  <a:pt x="213" y="573"/>
                </a:lnTo>
                <a:cubicBezTo>
                  <a:pt x="221" y="573"/>
                  <a:pt x="227" y="567"/>
                  <a:pt x="227" y="560"/>
                </a:cubicBezTo>
                <a:lnTo>
                  <a:pt x="227" y="465"/>
                </a:lnTo>
                <a:lnTo>
                  <a:pt x="227" y="253"/>
                </a:lnTo>
                <a:cubicBezTo>
                  <a:pt x="227" y="246"/>
                  <a:pt x="221" y="240"/>
                  <a:pt x="213" y="240"/>
                </a:cubicBezTo>
                <a:lnTo>
                  <a:pt x="107" y="240"/>
                </a:lnTo>
                <a:close/>
                <a:moveTo>
                  <a:pt x="253" y="240"/>
                </a:moveTo>
                <a:cubicBezTo>
                  <a:pt x="246" y="240"/>
                  <a:pt x="240" y="246"/>
                  <a:pt x="240" y="253"/>
                </a:cubicBezTo>
                <a:lnTo>
                  <a:pt x="240" y="560"/>
                </a:lnTo>
                <a:cubicBezTo>
                  <a:pt x="240" y="567"/>
                  <a:pt x="246" y="573"/>
                  <a:pt x="253" y="573"/>
                </a:cubicBezTo>
                <a:lnTo>
                  <a:pt x="360" y="573"/>
                </a:lnTo>
                <a:cubicBezTo>
                  <a:pt x="367" y="573"/>
                  <a:pt x="373" y="567"/>
                  <a:pt x="373" y="560"/>
                </a:cubicBezTo>
                <a:lnTo>
                  <a:pt x="373" y="386"/>
                </a:lnTo>
                <a:cubicBezTo>
                  <a:pt x="373" y="381"/>
                  <a:pt x="375" y="369"/>
                  <a:pt x="380" y="361"/>
                </a:cubicBezTo>
                <a:cubicBezTo>
                  <a:pt x="385" y="352"/>
                  <a:pt x="391" y="346"/>
                  <a:pt x="407" y="346"/>
                </a:cubicBezTo>
                <a:cubicBezTo>
                  <a:pt x="425" y="346"/>
                  <a:pt x="431" y="353"/>
                  <a:pt x="435" y="361"/>
                </a:cubicBezTo>
                <a:cubicBezTo>
                  <a:pt x="439" y="370"/>
                  <a:pt x="440" y="381"/>
                  <a:pt x="440" y="386"/>
                </a:cubicBezTo>
                <a:lnTo>
                  <a:pt x="440" y="560"/>
                </a:lnTo>
                <a:cubicBezTo>
                  <a:pt x="440" y="567"/>
                  <a:pt x="446" y="573"/>
                  <a:pt x="453" y="573"/>
                </a:cubicBezTo>
                <a:lnTo>
                  <a:pt x="560" y="573"/>
                </a:lnTo>
                <a:cubicBezTo>
                  <a:pt x="567" y="573"/>
                  <a:pt x="573" y="567"/>
                  <a:pt x="573" y="560"/>
                </a:cubicBezTo>
                <a:lnTo>
                  <a:pt x="573" y="386"/>
                </a:lnTo>
                <a:cubicBezTo>
                  <a:pt x="573" y="339"/>
                  <a:pt x="559" y="302"/>
                  <a:pt x="536" y="277"/>
                </a:cubicBezTo>
                <a:cubicBezTo>
                  <a:pt x="512" y="252"/>
                  <a:pt x="479" y="240"/>
                  <a:pt x="444" y="240"/>
                </a:cubicBezTo>
                <a:cubicBezTo>
                  <a:pt x="411" y="240"/>
                  <a:pt x="389" y="250"/>
                  <a:pt x="373" y="261"/>
                </a:cubicBezTo>
                <a:lnTo>
                  <a:pt x="373" y="253"/>
                </a:lnTo>
                <a:cubicBezTo>
                  <a:pt x="373" y="246"/>
                  <a:pt x="367" y="240"/>
                  <a:pt x="360" y="240"/>
                </a:cubicBezTo>
                <a:lnTo>
                  <a:pt x="253" y="240"/>
                </a:lnTo>
                <a:close/>
                <a:moveTo>
                  <a:pt x="120" y="266"/>
                </a:moveTo>
                <a:lnTo>
                  <a:pt x="200" y="266"/>
                </a:lnTo>
                <a:lnTo>
                  <a:pt x="200" y="465"/>
                </a:lnTo>
                <a:lnTo>
                  <a:pt x="200" y="546"/>
                </a:lnTo>
                <a:lnTo>
                  <a:pt x="120" y="546"/>
                </a:lnTo>
                <a:lnTo>
                  <a:pt x="120" y="266"/>
                </a:lnTo>
                <a:close/>
                <a:moveTo>
                  <a:pt x="267" y="266"/>
                </a:moveTo>
                <a:lnTo>
                  <a:pt x="347" y="266"/>
                </a:lnTo>
                <a:lnTo>
                  <a:pt x="347" y="294"/>
                </a:lnTo>
                <a:cubicBezTo>
                  <a:pt x="347" y="308"/>
                  <a:pt x="365" y="313"/>
                  <a:pt x="372" y="300"/>
                </a:cubicBezTo>
                <a:cubicBezTo>
                  <a:pt x="372" y="300"/>
                  <a:pt x="376" y="293"/>
                  <a:pt x="387" y="284"/>
                </a:cubicBezTo>
                <a:cubicBezTo>
                  <a:pt x="398" y="275"/>
                  <a:pt x="416" y="266"/>
                  <a:pt x="444" y="266"/>
                </a:cubicBezTo>
                <a:cubicBezTo>
                  <a:pt x="473" y="266"/>
                  <a:pt x="498" y="276"/>
                  <a:pt x="516" y="295"/>
                </a:cubicBezTo>
                <a:cubicBezTo>
                  <a:pt x="535" y="315"/>
                  <a:pt x="547" y="344"/>
                  <a:pt x="547" y="386"/>
                </a:cubicBezTo>
                <a:lnTo>
                  <a:pt x="547" y="546"/>
                </a:lnTo>
                <a:lnTo>
                  <a:pt x="467" y="546"/>
                </a:lnTo>
                <a:lnTo>
                  <a:pt x="467" y="386"/>
                </a:lnTo>
                <a:cubicBezTo>
                  <a:pt x="467" y="380"/>
                  <a:pt x="467" y="364"/>
                  <a:pt x="459" y="349"/>
                </a:cubicBezTo>
                <a:cubicBezTo>
                  <a:pt x="451" y="334"/>
                  <a:pt x="433" y="320"/>
                  <a:pt x="407" y="320"/>
                </a:cubicBezTo>
                <a:cubicBezTo>
                  <a:pt x="382" y="320"/>
                  <a:pt x="365" y="333"/>
                  <a:pt x="357" y="347"/>
                </a:cubicBezTo>
                <a:cubicBezTo>
                  <a:pt x="348" y="362"/>
                  <a:pt x="347" y="377"/>
                  <a:pt x="347" y="386"/>
                </a:cubicBezTo>
                <a:lnTo>
                  <a:pt x="347" y="546"/>
                </a:lnTo>
                <a:lnTo>
                  <a:pt x="267" y="546"/>
                </a:lnTo>
                <a:lnTo>
                  <a:pt x="267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7" name="Search Field"/>
          <p:cNvGrpSpPr/>
          <p:nvPr/>
        </p:nvGrpSpPr>
        <p:grpSpPr>
          <a:xfrm>
            <a:off x="6705600" y="688975"/>
            <a:ext cx="2286000" cy="355600"/>
            <a:chOff x="1298575" y="2298700"/>
            <a:chExt cx="2286000" cy="355600"/>
          </a:xfrm>
        </p:grpSpPr>
        <p:sp>
          <p:nvSpPr>
            <p:cNvPr id="48" name="Text"/>
            <p:cNvSpPr>
              <a:spLocks noChangeArrowheads="1"/>
            </p:cNvSpPr>
            <p:nvPr userDrawn="1"/>
          </p:nvSpPr>
          <p:spPr bwMode="auto">
            <a:xfrm>
              <a:off x="1298575" y="2298700"/>
              <a:ext cx="2286000" cy="3556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508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38912" tIns="45720" rIns="10795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000000">
                      <a:alpha val="53725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800" dirty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ind"/>
            <p:cNvSpPr>
              <a:spLocks noChangeAspect="1" noEditPoints="1"/>
            </p:cNvSpPr>
            <p:nvPr userDrawn="1"/>
          </p:nvSpPr>
          <p:spPr bwMode="auto">
            <a:xfrm>
              <a:off x="1419021" y="2418755"/>
              <a:ext cx="114498" cy="115490"/>
            </a:xfrm>
            <a:custGeom>
              <a:avLst/>
              <a:gdLst>
                <a:gd name="T0" fmla="*/ 378 w 1016"/>
                <a:gd name="T1" fmla="*/ 639 h 1016"/>
                <a:gd name="T2" fmla="*/ 117 w 1016"/>
                <a:gd name="T3" fmla="*/ 377 h 1016"/>
                <a:gd name="T4" fmla="*/ 378 w 1016"/>
                <a:gd name="T5" fmla="*/ 116 h 1016"/>
                <a:gd name="T6" fmla="*/ 639 w 1016"/>
                <a:gd name="T7" fmla="*/ 377 h 1016"/>
                <a:gd name="T8" fmla="*/ 378 w 1016"/>
                <a:gd name="T9" fmla="*/ 639 h 1016"/>
                <a:gd name="T10" fmla="*/ 727 w 1016"/>
                <a:gd name="T11" fmla="*/ 639 h 1016"/>
                <a:gd name="T12" fmla="*/ 681 w 1016"/>
                <a:gd name="T13" fmla="*/ 639 h 1016"/>
                <a:gd name="T14" fmla="*/ 665 w 1016"/>
                <a:gd name="T15" fmla="*/ 623 h 1016"/>
                <a:gd name="T16" fmla="*/ 756 w 1016"/>
                <a:gd name="T17" fmla="*/ 377 h 1016"/>
                <a:gd name="T18" fmla="*/ 378 w 1016"/>
                <a:gd name="T19" fmla="*/ 0 h 1016"/>
                <a:gd name="T20" fmla="*/ 0 w 1016"/>
                <a:gd name="T21" fmla="*/ 377 h 1016"/>
                <a:gd name="T22" fmla="*/ 378 w 1016"/>
                <a:gd name="T23" fmla="*/ 755 h 1016"/>
                <a:gd name="T24" fmla="*/ 623 w 1016"/>
                <a:gd name="T25" fmla="*/ 664 h 1016"/>
                <a:gd name="T26" fmla="*/ 639 w 1016"/>
                <a:gd name="T27" fmla="*/ 680 h 1016"/>
                <a:gd name="T28" fmla="*/ 639 w 1016"/>
                <a:gd name="T29" fmla="*/ 726 h 1016"/>
                <a:gd name="T30" fmla="*/ 930 w 1016"/>
                <a:gd name="T31" fmla="*/ 1016 h 1016"/>
                <a:gd name="T32" fmla="*/ 1016 w 1016"/>
                <a:gd name="T33" fmla="*/ 929 h 1016"/>
                <a:gd name="T34" fmla="*/ 727 w 1016"/>
                <a:gd name="T35" fmla="*/ 639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6" h="1016">
                  <a:moveTo>
                    <a:pt x="378" y="639"/>
                  </a:moveTo>
                  <a:cubicBezTo>
                    <a:pt x="234" y="639"/>
                    <a:pt x="117" y="521"/>
                    <a:pt x="117" y="377"/>
                  </a:cubicBezTo>
                  <a:cubicBezTo>
                    <a:pt x="117" y="233"/>
                    <a:pt x="234" y="116"/>
                    <a:pt x="378" y="116"/>
                  </a:cubicBezTo>
                  <a:cubicBezTo>
                    <a:pt x="522" y="116"/>
                    <a:pt x="639" y="233"/>
                    <a:pt x="639" y="377"/>
                  </a:cubicBezTo>
                  <a:cubicBezTo>
                    <a:pt x="639" y="521"/>
                    <a:pt x="522" y="639"/>
                    <a:pt x="378" y="639"/>
                  </a:cubicBezTo>
                  <a:moveTo>
                    <a:pt x="727" y="639"/>
                  </a:moveTo>
                  <a:lnTo>
                    <a:pt x="681" y="639"/>
                  </a:lnTo>
                  <a:lnTo>
                    <a:pt x="665" y="623"/>
                  </a:lnTo>
                  <a:cubicBezTo>
                    <a:pt x="721" y="557"/>
                    <a:pt x="756" y="471"/>
                    <a:pt x="756" y="377"/>
                  </a:cubicBezTo>
                  <a:cubicBezTo>
                    <a:pt x="756" y="169"/>
                    <a:pt x="587" y="0"/>
                    <a:pt x="378" y="0"/>
                  </a:cubicBezTo>
                  <a:cubicBezTo>
                    <a:pt x="169" y="0"/>
                    <a:pt x="0" y="169"/>
                    <a:pt x="0" y="377"/>
                  </a:cubicBezTo>
                  <a:cubicBezTo>
                    <a:pt x="0" y="586"/>
                    <a:pt x="169" y="755"/>
                    <a:pt x="378" y="755"/>
                  </a:cubicBezTo>
                  <a:cubicBezTo>
                    <a:pt x="472" y="755"/>
                    <a:pt x="557" y="720"/>
                    <a:pt x="623" y="664"/>
                  </a:cubicBezTo>
                  <a:lnTo>
                    <a:pt x="639" y="680"/>
                  </a:lnTo>
                  <a:lnTo>
                    <a:pt x="639" y="726"/>
                  </a:lnTo>
                  <a:lnTo>
                    <a:pt x="930" y="1016"/>
                  </a:lnTo>
                  <a:lnTo>
                    <a:pt x="1016" y="929"/>
                  </a:lnTo>
                  <a:lnTo>
                    <a:pt x="727" y="639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Microphone"/>
            <p:cNvSpPr>
              <a:spLocks noChangeAspect="1" noEditPoints="1"/>
            </p:cNvSpPr>
            <p:nvPr userDrawn="1"/>
          </p:nvSpPr>
          <p:spPr bwMode="auto">
            <a:xfrm>
              <a:off x="3374910" y="2415781"/>
              <a:ext cx="89219" cy="121438"/>
            </a:xfrm>
            <a:custGeom>
              <a:avLst/>
              <a:gdLst>
                <a:gd name="T0" fmla="*/ 695 w 791"/>
                <a:gd name="T1" fmla="*/ 508 h 1073"/>
                <a:gd name="T2" fmla="*/ 395 w 791"/>
                <a:gd name="T3" fmla="*/ 796 h 1073"/>
                <a:gd name="T4" fmla="*/ 96 w 791"/>
                <a:gd name="T5" fmla="*/ 508 h 1073"/>
                <a:gd name="T6" fmla="*/ 0 w 791"/>
                <a:gd name="T7" fmla="*/ 508 h 1073"/>
                <a:gd name="T8" fmla="*/ 339 w 791"/>
                <a:gd name="T9" fmla="*/ 888 h 1073"/>
                <a:gd name="T10" fmla="*/ 339 w 791"/>
                <a:gd name="T11" fmla="*/ 1073 h 1073"/>
                <a:gd name="T12" fmla="*/ 452 w 791"/>
                <a:gd name="T13" fmla="*/ 1073 h 1073"/>
                <a:gd name="T14" fmla="*/ 452 w 791"/>
                <a:gd name="T15" fmla="*/ 888 h 1073"/>
                <a:gd name="T16" fmla="*/ 791 w 791"/>
                <a:gd name="T17" fmla="*/ 508 h 1073"/>
                <a:gd name="T18" fmla="*/ 695 w 791"/>
                <a:gd name="T19" fmla="*/ 508 h 1073"/>
                <a:gd name="T20" fmla="*/ 395 w 791"/>
                <a:gd name="T21" fmla="*/ 678 h 1073"/>
                <a:gd name="T22" fmla="*/ 564 w 791"/>
                <a:gd name="T23" fmla="*/ 508 h 1073"/>
                <a:gd name="T24" fmla="*/ 565 w 791"/>
                <a:gd name="T25" fmla="*/ 170 h 1073"/>
                <a:gd name="T26" fmla="*/ 395 w 791"/>
                <a:gd name="T27" fmla="*/ 0 h 1073"/>
                <a:gd name="T28" fmla="*/ 226 w 791"/>
                <a:gd name="T29" fmla="*/ 170 h 1073"/>
                <a:gd name="T30" fmla="*/ 226 w 791"/>
                <a:gd name="T31" fmla="*/ 508 h 1073"/>
                <a:gd name="T32" fmla="*/ 395 w 791"/>
                <a:gd name="T33" fmla="*/ 678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1" h="1073">
                  <a:moveTo>
                    <a:pt x="695" y="508"/>
                  </a:moveTo>
                  <a:cubicBezTo>
                    <a:pt x="695" y="678"/>
                    <a:pt x="551" y="796"/>
                    <a:pt x="395" y="796"/>
                  </a:cubicBezTo>
                  <a:cubicBezTo>
                    <a:pt x="240" y="796"/>
                    <a:pt x="96" y="678"/>
                    <a:pt x="96" y="508"/>
                  </a:cubicBezTo>
                  <a:lnTo>
                    <a:pt x="0" y="508"/>
                  </a:lnTo>
                  <a:cubicBezTo>
                    <a:pt x="0" y="701"/>
                    <a:pt x="154" y="860"/>
                    <a:pt x="339" y="888"/>
                  </a:cubicBezTo>
                  <a:lnTo>
                    <a:pt x="339" y="1073"/>
                  </a:lnTo>
                  <a:lnTo>
                    <a:pt x="452" y="1073"/>
                  </a:lnTo>
                  <a:lnTo>
                    <a:pt x="452" y="888"/>
                  </a:lnTo>
                  <a:cubicBezTo>
                    <a:pt x="637" y="860"/>
                    <a:pt x="791" y="701"/>
                    <a:pt x="791" y="508"/>
                  </a:cubicBezTo>
                  <a:lnTo>
                    <a:pt x="695" y="508"/>
                  </a:lnTo>
                  <a:close/>
                  <a:moveTo>
                    <a:pt x="395" y="678"/>
                  </a:moveTo>
                  <a:cubicBezTo>
                    <a:pt x="489" y="678"/>
                    <a:pt x="564" y="602"/>
                    <a:pt x="564" y="508"/>
                  </a:cubicBezTo>
                  <a:lnTo>
                    <a:pt x="565" y="170"/>
                  </a:lnTo>
                  <a:cubicBezTo>
                    <a:pt x="565" y="76"/>
                    <a:pt x="489" y="0"/>
                    <a:pt x="395" y="0"/>
                  </a:cubicBezTo>
                  <a:cubicBezTo>
                    <a:pt x="302" y="0"/>
                    <a:pt x="226" y="76"/>
                    <a:pt x="226" y="170"/>
                  </a:cubicBezTo>
                  <a:lnTo>
                    <a:pt x="226" y="508"/>
                  </a:lnTo>
                  <a:cubicBezTo>
                    <a:pt x="226" y="602"/>
                    <a:pt x="302" y="678"/>
                    <a:pt x="395" y="678"/>
                  </a:cubicBezTo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1" name="Menu Bar"/>
          <p:cNvGrpSpPr/>
          <p:nvPr>
            <p:custDataLst>
              <p:tags r:id="rId1"/>
            </p:custDataLst>
          </p:nvPr>
        </p:nvGrpSpPr>
        <p:grpSpPr>
          <a:xfrm>
            <a:off x="137801" y="685800"/>
            <a:ext cx="6483641" cy="345576"/>
            <a:chOff x="516930" y="1261239"/>
            <a:chExt cx="4087191" cy="240301"/>
          </a:xfrm>
          <a:solidFill>
            <a:srgbClr val="FFFFFF"/>
          </a:solidFill>
        </p:grpSpPr>
        <p:grpSp>
          <p:nvGrpSpPr>
            <p:cNvPr id="52" name="Menu Item"/>
            <p:cNvGrpSpPr/>
            <p:nvPr userDrawn="1"/>
          </p:nvGrpSpPr>
          <p:grpSpPr>
            <a:xfrm>
              <a:off x="516930" y="1261241"/>
              <a:ext cx="1080864" cy="240299"/>
              <a:chOff x="516930" y="1261241"/>
              <a:chExt cx="1080864" cy="240299"/>
            </a:xfrm>
            <a:grpFill/>
          </p:grpSpPr>
          <p:sp>
            <p:nvSpPr>
              <p:cNvPr id="62" name="Item"/>
              <p:cNvSpPr/>
              <p:nvPr userDrawn="1"/>
            </p:nvSpPr>
            <p:spPr>
              <a:xfrm>
                <a:off x="516930" y="1261241"/>
                <a:ext cx="1080864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b="1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DASHBOARS</a:t>
                </a:r>
                <a:endPara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Chevron"/>
              <p:cNvSpPr>
                <a:spLocks noChangeAspect="1"/>
              </p:cNvSpPr>
              <p:nvPr userDrawn="1">
                <p:custDataLst>
                  <p:tags r:id="rId11"/>
                </p:custDataLst>
              </p:nvPr>
            </p:nvSpPr>
            <p:spPr bwMode="auto">
              <a:xfrm>
                <a:off x="1473208" y="1363789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3" name="Menu Item"/>
            <p:cNvGrpSpPr/>
            <p:nvPr userDrawn="1"/>
          </p:nvGrpSpPr>
          <p:grpSpPr>
            <a:xfrm>
              <a:off x="1597794" y="1261241"/>
              <a:ext cx="1002108" cy="240299"/>
              <a:chOff x="1597794" y="1261241"/>
              <a:chExt cx="1002108" cy="240299"/>
            </a:xfrm>
            <a:grpFill/>
          </p:grpSpPr>
          <p:sp>
            <p:nvSpPr>
              <p:cNvPr id="60" name="Item"/>
              <p:cNvSpPr/>
              <p:nvPr userDrawn="1"/>
            </p:nvSpPr>
            <p:spPr>
              <a:xfrm>
                <a:off x="1597794" y="1261241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H" sz="900" b="1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 FOOD PLANS</a:t>
                </a:r>
                <a:endPara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Chevron"/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2475316" y="1363789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4" name="Menu Item"/>
            <p:cNvGrpSpPr/>
            <p:nvPr userDrawn="1"/>
          </p:nvGrpSpPr>
          <p:grpSpPr>
            <a:xfrm>
              <a:off x="2599902" y="1261241"/>
              <a:ext cx="1002108" cy="240299"/>
              <a:chOff x="2599902" y="1261241"/>
              <a:chExt cx="1002108" cy="240299"/>
            </a:xfrm>
            <a:grpFill/>
          </p:grpSpPr>
          <p:sp>
            <p:nvSpPr>
              <p:cNvPr id="58" name="Item"/>
              <p:cNvSpPr/>
              <p:nvPr userDrawn="1"/>
            </p:nvSpPr>
            <p:spPr>
              <a:xfrm>
                <a:off x="2599902" y="1261241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ONLINE TOOLS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hevron"/>
              <p:cNvSpPr>
                <a:spLocks noChangeAspect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3477424" y="1363789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5" name="Menu Item"/>
            <p:cNvGrpSpPr/>
            <p:nvPr userDrawn="1"/>
          </p:nvGrpSpPr>
          <p:grpSpPr>
            <a:xfrm>
              <a:off x="3602012" y="1261239"/>
              <a:ext cx="1002109" cy="240299"/>
              <a:chOff x="3602012" y="1261239"/>
              <a:chExt cx="1002109" cy="240299"/>
            </a:xfrm>
            <a:grpFill/>
          </p:grpSpPr>
          <p:sp>
            <p:nvSpPr>
              <p:cNvPr id="56" name="Item"/>
              <p:cNvSpPr/>
              <p:nvPr userDrawn="1"/>
            </p:nvSpPr>
            <p:spPr>
              <a:xfrm>
                <a:off x="3602012" y="1261239"/>
                <a:ext cx="1002109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MY.NYOUTRITION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Chevron"/>
              <p:cNvSpPr>
                <a:spLocks noChangeAspect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4479532" y="1363788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82" name="Placeholder User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0505"/>
            <a:ext cx="501482" cy="501482"/>
          </a:xfrm>
          <a:prstGeom prst="ellipse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00900" y="1065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Jone</a:t>
            </a:r>
            <a:r>
              <a:rPr lang="fr-CH" dirty="0" smtClean="0"/>
              <a:t> </a:t>
            </a:r>
            <a:r>
              <a:rPr lang="fr-CH" dirty="0" err="1" smtClean="0"/>
              <a:t>Doe</a:t>
            </a:r>
            <a:endParaRPr lang="en-US" dirty="0"/>
          </a:p>
        </p:txBody>
      </p:sp>
      <p:sp>
        <p:nvSpPr>
          <p:cNvPr id="67" name="Scatter Plot"/>
          <p:cNvSpPr>
            <a:spLocks noChangeAspect="1" noEditPoints="1"/>
          </p:cNvSpPr>
          <p:nvPr/>
        </p:nvSpPr>
        <p:spPr bwMode="auto">
          <a:xfrm>
            <a:off x="117058" y="3505200"/>
            <a:ext cx="1992536" cy="2285999"/>
          </a:xfrm>
          <a:custGeom>
            <a:avLst/>
            <a:gdLst>
              <a:gd name="T0" fmla="*/ 0 w 671"/>
              <a:gd name="T1" fmla="*/ 13 h 667"/>
              <a:gd name="T2" fmla="*/ 653 w 671"/>
              <a:gd name="T3" fmla="*/ 667 h 667"/>
              <a:gd name="T4" fmla="*/ 26 w 671"/>
              <a:gd name="T5" fmla="*/ 640 h 667"/>
              <a:gd name="T6" fmla="*/ 13 w 671"/>
              <a:gd name="T7" fmla="*/ 0 h 667"/>
              <a:gd name="T8" fmla="*/ 533 w 671"/>
              <a:gd name="T9" fmla="*/ 80 h 667"/>
              <a:gd name="T10" fmla="*/ 666 w 671"/>
              <a:gd name="T11" fmla="*/ 80 h 667"/>
              <a:gd name="T12" fmla="*/ 600 w 671"/>
              <a:gd name="T13" fmla="*/ 40 h 667"/>
              <a:gd name="T14" fmla="*/ 600 w 671"/>
              <a:gd name="T15" fmla="*/ 120 h 667"/>
              <a:gd name="T16" fmla="*/ 600 w 671"/>
              <a:gd name="T17" fmla="*/ 40 h 667"/>
              <a:gd name="T18" fmla="*/ 400 w 671"/>
              <a:gd name="T19" fmla="*/ 120 h 667"/>
              <a:gd name="T20" fmla="*/ 533 w 671"/>
              <a:gd name="T21" fmla="*/ 120 h 667"/>
              <a:gd name="T22" fmla="*/ 466 w 671"/>
              <a:gd name="T23" fmla="*/ 80 h 667"/>
              <a:gd name="T24" fmla="*/ 466 w 671"/>
              <a:gd name="T25" fmla="*/ 160 h 667"/>
              <a:gd name="T26" fmla="*/ 466 w 671"/>
              <a:gd name="T27" fmla="*/ 80 h 667"/>
              <a:gd name="T28" fmla="*/ 506 w 671"/>
              <a:gd name="T29" fmla="*/ 240 h 667"/>
              <a:gd name="T30" fmla="*/ 640 w 671"/>
              <a:gd name="T31" fmla="*/ 240 h 667"/>
              <a:gd name="T32" fmla="*/ 400 w 671"/>
              <a:gd name="T33" fmla="*/ 187 h 667"/>
              <a:gd name="T34" fmla="*/ 400 w 671"/>
              <a:gd name="T35" fmla="*/ 320 h 667"/>
              <a:gd name="T36" fmla="*/ 400 w 671"/>
              <a:gd name="T37" fmla="*/ 187 h 667"/>
              <a:gd name="T38" fmla="*/ 613 w 671"/>
              <a:gd name="T39" fmla="*/ 240 h 667"/>
              <a:gd name="T40" fmla="*/ 533 w 671"/>
              <a:gd name="T41" fmla="*/ 240 h 667"/>
              <a:gd name="T42" fmla="*/ 400 w 671"/>
              <a:gd name="T43" fmla="*/ 213 h 667"/>
              <a:gd name="T44" fmla="*/ 400 w 671"/>
              <a:gd name="T45" fmla="*/ 293 h 667"/>
              <a:gd name="T46" fmla="*/ 400 w 671"/>
              <a:gd name="T47" fmla="*/ 213 h 667"/>
              <a:gd name="T48" fmla="*/ 186 w 671"/>
              <a:gd name="T49" fmla="*/ 320 h 667"/>
              <a:gd name="T50" fmla="*/ 320 w 671"/>
              <a:gd name="T51" fmla="*/ 320 h 667"/>
              <a:gd name="T52" fmla="*/ 253 w 671"/>
              <a:gd name="T53" fmla="*/ 280 h 667"/>
              <a:gd name="T54" fmla="*/ 253 w 671"/>
              <a:gd name="T55" fmla="*/ 360 h 667"/>
              <a:gd name="T56" fmla="*/ 253 w 671"/>
              <a:gd name="T57" fmla="*/ 280 h 667"/>
              <a:gd name="T58" fmla="*/ 453 w 671"/>
              <a:gd name="T59" fmla="*/ 373 h 667"/>
              <a:gd name="T60" fmla="*/ 586 w 671"/>
              <a:gd name="T61" fmla="*/ 373 h 667"/>
              <a:gd name="T62" fmla="*/ 373 w 671"/>
              <a:gd name="T63" fmla="*/ 333 h 667"/>
              <a:gd name="T64" fmla="*/ 373 w 671"/>
              <a:gd name="T65" fmla="*/ 467 h 667"/>
              <a:gd name="T66" fmla="*/ 373 w 671"/>
              <a:gd name="T67" fmla="*/ 333 h 667"/>
              <a:gd name="T68" fmla="*/ 560 w 671"/>
              <a:gd name="T69" fmla="*/ 373 h 667"/>
              <a:gd name="T70" fmla="*/ 480 w 671"/>
              <a:gd name="T71" fmla="*/ 373 h 667"/>
              <a:gd name="T72" fmla="*/ 373 w 671"/>
              <a:gd name="T73" fmla="*/ 360 h 667"/>
              <a:gd name="T74" fmla="*/ 373 w 671"/>
              <a:gd name="T75" fmla="*/ 440 h 667"/>
              <a:gd name="T76" fmla="*/ 373 w 671"/>
              <a:gd name="T77" fmla="*/ 360 h 667"/>
              <a:gd name="T78" fmla="*/ 93 w 671"/>
              <a:gd name="T79" fmla="*/ 453 h 667"/>
              <a:gd name="T80" fmla="*/ 226 w 671"/>
              <a:gd name="T81" fmla="*/ 453 h 667"/>
              <a:gd name="T82" fmla="*/ 160 w 671"/>
              <a:gd name="T83" fmla="*/ 413 h 667"/>
              <a:gd name="T84" fmla="*/ 160 w 671"/>
              <a:gd name="T85" fmla="*/ 493 h 667"/>
              <a:gd name="T86" fmla="*/ 160 w 671"/>
              <a:gd name="T87" fmla="*/ 413 h 667"/>
              <a:gd name="T88" fmla="*/ 226 w 671"/>
              <a:gd name="T89" fmla="*/ 520 h 667"/>
              <a:gd name="T90" fmla="*/ 360 w 671"/>
              <a:gd name="T91" fmla="*/ 520 h 667"/>
              <a:gd name="T92" fmla="*/ 293 w 671"/>
              <a:gd name="T93" fmla="*/ 480 h 667"/>
              <a:gd name="T94" fmla="*/ 293 w 671"/>
              <a:gd name="T95" fmla="*/ 560 h 667"/>
              <a:gd name="T96" fmla="*/ 293 w 671"/>
              <a:gd name="T97" fmla="*/ 48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71" h="667">
                <a:moveTo>
                  <a:pt x="13" y="0"/>
                </a:moveTo>
                <a:cubicBezTo>
                  <a:pt x="5" y="0"/>
                  <a:pt x="0" y="6"/>
                  <a:pt x="0" y="13"/>
                </a:cubicBezTo>
                <a:lnTo>
                  <a:pt x="0" y="667"/>
                </a:lnTo>
                <a:lnTo>
                  <a:pt x="653" y="667"/>
                </a:lnTo>
                <a:cubicBezTo>
                  <a:pt x="671" y="667"/>
                  <a:pt x="671" y="640"/>
                  <a:pt x="653" y="640"/>
                </a:cubicBezTo>
                <a:lnTo>
                  <a:pt x="26" y="640"/>
                </a:lnTo>
                <a:lnTo>
                  <a:pt x="26" y="13"/>
                </a:lnTo>
                <a:cubicBezTo>
                  <a:pt x="26" y="6"/>
                  <a:pt x="20" y="0"/>
                  <a:pt x="13" y="0"/>
                </a:cubicBezTo>
                <a:close/>
                <a:moveTo>
                  <a:pt x="600" y="13"/>
                </a:moveTo>
                <a:cubicBezTo>
                  <a:pt x="563" y="13"/>
                  <a:pt x="533" y="43"/>
                  <a:pt x="533" y="80"/>
                </a:cubicBezTo>
                <a:cubicBezTo>
                  <a:pt x="533" y="117"/>
                  <a:pt x="563" y="147"/>
                  <a:pt x="600" y="147"/>
                </a:cubicBezTo>
                <a:cubicBezTo>
                  <a:pt x="636" y="147"/>
                  <a:pt x="666" y="117"/>
                  <a:pt x="666" y="80"/>
                </a:cubicBezTo>
                <a:cubicBezTo>
                  <a:pt x="666" y="43"/>
                  <a:pt x="636" y="13"/>
                  <a:pt x="600" y="13"/>
                </a:cubicBezTo>
                <a:close/>
                <a:moveTo>
                  <a:pt x="600" y="40"/>
                </a:moveTo>
                <a:cubicBezTo>
                  <a:pt x="622" y="40"/>
                  <a:pt x="640" y="58"/>
                  <a:pt x="640" y="80"/>
                </a:cubicBezTo>
                <a:cubicBezTo>
                  <a:pt x="640" y="102"/>
                  <a:pt x="622" y="120"/>
                  <a:pt x="600" y="120"/>
                </a:cubicBezTo>
                <a:cubicBezTo>
                  <a:pt x="577" y="120"/>
                  <a:pt x="560" y="102"/>
                  <a:pt x="560" y="80"/>
                </a:cubicBezTo>
                <a:cubicBezTo>
                  <a:pt x="560" y="58"/>
                  <a:pt x="577" y="40"/>
                  <a:pt x="600" y="40"/>
                </a:cubicBezTo>
                <a:close/>
                <a:moveTo>
                  <a:pt x="466" y="53"/>
                </a:moveTo>
                <a:cubicBezTo>
                  <a:pt x="430" y="53"/>
                  <a:pt x="400" y="83"/>
                  <a:pt x="400" y="120"/>
                </a:cubicBezTo>
                <a:cubicBezTo>
                  <a:pt x="400" y="157"/>
                  <a:pt x="430" y="187"/>
                  <a:pt x="466" y="187"/>
                </a:cubicBezTo>
                <a:cubicBezTo>
                  <a:pt x="503" y="187"/>
                  <a:pt x="533" y="157"/>
                  <a:pt x="533" y="120"/>
                </a:cubicBezTo>
                <a:cubicBezTo>
                  <a:pt x="533" y="83"/>
                  <a:pt x="503" y="53"/>
                  <a:pt x="466" y="53"/>
                </a:cubicBezTo>
                <a:close/>
                <a:moveTo>
                  <a:pt x="466" y="80"/>
                </a:moveTo>
                <a:cubicBezTo>
                  <a:pt x="489" y="80"/>
                  <a:pt x="506" y="98"/>
                  <a:pt x="506" y="120"/>
                </a:cubicBezTo>
                <a:cubicBezTo>
                  <a:pt x="506" y="142"/>
                  <a:pt x="489" y="160"/>
                  <a:pt x="466" y="160"/>
                </a:cubicBezTo>
                <a:cubicBezTo>
                  <a:pt x="444" y="160"/>
                  <a:pt x="426" y="142"/>
                  <a:pt x="426" y="120"/>
                </a:cubicBezTo>
                <a:cubicBezTo>
                  <a:pt x="426" y="98"/>
                  <a:pt x="444" y="80"/>
                  <a:pt x="466" y="80"/>
                </a:cubicBezTo>
                <a:close/>
                <a:moveTo>
                  <a:pt x="573" y="173"/>
                </a:moveTo>
                <a:cubicBezTo>
                  <a:pt x="536" y="173"/>
                  <a:pt x="506" y="203"/>
                  <a:pt x="506" y="240"/>
                </a:cubicBezTo>
                <a:cubicBezTo>
                  <a:pt x="506" y="277"/>
                  <a:pt x="536" y="307"/>
                  <a:pt x="573" y="307"/>
                </a:cubicBezTo>
                <a:cubicBezTo>
                  <a:pt x="610" y="307"/>
                  <a:pt x="640" y="277"/>
                  <a:pt x="640" y="240"/>
                </a:cubicBezTo>
                <a:cubicBezTo>
                  <a:pt x="640" y="203"/>
                  <a:pt x="610" y="173"/>
                  <a:pt x="573" y="173"/>
                </a:cubicBezTo>
                <a:close/>
                <a:moveTo>
                  <a:pt x="400" y="187"/>
                </a:moveTo>
                <a:cubicBezTo>
                  <a:pt x="363" y="187"/>
                  <a:pt x="333" y="217"/>
                  <a:pt x="333" y="253"/>
                </a:cubicBezTo>
                <a:cubicBezTo>
                  <a:pt x="333" y="290"/>
                  <a:pt x="363" y="320"/>
                  <a:pt x="400" y="320"/>
                </a:cubicBezTo>
                <a:cubicBezTo>
                  <a:pt x="436" y="320"/>
                  <a:pt x="466" y="290"/>
                  <a:pt x="466" y="253"/>
                </a:cubicBezTo>
                <a:cubicBezTo>
                  <a:pt x="466" y="217"/>
                  <a:pt x="436" y="187"/>
                  <a:pt x="400" y="187"/>
                </a:cubicBezTo>
                <a:close/>
                <a:moveTo>
                  <a:pt x="573" y="200"/>
                </a:moveTo>
                <a:cubicBezTo>
                  <a:pt x="595" y="200"/>
                  <a:pt x="613" y="218"/>
                  <a:pt x="613" y="240"/>
                </a:cubicBezTo>
                <a:cubicBezTo>
                  <a:pt x="613" y="262"/>
                  <a:pt x="595" y="280"/>
                  <a:pt x="573" y="280"/>
                </a:cubicBezTo>
                <a:cubicBezTo>
                  <a:pt x="551" y="280"/>
                  <a:pt x="533" y="262"/>
                  <a:pt x="533" y="240"/>
                </a:cubicBezTo>
                <a:cubicBezTo>
                  <a:pt x="533" y="218"/>
                  <a:pt x="551" y="200"/>
                  <a:pt x="573" y="200"/>
                </a:cubicBezTo>
                <a:close/>
                <a:moveTo>
                  <a:pt x="400" y="213"/>
                </a:moveTo>
                <a:cubicBezTo>
                  <a:pt x="422" y="213"/>
                  <a:pt x="440" y="231"/>
                  <a:pt x="440" y="253"/>
                </a:cubicBezTo>
                <a:cubicBezTo>
                  <a:pt x="440" y="276"/>
                  <a:pt x="422" y="293"/>
                  <a:pt x="400" y="293"/>
                </a:cubicBezTo>
                <a:cubicBezTo>
                  <a:pt x="377" y="293"/>
                  <a:pt x="360" y="276"/>
                  <a:pt x="360" y="253"/>
                </a:cubicBezTo>
                <a:cubicBezTo>
                  <a:pt x="360" y="231"/>
                  <a:pt x="377" y="213"/>
                  <a:pt x="400" y="213"/>
                </a:cubicBezTo>
                <a:close/>
                <a:moveTo>
                  <a:pt x="253" y="253"/>
                </a:moveTo>
                <a:cubicBezTo>
                  <a:pt x="216" y="253"/>
                  <a:pt x="186" y="283"/>
                  <a:pt x="186" y="320"/>
                </a:cubicBezTo>
                <a:cubicBezTo>
                  <a:pt x="186" y="357"/>
                  <a:pt x="216" y="387"/>
                  <a:pt x="253" y="387"/>
                </a:cubicBezTo>
                <a:cubicBezTo>
                  <a:pt x="290" y="387"/>
                  <a:pt x="320" y="357"/>
                  <a:pt x="320" y="320"/>
                </a:cubicBezTo>
                <a:cubicBezTo>
                  <a:pt x="320" y="283"/>
                  <a:pt x="290" y="253"/>
                  <a:pt x="253" y="253"/>
                </a:cubicBezTo>
                <a:close/>
                <a:moveTo>
                  <a:pt x="253" y="280"/>
                </a:moveTo>
                <a:cubicBezTo>
                  <a:pt x="275" y="280"/>
                  <a:pt x="293" y="298"/>
                  <a:pt x="293" y="320"/>
                </a:cubicBezTo>
                <a:cubicBezTo>
                  <a:pt x="293" y="342"/>
                  <a:pt x="275" y="360"/>
                  <a:pt x="253" y="360"/>
                </a:cubicBezTo>
                <a:cubicBezTo>
                  <a:pt x="231" y="360"/>
                  <a:pt x="213" y="342"/>
                  <a:pt x="213" y="320"/>
                </a:cubicBezTo>
                <a:cubicBezTo>
                  <a:pt x="213" y="298"/>
                  <a:pt x="231" y="280"/>
                  <a:pt x="253" y="280"/>
                </a:cubicBezTo>
                <a:close/>
                <a:moveTo>
                  <a:pt x="520" y="307"/>
                </a:moveTo>
                <a:cubicBezTo>
                  <a:pt x="483" y="307"/>
                  <a:pt x="453" y="337"/>
                  <a:pt x="453" y="373"/>
                </a:cubicBezTo>
                <a:cubicBezTo>
                  <a:pt x="453" y="410"/>
                  <a:pt x="483" y="440"/>
                  <a:pt x="520" y="440"/>
                </a:cubicBezTo>
                <a:cubicBezTo>
                  <a:pt x="556" y="440"/>
                  <a:pt x="586" y="410"/>
                  <a:pt x="586" y="373"/>
                </a:cubicBezTo>
                <a:cubicBezTo>
                  <a:pt x="586" y="337"/>
                  <a:pt x="556" y="307"/>
                  <a:pt x="520" y="307"/>
                </a:cubicBezTo>
                <a:close/>
                <a:moveTo>
                  <a:pt x="373" y="333"/>
                </a:moveTo>
                <a:cubicBezTo>
                  <a:pt x="336" y="333"/>
                  <a:pt x="306" y="363"/>
                  <a:pt x="306" y="400"/>
                </a:cubicBezTo>
                <a:cubicBezTo>
                  <a:pt x="306" y="437"/>
                  <a:pt x="336" y="467"/>
                  <a:pt x="373" y="467"/>
                </a:cubicBezTo>
                <a:cubicBezTo>
                  <a:pt x="410" y="467"/>
                  <a:pt x="440" y="437"/>
                  <a:pt x="440" y="400"/>
                </a:cubicBezTo>
                <a:cubicBezTo>
                  <a:pt x="440" y="363"/>
                  <a:pt x="410" y="333"/>
                  <a:pt x="373" y="333"/>
                </a:cubicBezTo>
                <a:close/>
                <a:moveTo>
                  <a:pt x="520" y="333"/>
                </a:moveTo>
                <a:cubicBezTo>
                  <a:pt x="542" y="333"/>
                  <a:pt x="560" y="351"/>
                  <a:pt x="560" y="373"/>
                </a:cubicBezTo>
                <a:cubicBezTo>
                  <a:pt x="560" y="396"/>
                  <a:pt x="542" y="413"/>
                  <a:pt x="520" y="413"/>
                </a:cubicBezTo>
                <a:cubicBezTo>
                  <a:pt x="497" y="413"/>
                  <a:pt x="480" y="396"/>
                  <a:pt x="480" y="373"/>
                </a:cubicBezTo>
                <a:cubicBezTo>
                  <a:pt x="480" y="351"/>
                  <a:pt x="497" y="333"/>
                  <a:pt x="520" y="333"/>
                </a:cubicBezTo>
                <a:close/>
                <a:moveTo>
                  <a:pt x="373" y="360"/>
                </a:moveTo>
                <a:cubicBezTo>
                  <a:pt x="395" y="360"/>
                  <a:pt x="413" y="378"/>
                  <a:pt x="413" y="400"/>
                </a:cubicBezTo>
                <a:cubicBezTo>
                  <a:pt x="413" y="422"/>
                  <a:pt x="395" y="440"/>
                  <a:pt x="373" y="440"/>
                </a:cubicBezTo>
                <a:cubicBezTo>
                  <a:pt x="351" y="440"/>
                  <a:pt x="333" y="422"/>
                  <a:pt x="333" y="400"/>
                </a:cubicBezTo>
                <a:cubicBezTo>
                  <a:pt x="333" y="378"/>
                  <a:pt x="351" y="360"/>
                  <a:pt x="373" y="360"/>
                </a:cubicBezTo>
                <a:close/>
                <a:moveTo>
                  <a:pt x="160" y="387"/>
                </a:moveTo>
                <a:cubicBezTo>
                  <a:pt x="123" y="387"/>
                  <a:pt x="93" y="417"/>
                  <a:pt x="93" y="453"/>
                </a:cubicBezTo>
                <a:cubicBezTo>
                  <a:pt x="93" y="490"/>
                  <a:pt x="123" y="520"/>
                  <a:pt x="160" y="520"/>
                </a:cubicBezTo>
                <a:cubicBezTo>
                  <a:pt x="196" y="520"/>
                  <a:pt x="226" y="490"/>
                  <a:pt x="226" y="453"/>
                </a:cubicBezTo>
                <a:cubicBezTo>
                  <a:pt x="226" y="417"/>
                  <a:pt x="196" y="387"/>
                  <a:pt x="160" y="387"/>
                </a:cubicBezTo>
                <a:close/>
                <a:moveTo>
                  <a:pt x="160" y="413"/>
                </a:moveTo>
                <a:cubicBezTo>
                  <a:pt x="182" y="413"/>
                  <a:pt x="200" y="431"/>
                  <a:pt x="200" y="453"/>
                </a:cubicBezTo>
                <a:cubicBezTo>
                  <a:pt x="200" y="476"/>
                  <a:pt x="182" y="493"/>
                  <a:pt x="160" y="493"/>
                </a:cubicBezTo>
                <a:cubicBezTo>
                  <a:pt x="137" y="493"/>
                  <a:pt x="120" y="476"/>
                  <a:pt x="120" y="453"/>
                </a:cubicBezTo>
                <a:cubicBezTo>
                  <a:pt x="120" y="431"/>
                  <a:pt x="137" y="413"/>
                  <a:pt x="160" y="413"/>
                </a:cubicBezTo>
                <a:close/>
                <a:moveTo>
                  <a:pt x="293" y="453"/>
                </a:moveTo>
                <a:cubicBezTo>
                  <a:pt x="256" y="453"/>
                  <a:pt x="226" y="483"/>
                  <a:pt x="226" y="520"/>
                </a:cubicBezTo>
                <a:cubicBezTo>
                  <a:pt x="226" y="557"/>
                  <a:pt x="256" y="587"/>
                  <a:pt x="293" y="587"/>
                </a:cubicBezTo>
                <a:cubicBezTo>
                  <a:pt x="330" y="587"/>
                  <a:pt x="360" y="557"/>
                  <a:pt x="360" y="520"/>
                </a:cubicBezTo>
                <a:cubicBezTo>
                  <a:pt x="360" y="483"/>
                  <a:pt x="330" y="453"/>
                  <a:pt x="293" y="453"/>
                </a:cubicBezTo>
                <a:close/>
                <a:moveTo>
                  <a:pt x="293" y="480"/>
                </a:moveTo>
                <a:cubicBezTo>
                  <a:pt x="315" y="480"/>
                  <a:pt x="333" y="498"/>
                  <a:pt x="333" y="520"/>
                </a:cubicBezTo>
                <a:cubicBezTo>
                  <a:pt x="333" y="542"/>
                  <a:pt x="315" y="560"/>
                  <a:pt x="293" y="560"/>
                </a:cubicBezTo>
                <a:cubicBezTo>
                  <a:pt x="271" y="560"/>
                  <a:pt x="253" y="542"/>
                  <a:pt x="253" y="520"/>
                </a:cubicBezTo>
                <a:cubicBezTo>
                  <a:pt x="253" y="498"/>
                  <a:pt x="271" y="480"/>
                  <a:pt x="293" y="48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Size Grip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7234648" y="5097372"/>
            <a:ext cx="73025" cy="71438"/>
          </a:xfrm>
          <a:custGeom>
            <a:avLst/>
            <a:gdLst>
              <a:gd name="T0" fmla="*/ 152 w 198"/>
              <a:gd name="T1" fmla="*/ 0 h 198"/>
              <a:gd name="T2" fmla="*/ 152 w 198"/>
              <a:gd name="T3" fmla="*/ 45 h 198"/>
              <a:gd name="T4" fmla="*/ 198 w 198"/>
              <a:gd name="T5" fmla="*/ 45 h 198"/>
              <a:gd name="T6" fmla="*/ 198 w 198"/>
              <a:gd name="T7" fmla="*/ 0 h 198"/>
              <a:gd name="T8" fmla="*/ 152 w 198"/>
              <a:gd name="T9" fmla="*/ 0 h 198"/>
              <a:gd name="T10" fmla="*/ 76 w 198"/>
              <a:gd name="T11" fmla="*/ 76 h 198"/>
              <a:gd name="T12" fmla="*/ 76 w 198"/>
              <a:gd name="T13" fmla="*/ 121 h 198"/>
              <a:gd name="T14" fmla="*/ 121 w 198"/>
              <a:gd name="T15" fmla="*/ 121 h 198"/>
              <a:gd name="T16" fmla="*/ 121 w 198"/>
              <a:gd name="T17" fmla="*/ 76 h 198"/>
              <a:gd name="T18" fmla="*/ 76 w 198"/>
              <a:gd name="T19" fmla="*/ 76 h 198"/>
              <a:gd name="T20" fmla="*/ 152 w 198"/>
              <a:gd name="T21" fmla="*/ 76 h 198"/>
              <a:gd name="T22" fmla="*/ 152 w 198"/>
              <a:gd name="T23" fmla="*/ 121 h 198"/>
              <a:gd name="T24" fmla="*/ 198 w 198"/>
              <a:gd name="T25" fmla="*/ 121 h 198"/>
              <a:gd name="T26" fmla="*/ 198 w 198"/>
              <a:gd name="T27" fmla="*/ 76 h 198"/>
              <a:gd name="T28" fmla="*/ 152 w 198"/>
              <a:gd name="T29" fmla="*/ 76 h 198"/>
              <a:gd name="T30" fmla="*/ 0 w 198"/>
              <a:gd name="T31" fmla="*/ 152 h 198"/>
              <a:gd name="T32" fmla="*/ 0 w 198"/>
              <a:gd name="T33" fmla="*/ 198 h 198"/>
              <a:gd name="T34" fmla="*/ 46 w 198"/>
              <a:gd name="T35" fmla="*/ 198 h 198"/>
              <a:gd name="T36" fmla="*/ 46 w 198"/>
              <a:gd name="T37" fmla="*/ 152 h 198"/>
              <a:gd name="T38" fmla="*/ 0 w 198"/>
              <a:gd name="T39" fmla="*/ 152 h 198"/>
              <a:gd name="T40" fmla="*/ 76 w 198"/>
              <a:gd name="T41" fmla="*/ 152 h 198"/>
              <a:gd name="T42" fmla="*/ 76 w 198"/>
              <a:gd name="T43" fmla="*/ 198 h 198"/>
              <a:gd name="T44" fmla="*/ 121 w 198"/>
              <a:gd name="T45" fmla="*/ 198 h 198"/>
              <a:gd name="T46" fmla="*/ 121 w 198"/>
              <a:gd name="T47" fmla="*/ 152 h 198"/>
              <a:gd name="T48" fmla="*/ 76 w 198"/>
              <a:gd name="T49" fmla="*/ 152 h 198"/>
              <a:gd name="T50" fmla="*/ 152 w 198"/>
              <a:gd name="T51" fmla="*/ 152 h 198"/>
              <a:gd name="T52" fmla="*/ 152 w 198"/>
              <a:gd name="T53" fmla="*/ 198 h 198"/>
              <a:gd name="T54" fmla="*/ 198 w 198"/>
              <a:gd name="T55" fmla="*/ 198 h 198"/>
              <a:gd name="T56" fmla="*/ 198 w 198"/>
              <a:gd name="T57" fmla="*/ 152 h 198"/>
              <a:gd name="T58" fmla="*/ 152 w 198"/>
              <a:gd name="T59" fmla="*/ 152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8" h="198">
                <a:moveTo>
                  <a:pt x="152" y="0"/>
                </a:moveTo>
                <a:lnTo>
                  <a:pt x="152" y="45"/>
                </a:lnTo>
                <a:lnTo>
                  <a:pt x="198" y="45"/>
                </a:lnTo>
                <a:lnTo>
                  <a:pt x="198" y="0"/>
                </a:lnTo>
                <a:lnTo>
                  <a:pt x="152" y="0"/>
                </a:lnTo>
                <a:close/>
                <a:moveTo>
                  <a:pt x="76" y="76"/>
                </a:moveTo>
                <a:lnTo>
                  <a:pt x="76" y="121"/>
                </a:lnTo>
                <a:lnTo>
                  <a:pt x="121" y="121"/>
                </a:lnTo>
                <a:lnTo>
                  <a:pt x="121" y="76"/>
                </a:lnTo>
                <a:lnTo>
                  <a:pt x="76" y="76"/>
                </a:lnTo>
                <a:close/>
                <a:moveTo>
                  <a:pt x="152" y="76"/>
                </a:moveTo>
                <a:lnTo>
                  <a:pt x="152" y="121"/>
                </a:lnTo>
                <a:lnTo>
                  <a:pt x="198" y="121"/>
                </a:lnTo>
                <a:lnTo>
                  <a:pt x="198" y="76"/>
                </a:lnTo>
                <a:lnTo>
                  <a:pt x="152" y="76"/>
                </a:lnTo>
                <a:close/>
                <a:moveTo>
                  <a:pt x="0" y="152"/>
                </a:moveTo>
                <a:lnTo>
                  <a:pt x="0" y="198"/>
                </a:lnTo>
                <a:lnTo>
                  <a:pt x="46" y="198"/>
                </a:lnTo>
                <a:lnTo>
                  <a:pt x="46" y="152"/>
                </a:lnTo>
                <a:lnTo>
                  <a:pt x="0" y="152"/>
                </a:lnTo>
                <a:close/>
                <a:moveTo>
                  <a:pt x="76" y="152"/>
                </a:moveTo>
                <a:lnTo>
                  <a:pt x="76" y="198"/>
                </a:lnTo>
                <a:lnTo>
                  <a:pt x="121" y="198"/>
                </a:lnTo>
                <a:lnTo>
                  <a:pt x="121" y="152"/>
                </a:lnTo>
                <a:lnTo>
                  <a:pt x="76" y="152"/>
                </a:lnTo>
                <a:close/>
                <a:moveTo>
                  <a:pt x="152" y="152"/>
                </a:moveTo>
                <a:lnTo>
                  <a:pt x="152" y="198"/>
                </a:lnTo>
                <a:lnTo>
                  <a:pt x="198" y="198"/>
                </a:lnTo>
                <a:lnTo>
                  <a:pt x="198" y="152"/>
                </a:lnTo>
                <a:lnTo>
                  <a:pt x="152" y="152"/>
                </a:ln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1" y="1164202"/>
            <a:ext cx="2038095" cy="1476191"/>
          </a:xfrm>
          <a:prstGeom prst="rect">
            <a:avLst/>
          </a:prstGeom>
        </p:spPr>
      </p:pic>
      <p:pic>
        <p:nvPicPr>
          <p:cNvPr id="74" name="Placeholder User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4157"/>
            <a:ext cx="658387" cy="658387"/>
          </a:xfrm>
          <a:prstGeom prst="ellipse">
            <a:avLst/>
          </a:prstGeom>
        </p:spPr>
      </p:pic>
      <p:sp>
        <p:nvSpPr>
          <p:cNvPr id="76" name="Group"/>
          <p:cNvSpPr>
            <a:spLocks noChangeAspect="1" noEditPoints="1"/>
          </p:cNvSpPr>
          <p:nvPr/>
        </p:nvSpPr>
        <p:spPr bwMode="auto">
          <a:xfrm>
            <a:off x="2514600" y="1166968"/>
            <a:ext cx="566865" cy="522405"/>
          </a:xfrm>
          <a:custGeom>
            <a:avLst/>
            <a:gdLst>
              <a:gd name="T0" fmla="*/ 146 w 666"/>
              <a:gd name="T1" fmla="*/ 80 h 613"/>
              <a:gd name="T2" fmla="*/ 151 w 666"/>
              <a:gd name="T3" fmla="*/ 165 h 613"/>
              <a:gd name="T4" fmla="*/ 26 w 666"/>
              <a:gd name="T5" fmla="*/ 253 h 613"/>
              <a:gd name="T6" fmla="*/ 0 w 666"/>
              <a:gd name="T7" fmla="*/ 440 h 613"/>
              <a:gd name="T8" fmla="*/ 5 w 666"/>
              <a:gd name="T9" fmla="*/ 510 h 613"/>
              <a:gd name="T10" fmla="*/ 120 w 666"/>
              <a:gd name="T11" fmla="*/ 533 h 613"/>
              <a:gd name="T12" fmla="*/ 213 w 666"/>
              <a:gd name="T13" fmla="*/ 520 h 613"/>
              <a:gd name="T14" fmla="*/ 218 w 666"/>
              <a:gd name="T15" fmla="*/ 590 h 613"/>
              <a:gd name="T16" fmla="*/ 333 w 666"/>
              <a:gd name="T17" fmla="*/ 613 h 613"/>
              <a:gd name="T18" fmla="*/ 448 w 666"/>
              <a:gd name="T19" fmla="*/ 590 h 613"/>
              <a:gd name="T20" fmla="*/ 453 w 666"/>
              <a:gd name="T21" fmla="*/ 520 h 613"/>
              <a:gd name="T22" fmla="*/ 546 w 666"/>
              <a:gd name="T23" fmla="*/ 533 h 613"/>
              <a:gd name="T24" fmla="*/ 661 w 666"/>
              <a:gd name="T25" fmla="*/ 510 h 613"/>
              <a:gd name="T26" fmla="*/ 666 w 666"/>
              <a:gd name="T27" fmla="*/ 440 h 613"/>
              <a:gd name="T28" fmla="*/ 640 w 666"/>
              <a:gd name="T29" fmla="*/ 253 h 613"/>
              <a:gd name="T30" fmla="*/ 513 w 666"/>
              <a:gd name="T31" fmla="*/ 166 h 613"/>
              <a:gd name="T32" fmla="*/ 517 w 666"/>
              <a:gd name="T33" fmla="*/ 80 h 613"/>
              <a:gd name="T34" fmla="*/ 357 w 666"/>
              <a:gd name="T35" fmla="*/ 80 h 613"/>
              <a:gd name="T36" fmla="*/ 332 w 666"/>
              <a:gd name="T37" fmla="*/ 224 h 613"/>
              <a:gd name="T38" fmla="*/ 306 w 666"/>
              <a:gd name="T39" fmla="*/ 80 h 613"/>
              <a:gd name="T40" fmla="*/ 226 w 666"/>
              <a:gd name="T41" fmla="*/ 26 h 613"/>
              <a:gd name="T42" fmla="*/ 226 w 666"/>
              <a:gd name="T43" fmla="*/ 133 h 613"/>
              <a:gd name="T44" fmla="*/ 226 w 666"/>
              <a:gd name="T45" fmla="*/ 26 h 613"/>
              <a:gd name="T46" fmla="*/ 490 w 666"/>
              <a:gd name="T47" fmla="*/ 80 h 613"/>
              <a:gd name="T48" fmla="*/ 384 w 666"/>
              <a:gd name="T49" fmla="*/ 80 h 613"/>
              <a:gd name="T50" fmla="*/ 226 w 666"/>
              <a:gd name="T51" fmla="*/ 160 h 613"/>
              <a:gd name="T52" fmla="*/ 306 w 666"/>
              <a:gd name="T53" fmla="*/ 244 h 613"/>
              <a:gd name="T54" fmla="*/ 282 w 666"/>
              <a:gd name="T55" fmla="*/ 411 h 613"/>
              <a:gd name="T56" fmla="*/ 240 w 666"/>
              <a:gd name="T57" fmla="*/ 440 h 613"/>
              <a:gd name="T58" fmla="*/ 213 w 666"/>
              <a:gd name="T59" fmla="*/ 253 h 613"/>
              <a:gd name="T60" fmla="*/ 226 w 666"/>
              <a:gd name="T61" fmla="*/ 160 h 613"/>
              <a:gd name="T62" fmla="*/ 489 w 666"/>
              <a:gd name="T63" fmla="*/ 179 h 613"/>
              <a:gd name="T64" fmla="*/ 495 w 666"/>
              <a:gd name="T65" fmla="*/ 331 h 613"/>
              <a:gd name="T66" fmla="*/ 426 w 666"/>
              <a:gd name="T67" fmla="*/ 445 h 613"/>
              <a:gd name="T68" fmla="*/ 426 w 666"/>
              <a:gd name="T69" fmla="*/ 333 h 613"/>
              <a:gd name="T70" fmla="*/ 357 w 666"/>
              <a:gd name="T71" fmla="*/ 240 h 613"/>
              <a:gd name="T72" fmla="*/ 120 w 666"/>
              <a:gd name="T73" fmla="*/ 186 h 613"/>
              <a:gd name="T74" fmla="*/ 120 w 666"/>
              <a:gd name="T75" fmla="*/ 320 h 613"/>
              <a:gd name="T76" fmla="*/ 120 w 666"/>
              <a:gd name="T77" fmla="*/ 186 h 613"/>
              <a:gd name="T78" fmla="*/ 613 w 666"/>
              <a:gd name="T79" fmla="*/ 253 h 613"/>
              <a:gd name="T80" fmla="*/ 480 w 666"/>
              <a:gd name="T81" fmla="*/ 253 h 613"/>
              <a:gd name="T82" fmla="*/ 333 w 666"/>
              <a:gd name="T83" fmla="*/ 266 h 613"/>
              <a:gd name="T84" fmla="*/ 333 w 666"/>
              <a:gd name="T85" fmla="*/ 400 h 613"/>
              <a:gd name="T86" fmla="*/ 333 w 666"/>
              <a:gd name="T87" fmla="*/ 266 h 613"/>
              <a:gd name="T88" fmla="*/ 213 w 666"/>
              <a:gd name="T89" fmla="*/ 440 h 613"/>
              <a:gd name="T90" fmla="*/ 199 w 666"/>
              <a:gd name="T91" fmla="*/ 497 h 613"/>
              <a:gd name="T92" fmla="*/ 40 w 666"/>
              <a:gd name="T93" fmla="*/ 497 h 613"/>
              <a:gd name="T94" fmla="*/ 26 w 666"/>
              <a:gd name="T95" fmla="*/ 440 h 613"/>
              <a:gd name="T96" fmla="*/ 546 w 666"/>
              <a:gd name="T97" fmla="*/ 346 h 613"/>
              <a:gd name="T98" fmla="*/ 640 w 666"/>
              <a:gd name="T99" fmla="*/ 491 h 613"/>
              <a:gd name="T100" fmla="*/ 546 w 666"/>
              <a:gd name="T101" fmla="*/ 506 h 613"/>
              <a:gd name="T102" fmla="*/ 453 w 666"/>
              <a:gd name="T103" fmla="*/ 491 h 613"/>
              <a:gd name="T104" fmla="*/ 546 w 666"/>
              <a:gd name="T105" fmla="*/ 346 h 613"/>
              <a:gd name="T106" fmla="*/ 426 w 666"/>
              <a:gd name="T107" fmla="*/ 520 h 613"/>
              <a:gd name="T108" fmla="*/ 412 w 666"/>
              <a:gd name="T109" fmla="*/ 577 h 613"/>
              <a:gd name="T110" fmla="*/ 253 w 666"/>
              <a:gd name="T111" fmla="*/ 577 h 613"/>
              <a:gd name="T112" fmla="*/ 240 w 666"/>
              <a:gd name="T113" fmla="*/ 520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66" h="613">
                <a:moveTo>
                  <a:pt x="226" y="0"/>
                </a:moveTo>
                <a:cubicBezTo>
                  <a:pt x="182" y="0"/>
                  <a:pt x="146" y="36"/>
                  <a:pt x="146" y="80"/>
                </a:cubicBezTo>
                <a:cubicBezTo>
                  <a:pt x="146" y="106"/>
                  <a:pt x="159" y="129"/>
                  <a:pt x="179" y="144"/>
                </a:cubicBezTo>
                <a:cubicBezTo>
                  <a:pt x="168" y="149"/>
                  <a:pt x="159" y="157"/>
                  <a:pt x="151" y="165"/>
                </a:cubicBezTo>
                <a:cubicBezTo>
                  <a:pt x="141" y="162"/>
                  <a:pt x="130" y="160"/>
                  <a:pt x="120" y="160"/>
                </a:cubicBezTo>
                <a:cubicBezTo>
                  <a:pt x="68" y="160"/>
                  <a:pt x="26" y="202"/>
                  <a:pt x="26" y="253"/>
                </a:cubicBezTo>
                <a:cubicBezTo>
                  <a:pt x="26" y="286"/>
                  <a:pt x="43" y="314"/>
                  <a:pt x="69" y="331"/>
                </a:cubicBezTo>
                <a:cubicBezTo>
                  <a:pt x="28" y="350"/>
                  <a:pt x="0" y="392"/>
                  <a:pt x="0" y="440"/>
                </a:cubicBezTo>
                <a:lnTo>
                  <a:pt x="0" y="500"/>
                </a:lnTo>
                <a:cubicBezTo>
                  <a:pt x="0" y="504"/>
                  <a:pt x="2" y="508"/>
                  <a:pt x="5" y="510"/>
                </a:cubicBezTo>
                <a:cubicBezTo>
                  <a:pt x="5" y="510"/>
                  <a:pt x="14" y="517"/>
                  <a:pt x="32" y="522"/>
                </a:cubicBezTo>
                <a:cubicBezTo>
                  <a:pt x="50" y="528"/>
                  <a:pt x="78" y="533"/>
                  <a:pt x="120" y="533"/>
                </a:cubicBezTo>
                <a:cubicBezTo>
                  <a:pt x="161" y="533"/>
                  <a:pt x="189" y="528"/>
                  <a:pt x="207" y="522"/>
                </a:cubicBezTo>
                <a:cubicBezTo>
                  <a:pt x="209" y="522"/>
                  <a:pt x="211" y="521"/>
                  <a:pt x="213" y="520"/>
                </a:cubicBezTo>
                <a:lnTo>
                  <a:pt x="213" y="580"/>
                </a:lnTo>
                <a:cubicBezTo>
                  <a:pt x="213" y="584"/>
                  <a:pt x="215" y="588"/>
                  <a:pt x="218" y="590"/>
                </a:cubicBezTo>
                <a:cubicBezTo>
                  <a:pt x="218" y="590"/>
                  <a:pt x="228" y="597"/>
                  <a:pt x="246" y="602"/>
                </a:cubicBezTo>
                <a:cubicBezTo>
                  <a:pt x="264" y="608"/>
                  <a:pt x="292" y="613"/>
                  <a:pt x="333" y="613"/>
                </a:cubicBezTo>
                <a:cubicBezTo>
                  <a:pt x="374" y="613"/>
                  <a:pt x="402" y="608"/>
                  <a:pt x="420" y="602"/>
                </a:cubicBezTo>
                <a:cubicBezTo>
                  <a:pt x="438" y="597"/>
                  <a:pt x="448" y="590"/>
                  <a:pt x="448" y="590"/>
                </a:cubicBezTo>
                <a:cubicBezTo>
                  <a:pt x="451" y="588"/>
                  <a:pt x="453" y="584"/>
                  <a:pt x="453" y="580"/>
                </a:cubicBezTo>
                <a:lnTo>
                  <a:pt x="453" y="520"/>
                </a:lnTo>
                <a:cubicBezTo>
                  <a:pt x="455" y="521"/>
                  <a:pt x="457" y="522"/>
                  <a:pt x="459" y="522"/>
                </a:cubicBezTo>
                <a:cubicBezTo>
                  <a:pt x="477" y="528"/>
                  <a:pt x="505" y="533"/>
                  <a:pt x="546" y="533"/>
                </a:cubicBezTo>
                <a:cubicBezTo>
                  <a:pt x="587" y="533"/>
                  <a:pt x="615" y="528"/>
                  <a:pt x="633" y="522"/>
                </a:cubicBezTo>
                <a:cubicBezTo>
                  <a:pt x="651" y="517"/>
                  <a:pt x="661" y="510"/>
                  <a:pt x="661" y="510"/>
                </a:cubicBezTo>
                <a:cubicBezTo>
                  <a:pt x="664" y="508"/>
                  <a:pt x="666" y="504"/>
                  <a:pt x="666" y="500"/>
                </a:cubicBezTo>
                <a:lnTo>
                  <a:pt x="666" y="440"/>
                </a:lnTo>
                <a:cubicBezTo>
                  <a:pt x="666" y="392"/>
                  <a:pt x="638" y="350"/>
                  <a:pt x="597" y="331"/>
                </a:cubicBezTo>
                <a:cubicBezTo>
                  <a:pt x="623" y="314"/>
                  <a:pt x="640" y="286"/>
                  <a:pt x="640" y="253"/>
                </a:cubicBezTo>
                <a:cubicBezTo>
                  <a:pt x="640" y="202"/>
                  <a:pt x="598" y="160"/>
                  <a:pt x="546" y="160"/>
                </a:cubicBezTo>
                <a:cubicBezTo>
                  <a:pt x="535" y="160"/>
                  <a:pt x="523" y="162"/>
                  <a:pt x="513" y="166"/>
                </a:cubicBezTo>
                <a:cubicBezTo>
                  <a:pt x="505" y="157"/>
                  <a:pt x="495" y="150"/>
                  <a:pt x="484" y="144"/>
                </a:cubicBezTo>
                <a:cubicBezTo>
                  <a:pt x="504" y="129"/>
                  <a:pt x="517" y="106"/>
                  <a:pt x="517" y="80"/>
                </a:cubicBezTo>
                <a:cubicBezTo>
                  <a:pt x="517" y="36"/>
                  <a:pt x="481" y="0"/>
                  <a:pt x="437" y="0"/>
                </a:cubicBezTo>
                <a:cubicBezTo>
                  <a:pt x="393" y="0"/>
                  <a:pt x="357" y="36"/>
                  <a:pt x="357" y="80"/>
                </a:cubicBezTo>
                <a:cubicBezTo>
                  <a:pt x="357" y="106"/>
                  <a:pt x="370" y="129"/>
                  <a:pt x="390" y="144"/>
                </a:cubicBezTo>
                <a:cubicBezTo>
                  <a:pt x="359" y="159"/>
                  <a:pt x="337" y="188"/>
                  <a:pt x="332" y="224"/>
                </a:cubicBezTo>
                <a:cubicBezTo>
                  <a:pt x="326" y="188"/>
                  <a:pt x="304" y="159"/>
                  <a:pt x="273" y="144"/>
                </a:cubicBezTo>
                <a:cubicBezTo>
                  <a:pt x="293" y="129"/>
                  <a:pt x="306" y="106"/>
                  <a:pt x="306" y="80"/>
                </a:cubicBezTo>
                <a:cubicBezTo>
                  <a:pt x="306" y="36"/>
                  <a:pt x="270" y="0"/>
                  <a:pt x="226" y="0"/>
                </a:cubicBezTo>
                <a:close/>
                <a:moveTo>
                  <a:pt x="226" y="26"/>
                </a:moveTo>
                <a:cubicBezTo>
                  <a:pt x="256" y="26"/>
                  <a:pt x="280" y="50"/>
                  <a:pt x="280" y="80"/>
                </a:cubicBezTo>
                <a:cubicBezTo>
                  <a:pt x="280" y="109"/>
                  <a:pt x="256" y="133"/>
                  <a:pt x="226" y="133"/>
                </a:cubicBezTo>
                <a:cubicBezTo>
                  <a:pt x="197" y="133"/>
                  <a:pt x="173" y="109"/>
                  <a:pt x="173" y="80"/>
                </a:cubicBezTo>
                <a:cubicBezTo>
                  <a:pt x="173" y="50"/>
                  <a:pt x="197" y="26"/>
                  <a:pt x="226" y="26"/>
                </a:cubicBezTo>
                <a:close/>
                <a:moveTo>
                  <a:pt x="437" y="26"/>
                </a:moveTo>
                <a:cubicBezTo>
                  <a:pt x="467" y="26"/>
                  <a:pt x="490" y="50"/>
                  <a:pt x="490" y="80"/>
                </a:cubicBezTo>
                <a:cubicBezTo>
                  <a:pt x="490" y="109"/>
                  <a:pt x="467" y="133"/>
                  <a:pt x="437" y="133"/>
                </a:cubicBezTo>
                <a:cubicBezTo>
                  <a:pt x="407" y="133"/>
                  <a:pt x="384" y="109"/>
                  <a:pt x="384" y="80"/>
                </a:cubicBezTo>
                <a:cubicBezTo>
                  <a:pt x="384" y="50"/>
                  <a:pt x="407" y="26"/>
                  <a:pt x="437" y="26"/>
                </a:cubicBezTo>
                <a:close/>
                <a:moveTo>
                  <a:pt x="226" y="160"/>
                </a:moveTo>
                <a:cubicBezTo>
                  <a:pt x="271" y="160"/>
                  <a:pt x="306" y="195"/>
                  <a:pt x="306" y="240"/>
                </a:cubicBezTo>
                <a:lnTo>
                  <a:pt x="306" y="244"/>
                </a:lnTo>
                <a:cubicBezTo>
                  <a:pt x="268" y="255"/>
                  <a:pt x="240" y="291"/>
                  <a:pt x="240" y="333"/>
                </a:cubicBezTo>
                <a:cubicBezTo>
                  <a:pt x="240" y="366"/>
                  <a:pt x="257" y="394"/>
                  <a:pt x="282" y="411"/>
                </a:cubicBezTo>
                <a:cubicBezTo>
                  <a:pt x="266" y="419"/>
                  <a:pt x="251" y="430"/>
                  <a:pt x="240" y="445"/>
                </a:cubicBezTo>
                <a:lnTo>
                  <a:pt x="240" y="440"/>
                </a:lnTo>
                <a:cubicBezTo>
                  <a:pt x="240" y="392"/>
                  <a:pt x="211" y="350"/>
                  <a:pt x="170" y="331"/>
                </a:cubicBezTo>
                <a:cubicBezTo>
                  <a:pt x="196" y="314"/>
                  <a:pt x="213" y="286"/>
                  <a:pt x="213" y="253"/>
                </a:cubicBezTo>
                <a:cubicBezTo>
                  <a:pt x="213" y="222"/>
                  <a:pt x="198" y="195"/>
                  <a:pt x="175" y="178"/>
                </a:cubicBezTo>
                <a:cubicBezTo>
                  <a:pt x="189" y="167"/>
                  <a:pt x="206" y="160"/>
                  <a:pt x="226" y="160"/>
                </a:cubicBezTo>
                <a:close/>
                <a:moveTo>
                  <a:pt x="437" y="160"/>
                </a:moveTo>
                <a:cubicBezTo>
                  <a:pt x="457" y="160"/>
                  <a:pt x="475" y="167"/>
                  <a:pt x="489" y="179"/>
                </a:cubicBezTo>
                <a:cubicBezTo>
                  <a:pt x="467" y="197"/>
                  <a:pt x="453" y="223"/>
                  <a:pt x="453" y="253"/>
                </a:cubicBezTo>
                <a:cubicBezTo>
                  <a:pt x="453" y="286"/>
                  <a:pt x="470" y="314"/>
                  <a:pt x="495" y="331"/>
                </a:cubicBezTo>
                <a:cubicBezTo>
                  <a:pt x="455" y="350"/>
                  <a:pt x="426" y="392"/>
                  <a:pt x="426" y="440"/>
                </a:cubicBezTo>
                <a:lnTo>
                  <a:pt x="426" y="445"/>
                </a:lnTo>
                <a:cubicBezTo>
                  <a:pt x="415" y="430"/>
                  <a:pt x="400" y="419"/>
                  <a:pt x="384" y="411"/>
                </a:cubicBezTo>
                <a:cubicBezTo>
                  <a:pt x="409" y="394"/>
                  <a:pt x="426" y="366"/>
                  <a:pt x="426" y="333"/>
                </a:cubicBezTo>
                <a:cubicBezTo>
                  <a:pt x="426" y="290"/>
                  <a:pt x="397" y="254"/>
                  <a:pt x="357" y="243"/>
                </a:cubicBezTo>
                <a:lnTo>
                  <a:pt x="357" y="240"/>
                </a:lnTo>
                <a:cubicBezTo>
                  <a:pt x="357" y="195"/>
                  <a:pt x="392" y="160"/>
                  <a:pt x="437" y="160"/>
                </a:cubicBezTo>
                <a:close/>
                <a:moveTo>
                  <a:pt x="120" y="186"/>
                </a:moveTo>
                <a:cubicBezTo>
                  <a:pt x="157" y="186"/>
                  <a:pt x="186" y="216"/>
                  <a:pt x="186" y="253"/>
                </a:cubicBezTo>
                <a:cubicBezTo>
                  <a:pt x="186" y="290"/>
                  <a:pt x="157" y="320"/>
                  <a:pt x="120" y="320"/>
                </a:cubicBezTo>
                <a:cubicBezTo>
                  <a:pt x="83" y="320"/>
                  <a:pt x="53" y="290"/>
                  <a:pt x="53" y="253"/>
                </a:cubicBezTo>
                <a:cubicBezTo>
                  <a:pt x="53" y="216"/>
                  <a:pt x="83" y="186"/>
                  <a:pt x="120" y="186"/>
                </a:cubicBezTo>
                <a:close/>
                <a:moveTo>
                  <a:pt x="546" y="186"/>
                </a:moveTo>
                <a:cubicBezTo>
                  <a:pt x="583" y="186"/>
                  <a:pt x="613" y="216"/>
                  <a:pt x="613" y="253"/>
                </a:cubicBezTo>
                <a:cubicBezTo>
                  <a:pt x="613" y="290"/>
                  <a:pt x="583" y="320"/>
                  <a:pt x="546" y="320"/>
                </a:cubicBezTo>
                <a:cubicBezTo>
                  <a:pt x="509" y="320"/>
                  <a:pt x="480" y="290"/>
                  <a:pt x="480" y="253"/>
                </a:cubicBezTo>
                <a:cubicBezTo>
                  <a:pt x="480" y="216"/>
                  <a:pt x="509" y="186"/>
                  <a:pt x="546" y="186"/>
                </a:cubicBezTo>
                <a:close/>
                <a:moveTo>
                  <a:pt x="333" y="266"/>
                </a:moveTo>
                <a:cubicBezTo>
                  <a:pt x="370" y="266"/>
                  <a:pt x="400" y="296"/>
                  <a:pt x="400" y="333"/>
                </a:cubicBezTo>
                <a:cubicBezTo>
                  <a:pt x="400" y="370"/>
                  <a:pt x="370" y="400"/>
                  <a:pt x="333" y="400"/>
                </a:cubicBezTo>
                <a:cubicBezTo>
                  <a:pt x="296" y="400"/>
                  <a:pt x="266" y="370"/>
                  <a:pt x="266" y="333"/>
                </a:cubicBezTo>
                <a:cubicBezTo>
                  <a:pt x="266" y="296"/>
                  <a:pt x="296" y="266"/>
                  <a:pt x="333" y="266"/>
                </a:cubicBezTo>
                <a:close/>
                <a:moveTo>
                  <a:pt x="120" y="346"/>
                </a:moveTo>
                <a:cubicBezTo>
                  <a:pt x="171" y="346"/>
                  <a:pt x="213" y="388"/>
                  <a:pt x="213" y="440"/>
                </a:cubicBezTo>
                <a:lnTo>
                  <a:pt x="213" y="491"/>
                </a:lnTo>
                <a:cubicBezTo>
                  <a:pt x="211" y="492"/>
                  <a:pt x="210" y="494"/>
                  <a:pt x="199" y="497"/>
                </a:cubicBezTo>
                <a:cubicBezTo>
                  <a:pt x="184" y="501"/>
                  <a:pt x="158" y="506"/>
                  <a:pt x="120" y="506"/>
                </a:cubicBezTo>
                <a:cubicBezTo>
                  <a:pt x="81" y="506"/>
                  <a:pt x="55" y="501"/>
                  <a:pt x="40" y="497"/>
                </a:cubicBezTo>
                <a:cubicBezTo>
                  <a:pt x="29" y="494"/>
                  <a:pt x="28" y="492"/>
                  <a:pt x="26" y="491"/>
                </a:cubicBezTo>
                <a:lnTo>
                  <a:pt x="26" y="440"/>
                </a:lnTo>
                <a:cubicBezTo>
                  <a:pt x="26" y="388"/>
                  <a:pt x="68" y="346"/>
                  <a:pt x="120" y="346"/>
                </a:cubicBezTo>
                <a:close/>
                <a:moveTo>
                  <a:pt x="546" y="346"/>
                </a:moveTo>
                <a:cubicBezTo>
                  <a:pt x="598" y="346"/>
                  <a:pt x="640" y="388"/>
                  <a:pt x="640" y="440"/>
                </a:cubicBezTo>
                <a:lnTo>
                  <a:pt x="640" y="491"/>
                </a:lnTo>
                <a:cubicBezTo>
                  <a:pt x="638" y="492"/>
                  <a:pt x="637" y="494"/>
                  <a:pt x="626" y="497"/>
                </a:cubicBezTo>
                <a:cubicBezTo>
                  <a:pt x="610" y="501"/>
                  <a:pt x="585" y="506"/>
                  <a:pt x="546" y="506"/>
                </a:cubicBezTo>
                <a:cubicBezTo>
                  <a:pt x="507" y="506"/>
                  <a:pt x="482" y="501"/>
                  <a:pt x="467" y="497"/>
                </a:cubicBezTo>
                <a:cubicBezTo>
                  <a:pt x="456" y="494"/>
                  <a:pt x="455" y="492"/>
                  <a:pt x="453" y="491"/>
                </a:cubicBezTo>
                <a:lnTo>
                  <a:pt x="453" y="440"/>
                </a:lnTo>
                <a:cubicBezTo>
                  <a:pt x="453" y="388"/>
                  <a:pt x="495" y="346"/>
                  <a:pt x="546" y="346"/>
                </a:cubicBezTo>
                <a:close/>
                <a:moveTo>
                  <a:pt x="333" y="426"/>
                </a:moveTo>
                <a:cubicBezTo>
                  <a:pt x="384" y="426"/>
                  <a:pt x="426" y="468"/>
                  <a:pt x="426" y="520"/>
                </a:cubicBezTo>
                <a:lnTo>
                  <a:pt x="426" y="571"/>
                </a:lnTo>
                <a:cubicBezTo>
                  <a:pt x="424" y="572"/>
                  <a:pt x="423" y="574"/>
                  <a:pt x="412" y="577"/>
                </a:cubicBezTo>
                <a:cubicBezTo>
                  <a:pt x="397" y="581"/>
                  <a:pt x="372" y="586"/>
                  <a:pt x="333" y="586"/>
                </a:cubicBezTo>
                <a:cubicBezTo>
                  <a:pt x="294" y="586"/>
                  <a:pt x="269" y="581"/>
                  <a:pt x="253" y="577"/>
                </a:cubicBezTo>
                <a:cubicBezTo>
                  <a:pt x="242" y="574"/>
                  <a:pt x="242" y="572"/>
                  <a:pt x="240" y="571"/>
                </a:cubicBezTo>
                <a:lnTo>
                  <a:pt x="240" y="520"/>
                </a:lnTo>
                <a:cubicBezTo>
                  <a:pt x="240" y="468"/>
                  <a:pt x="281" y="426"/>
                  <a:pt x="333" y="42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62200" y="1689373"/>
            <a:ext cx="135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err="1" smtClean="0"/>
              <a:t>My</a:t>
            </a:r>
            <a:r>
              <a:rPr lang="fr-CH" b="1" dirty="0" smtClean="0"/>
              <a:t> network</a:t>
            </a:r>
            <a:endParaRPr lang="en-US" b="1" dirty="0"/>
          </a:p>
        </p:txBody>
      </p:sp>
      <p:sp>
        <p:nvSpPr>
          <p:cNvPr id="110" name="Delete Message"/>
          <p:cNvSpPr>
            <a:spLocks noChangeAspect="1" noEditPoints="1"/>
          </p:cNvSpPr>
          <p:nvPr/>
        </p:nvSpPr>
        <p:spPr bwMode="auto">
          <a:xfrm>
            <a:off x="3934491" y="1250577"/>
            <a:ext cx="520433" cy="438796"/>
          </a:xfrm>
          <a:custGeom>
            <a:avLst/>
            <a:gdLst>
              <a:gd name="T0" fmla="*/ 0 w 666"/>
              <a:gd name="T1" fmla="*/ 454 h 560"/>
              <a:gd name="T2" fmla="*/ 360 w 666"/>
              <a:gd name="T3" fmla="*/ 427 h 560"/>
              <a:gd name="T4" fmla="*/ 26 w 666"/>
              <a:gd name="T5" fmla="*/ 397 h 560"/>
              <a:gd name="T6" fmla="*/ 260 w 666"/>
              <a:gd name="T7" fmla="*/ 292 h 560"/>
              <a:gd name="T8" fmla="*/ 320 w 666"/>
              <a:gd name="T9" fmla="*/ 315 h 560"/>
              <a:gd name="T10" fmla="*/ 426 w 666"/>
              <a:gd name="T11" fmla="*/ 252 h 560"/>
              <a:gd name="T12" fmla="*/ 481 w 666"/>
              <a:gd name="T13" fmla="*/ 262 h 560"/>
              <a:gd name="T14" fmla="*/ 514 w 666"/>
              <a:gd name="T15" fmla="*/ 177 h 560"/>
              <a:gd name="T16" fmla="*/ 613 w 666"/>
              <a:gd name="T17" fmla="*/ 280 h 560"/>
              <a:gd name="T18" fmla="*/ 640 w 666"/>
              <a:gd name="T19" fmla="*/ 0 h 560"/>
              <a:gd name="T20" fmla="*/ 26 w 666"/>
              <a:gd name="T21" fmla="*/ 27 h 560"/>
              <a:gd name="T22" fmla="*/ 613 w 666"/>
              <a:gd name="T23" fmla="*/ 57 h 560"/>
              <a:gd name="T24" fmla="*/ 362 w 666"/>
              <a:gd name="T25" fmla="*/ 271 h 560"/>
              <a:gd name="T26" fmla="*/ 362 w 666"/>
              <a:gd name="T27" fmla="*/ 271 h 560"/>
              <a:gd name="T28" fmla="*/ 278 w 666"/>
              <a:gd name="T29" fmla="*/ 271 h 560"/>
              <a:gd name="T30" fmla="*/ 277 w 666"/>
              <a:gd name="T31" fmla="*/ 271 h 560"/>
              <a:gd name="T32" fmla="*/ 26 w 666"/>
              <a:gd name="T33" fmla="*/ 57 h 560"/>
              <a:gd name="T34" fmla="*/ 26 w 666"/>
              <a:gd name="T35" fmla="*/ 92 h 560"/>
              <a:gd name="T36" fmla="*/ 193 w 666"/>
              <a:gd name="T37" fmla="*/ 234 h 560"/>
              <a:gd name="T38" fmla="*/ 26 w 666"/>
              <a:gd name="T39" fmla="*/ 92 h 560"/>
              <a:gd name="T40" fmla="*/ 400 w 666"/>
              <a:gd name="T41" fmla="*/ 427 h 560"/>
              <a:gd name="T42" fmla="*/ 666 w 666"/>
              <a:gd name="T43" fmla="*/ 427 h 560"/>
              <a:gd name="T44" fmla="*/ 533 w 666"/>
              <a:gd name="T45" fmla="*/ 320 h 560"/>
              <a:gd name="T46" fmla="*/ 533 w 666"/>
              <a:gd name="T47" fmla="*/ 534 h 560"/>
              <a:gd name="T48" fmla="*/ 533 w 666"/>
              <a:gd name="T49" fmla="*/ 320 h 560"/>
              <a:gd name="T50" fmla="*/ 477 w 666"/>
              <a:gd name="T51" fmla="*/ 390 h 560"/>
              <a:gd name="T52" fmla="*/ 477 w 666"/>
              <a:gd name="T53" fmla="*/ 464 h 560"/>
              <a:gd name="T54" fmla="*/ 533 w 666"/>
              <a:gd name="T55" fmla="*/ 446 h 560"/>
              <a:gd name="T56" fmla="*/ 589 w 666"/>
              <a:gd name="T57" fmla="*/ 464 h 560"/>
              <a:gd name="T58" fmla="*/ 589 w 666"/>
              <a:gd name="T59" fmla="*/ 390 h 560"/>
              <a:gd name="T60" fmla="*/ 570 w 666"/>
              <a:gd name="T61" fmla="*/ 371 h 560"/>
              <a:gd name="T62" fmla="*/ 496 w 666"/>
              <a:gd name="T63" fmla="*/ 371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66" h="560">
                <a:moveTo>
                  <a:pt x="0" y="0"/>
                </a:moveTo>
                <a:lnTo>
                  <a:pt x="0" y="454"/>
                </a:lnTo>
                <a:lnTo>
                  <a:pt x="360" y="454"/>
                </a:lnTo>
                <a:cubicBezTo>
                  <a:pt x="378" y="454"/>
                  <a:pt x="378" y="427"/>
                  <a:pt x="360" y="427"/>
                </a:cubicBezTo>
                <a:lnTo>
                  <a:pt x="26" y="427"/>
                </a:lnTo>
                <a:lnTo>
                  <a:pt x="26" y="397"/>
                </a:lnTo>
                <a:lnTo>
                  <a:pt x="213" y="252"/>
                </a:lnTo>
                <a:cubicBezTo>
                  <a:pt x="228" y="264"/>
                  <a:pt x="256" y="288"/>
                  <a:pt x="260" y="292"/>
                </a:cubicBezTo>
                <a:lnTo>
                  <a:pt x="260" y="292"/>
                </a:lnTo>
                <a:cubicBezTo>
                  <a:pt x="282" y="310"/>
                  <a:pt x="305" y="315"/>
                  <a:pt x="320" y="315"/>
                </a:cubicBezTo>
                <a:cubicBezTo>
                  <a:pt x="335" y="315"/>
                  <a:pt x="358" y="310"/>
                  <a:pt x="379" y="292"/>
                </a:cubicBezTo>
                <a:cubicBezTo>
                  <a:pt x="383" y="288"/>
                  <a:pt x="412" y="264"/>
                  <a:pt x="426" y="252"/>
                </a:cubicBezTo>
                <a:lnTo>
                  <a:pt x="465" y="283"/>
                </a:lnTo>
                <a:cubicBezTo>
                  <a:pt x="479" y="294"/>
                  <a:pt x="495" y="273"/>
                  <a:pt x="481" y="262"/>
                </a:cubicBezTo>
                <a:lnTo>
                  <a:pt x="447" y="234"/>
                </a:lnTo>
                <a:cubicBezTo>
                  <a:pt x="471" y="213"/>
                  <a:pt x="484" y="203"/>
                  <a:pt x="514" y="177"/>
                </a:cubicBezTo>
                <a:cubicBezTo>
                  <a:pt x="565" y="134"/>
                  <a:pt x="598" y="105"/>
                  <a:pt x="613" y="92"/>
                </a:cubicBezTo>
                <a:lnTo>
                  <a:pt x="613" y="280"/>
                </a:lnTo>
                <a:cubicBezTo>
                  <a:pt x="613" y="298"/>
                  <a:pt x="640" y="298"/>
                  <a:pt x="640" y="280"/>
                </a:cubicBezTo>
                <a:lnTo>
                  <a:pt x="640" y="0"/>
                </a:lnTo>
                <a:lnTo>
                  <a:pt x="0" y="0"/>
                </a:lnTo>
                <a:close/>
                <a:moveTo>
                  <a:pt x="26" y="27"/>
                </a:moveTo>
                <a:lnTo>
                  <a:pt x="613" y="27"/>
                </a:lnTo>
                <a:lnTo>
                  <a:pt x="613" y="57"/>
                </a:lnTo>
                <a:cubicBezTo>
                  <a:pt x="610" y="60"/>
                  <a:pt x="556" y="106"/>
                  <a:pt x="497" y="157"/>
                </a:cubicBezTo>
                <a:cubicBezTo>
                  <a:pt x="435" y="209"/>
                  <a:pt x="371" y="264"/>
                  <a:pt x="362" y="271"/>
                </a:cubicBezTo>
                <a:lnTo>
                  <a:pt x="362" y="271"/>
                </a:lnTo>
                <a:lnTo>
                  <a:pt x="362" y="271"/>
                </a:lnTo>
                <a:cubicBezTo>
                  <a:pt x="346" y="285"/>
                  <a:pt x="329" y="288"/>
                  <a:pt x="320" y="288"/>
                </a:cubicBezTo>
                <a:cubicBezTo>
                  <a:pt x="311" y="288"/>
                  <a:pt x="294" y="285"/>
                  <a:pt x="278" y="271"/>
                </a:cubicBezTo>
                <a:lnTo>
                  <a:pt x="278" y="271"/>
                </a:lnTo>
                <a:lnTo>
                  <a:pt x="277" y="271"/>
                </a:lnTo>
                <a:cubicBezTo>
                  <a:pt x="269" y="264"/>
                  <a:pt x="204" y="209"/>
                  <a:pt x="143" y="157"/>
                </a:cubicBezTo>
                <a:cubicBezTo>
                  <a:pt x="83" y="106"/>
                  <a:pt x="30" y="60"/>
                  <a:pt x="26" y="57"/>
                </a:cubicBezTo>
                <a:lnTo>
                  <a:pt x="26" y="27"/>
                </a:lnTo>
                <a:close/>
                <a:moveTo>
                  <a:pt x="26" y="92"/>
                </a:moveTo>
                <a:cubicBezTo>
                  <a:pt x="42" y="105"/>
                  <a:pt x="75" y="134"/>
                  <a:pt x="126" y="177"/>
                </a:cubicBezTo>
                <a:cubicBezTo>
                  <a:pt x="156" y="203"/>
                  <a:pt x="168" y="213"/>
                  <a:pt x="193" y="234"/>
                </a:cubicBezTo>
                <a:lnTo>
                  <a:pt x="26" y="363"/>
                </a:lnTo>
                <a:lnTo>
                  <a:pt x="26" y="92"/>
                </a:lnTo>
                <a:close/>
                <a:moveTo>
                  <a:pt x="533" y="294"/>
                </a:moveTo>
                <a:cubicBezTo>
                  <a:pt x="460" y="294"/>
                  <a:pt x="400" y="353"/>
                  <a:pt x="400" y="427"/>
                </a:cubicBezTo>
                <a:cubicBezTo>
                  <a:pt x="400" y="500"/>
                  <a:pt x="460" y="560"/>
                  <a:pt x="533" y="560"/>
                </a:cubicBezTo>
                <a:cubicBezTo>
                  <a:pt x="607" y="560"/>
                  <a:pt x="666" y="500"/>
                  <a:pt x="666" y="427"/>
                </a:cubicBezTo>
                <a:cubicBezTo>
                  <a:pt x="666" y="353"/>
                  <a:pt x="607" y="294"/>
                  <a:pt x="533" y="294"/>
                </a:cubicBezTo>
                <a:close/>
                <a:moveTo>
                  <a:pt x="533" y="320"/>
                </a:moveTo>
                <a:cubicBezTo>
                  <a:pt x="592" y="320"/>
                  <a:pt x="640" y="368"/>
                  <a:pt x="640" y="427"/>
                </a:cubicBezTo>
                <a:cubicBezTo>
                  <a:pt x="640" y="486"/>
                  <a:pt x="592" y="534"/>
                  <a:pt x="533" y="534"/>
                </a:cubicBezTo>
                <a:cubicBezTo>
                  <a:pt x="474" y="534"/>
                  <a:pt x="426" y="486"/>
                  <a:pt x="426" y="427"/>
                </a:cubicBezTo>
                <a:cubicBezTo>
                  <a:pt x="426" y="368"/>
                  <a:pt x="474" y="320"/>
                  <a:pt x="533" y="320"/>
                </a:cubicBezTo>
                <a:close/>
                <a:moveTo>
                  <a:pt x="486" y="367"/>
                </a:moveTo>
                <a:cubicBezTo>
                  <a:pt x="474" y="367"/>
                  <a:pt x="468" y="381"/>
                  <a:pt x="477" y="390"/>
                </a:cubicBezTo>
                <a:lnTo>
                  <a:pt x="514" y="427"/>
                </a:lnTo>
                <a:lnTo>
                  <a:pt x="477" y="464"/>
                </a:lnTo>
                <a:cubicBezTo>
                  <a:pt x="464" y="477"/>
                  <a:pt x="483" y="496"/>
                  <a:pt x="496" y="483"/>
                </a:cubicBezTo>
                <a:lnTo>
                  <a:pt x="533" y="446"/>
                </a:lnTo>
                <a:lnTo>
                  <a:pt x="570" y="483"/>
                </a:lnTo>
                <a:cubicBezTo>
                  <a:pt x="583" y="496"/>
                  <a:pt x="602" y="477"/>
                  <a:pt x="589" y="464"/>
                </a:cubicBezTo>
                <a:lnTo>
                  <a:pt x="552" y="427"/>
                </a:lnTo>
                <a:lnTo>
                  <a:pt x="589" y="390"/>
                </a:lnTo>
                <a:cubicBezTo>
                  <a:pt x="598" y="381"/>
                  <a:pt x="592" y="366"/>
                  <a:pt x="580" y="367"/>
                </a:cubicBezTo>
                <a:cubicBezTo>
                  <a:pt x="576" y="367"/>
                  <a:pt x="573" y="368"/>
                  <a:pt x="570" y="371"/>
                </a:cubicBezTo>
                <a:lnTo>
                  <a:pt x="533" y="408"/>
                </a:lnTo>
                <a:lnTo>
                  <a:pt x="496" y="371"/>
                </a:lnTo>
                <a:cubicBezTo>
                  <a:pt x="493" y="368"/>
                  <a:pt x="490" y="367"/>
                  <a:pt x="486" y="36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716014" y="168937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smtClean="0"/>
              <a:t>Messaging</a:t>
            </a:r>
            <a:endParaRPr lang="en-US" b="1" dirty="0"/>
          </a:p>
        </p:txBody>
      </p:sp>
      <p:grpSp>
        <p:nvGrpSpPr>
          <p:cNvPr id="112" name="Notification Box"/>
          <p:cNvGrpSpPr/>
          <p:nvPr>
            <p:custDataLst>
              <p:tags r:id="rId3"/>
            </p:custDataLst>
          </p:nvPr>
        </p:nvGrpSpPr>
        <p:grpSpPr>
          <a:xfrm>
            <a:off x="5186733" y="1219200"/>
            <a:ext cx="2454030" cy="470173"/>
            <a:chOff x="1652587" y="2331792"/>
            <a:chExt cx="3423424" cy="470173"/>
          </a:xfrm>
        </p:grpSpPr>
        <p:sp>
          <p:nvSpPr>
            <p:cNvPr id="113" name="Box"/>
            <p:cNvSpPr/>
            <p:nvPr/>
          </p:nvSpPr>
          <p:spPr>
            <a:xfrm>
              <a:off x="1652587" y="2331792"/>
              <a:ext cx="3423424" cy="47017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30352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en-US" sz="90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 DO: UPLOAD YOUR BILLS </a:t>
              </a:r>
              <a:endParaRPr 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300"/>
                </a:spcAft>
              </a:pPr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Insert your notification message here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4" name="Icons"/>
            <p:cNvGrpSpPr/>
            <p:nvPr/>
          </p:nvGrpSpPr>
          <p:grpSpPr>
            <a:xfrm>
              <a:off x="1792104" y="2419085"/>
              <a:ext cx="475034" cy="295590"/>
              <a:chOff x="826576" y="1669713"/>
              <a:chExt cx="637806" cy="396875"/>
            </a:xfrm>
          </p:grpSpPr>
          <p:sp>
            <p:nvSpPr>
              <p:cNvPr id="115" name="Info Icon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868656" y="1670507"/>
                <a:ext cx="553648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Warning Icon" hidden="1"/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26576" y="1670507"/>
                <a:ext cx="637806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Error Icon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867551" y="1670507"/>
                <a:ext cx="555866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8" name="Question Icon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867552" y="1669713"/>
                <a:ext cx="555865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20" name="Flag"/>
          <p:cNvSpPr>
            <a:spLocks noChangeAspect="1" noEditPoints="1"/>
          </p:cNvSpPr>
          <p:nvPr/>
        </p:nvSpPr>
        <p:spPr bwMode="auto">
          <a:xfrm>
            <a:off x="7730671" y="1250578"/>
            <a:ext cx="346529" cy="438796"/>
          </a:xfrm>
          <a:custGeom>
            <a:avLst/>
            <a:gdLst>
              <a:gd name="T0" fmla="*/ 173 w 666"/>
              <a:gd name="T1" fmla="*/ 0 h 667"/>
              <a:gd name="T2" fmla="*/ 40 w 666"/>
              <a:gd name="T3" fmla="*/ 14 h 667"/>
              <a:gd name="T4" fmla="*/ 0 w 666"/>
              <a:gd name="T5" fmla="*/ 35 h 667"/>
              <a:gd name="T6" fmla="*/ 0 w 666"/>
              <a:gd name="T7" fmla="*/ 654 h 667"/>
              <a:gd name="T8" fmla="*/ 13 w 666"/>
              <a:gd name="T9" fmla="*/ 667 h 667"/>
              <a:gd name="T10" fmla="*/ 26 w 666"/>
              <a:gd name="T11" fmla="*/ 654 h 667"/>
              <a:gd name="T12" fmla="*/ 26 w 666"/>
              <a:gd name="T13" fmla="*/ 409 h 667"/>
              <a:gd name="T14" fmla="*/ 56 w 666"/>
              <a:gd name="T15" fmla="*/ 400 h 667"/>
              <a:gd name="T16" fmla="*/ 173 w 666"/>
              <a:gd name="T17" fmla="*/ 387 h 667"/>
              <a:gd name="T18" fmla="*/ 311 w 666"/>
              <a:gd name="T19" fmla="*/ 413 h 667"/>
              <a:gd name="T20" fmla="*/ 493 w 666"/>
              <a:gd name="T21" fmla="*/ 440 h 667"/>
              <a:gd name="T22" fmla="*/ 660 w 666"/>
              <a:gd name="T23" fmla="*/ 399 h 667"/>
              <a:gd name="T24" fmla="*/ 666 w 666"/>
              <a:gd name="T25" fmla="*/ 395 h 667"/>
              <a:gd name="T26" fmla="*/ 666 w 666"/>
              <a:gd name="T27" fmla="*/ 31 h 667"/>
              <a:gd name="T28" fmla="*/ 647 w 666"/>
              <a:gd name="T29" fmla="*/ 42 h 667"/>
              <a:gd name="T30" fmla="*/ 493 w 666"/>
              <a:gd name="T31" fmla="*/ 80 h 667"/>
              <a:gd name="T32" fmla="*/ 338 w 666"/>
              <a:gd name="T33" fmla="*/ 42 h 667"/>
              <a:gd name="T34" fmla="*/ 173 w 666"/>
              <a:gd name="T35" fmla="*/ 0 h 667"/>
              <a:gd name="T36" fmla="*/ 173 w 666"/>
              <a:gd name="T37" fmla="*/ 27 h 667"/>
              <a:gd name="T38" fmla="*/ 328 w 666"/>
              <a:gd name="T39" fmla="*/ 66 h 667"/>
              <a:gd name="T40" fmla="*/ 493 w 666"/>
              <a:gd name="T41" fmla="*/ 107 h 667"/>
              <a:gd name="T42" fmla="*/ 640 w 666"/>
              <a:gd name="T43" fmla="*/ 74 h 667"/>
              <a:gd name="T44" fmla="*/ 640 w 666"/>
              <a:gd name="T45" fmla="*/ 378 h 667"/>
              <a:gd name="T46" fmla="*/ 493 w 666"/>
              <a:gd name="T47" fmla="*/ 414 h 667"/>
              <a:gd name="T48" fmla="*/ 318 w 666"/>
              <a:gd name="T49" fmla="*/ 388 h 667"/>
              <a:gd name="T50" fmla="*/ 173 w 666"/>
              <a:gd name="T51" fmla="*/ 360 h 667"/>
              <a:gd name="T52" fmla="*/ 49 w 666"/>
              <a:gd name="T53" fmla="*/ 374 h 667"/>
              <a:gd name="T54" fmla="*/ 26 w 666"/>
              <a:gd name="T55" fmla="*/ 382 h 667"/>
              <a:gd name="T56" fmla="*/ 26 w 666"/>
              <a:gd name="T57" fmla="*/ 48 h 667"/>
              <a:gd name="T58" fmla="*/ 47 w 666"/>
              <a:gd name="T59" fmla="*/ 40 h 667"/>
              <a:gd name="T60" fmla="*/ 173 w 666"/>
              <a:gd name="T61" fmla="*/ 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6" h="667">
                <a:moveTo>
                  <a:pt x="173" y="0"/>
                </a:moveTo>
                <a:cubicBezTo>
                  <a:pt x="106" y="0"/>
                  <a:pt x="65" y="7"/>
                  <a:pt x="40" y="14"/>
                </a:cubicBezTo>
                <a:cubicBezTo>
                  <a:pt x="24" y="18"/>
                  <a:pt x="11" y="26"/>
                  <a:pt x="0" y="35"/>
                </a:cubicBezTo>
                <a:cubicBezTo>
                  <a:pt x="0" y="250"/>
                  <a:pt x="0" y="469"/>
                  <a:pt x="0" y="654"/>
                </a:cubicBezTo>
                <a:cubicBezTo>
                  <a:pt x="0" y="661"/>
                  <a:pt x="6" y="667"/>
                  <a:pt x="13" y="667"/>
                </a:cubicBezTo>
                <a:cubicBezTo>
                  <a:pt x="20" y="667"/>
                  <a:pt x="27" y="661"/>
                  <a:pt x="26" y="654"/>
                </a:cubicBezTo>
                <a:lnTo>
                  <a:pt x="26" y="409"/>
                </a:lnTo>
                <a:cubicBezTo>
                  <a:pt x="32" y="407"/>
                  <a:pt x="40" y="404"/>
                  <a:pt x="56" y="400"/>
                </a:cubicBezTo>
                <a:cubicBezTo>
                  <a:pt x="81" y="394"/>
                  <a:pt x="120" y="387"/>
                  <a:pt x="173" y="387"/>
                </a:cubicBezTo>
                <a:cubicBezTo>
                  <a:pt x="225" y="387"/>
                  <a:pt x="264" y="400"/>
                  <a:pt x="311" y="413"/>
                </a:cubicBezTo>
                <a:cubicBezTo>
                  <a:pt x="357" y="427"/>
                  <a:pt x="412" y="440"/>
                  <a:pt x="493" y="440"/>
                </a:cubicBezTo>
                <a:cubicBezTo>
                  <a:pt x="587" y="440"/>
                  <a:pt x="660" y="399"/>
                  <a:pt x="660" y="399"/>
                </a:cubicBezTo>
                <a:lnTo>
                  <a:pt x="666" y="395"/>
                </a:lnTo>
                <a:lnTo>
                  <a:pt x="666" y="31"/>
                </a:lnTo>
                <a:lnTo>
                  <a:pt x="647" y="42"/>
                </a:lnTo>
                <a:cubicBezTo>
                  <a:pt x="636" y="48"/>
                  <a:pt x="573" y="80"/>
                  <a:pt x="493" y="80"/>
                </a:cubicBezTo>
                <a:cubicBezTo>
                  <a:pt x="429" y="80"/>
                  <a:pt x="385" y="62"/>
                  <a:pt x="338" y="42"/>
                </a:cubicBezTo>
                <a:cubicBezTo>
                  <a:pt x="291" y="22"/>
                  <a:pt x="242" y="0"/>
                  <a:pt x="173" y="0"/>
                </a:cubicBezTo>
                <a:close/>
                <a:moveTo>
                  <a:pt x="173" y="27"/>
                </a:moveTo>
                <a:cubicBezTo>
                  <a:pt x="236" y="27"/>
                  <a:pt x="281" y="46"/>
                  <a:pt x="328" y="66"/>
                </a:cubicBezTo>
                <a:cubicBezTo>
                  <a:pt x="375" y="86"/>
                  <a:pt x="424" y="107"/>
                  <a:pt x="493" y="107"/>
                </a:cubicBezTo>
                <a:cubicBezTo>
                  <a:pt x="565" y="107"/>
                  <a:pt x="615" y="86"/>
                  <a:pt x="640" y="74"/>
                </a:cubicBezTo>
                <a:lnTo>
                  <a:pt x="640" y="378"/>
                </a:lnTo>
                <a:cubicBezTo>
                  <a:pt x="631" y="383"/>
                  <a:pt x="572" y="414"/>
                  <a:pt x="493" y="414"/>
                </a:cubicBezTo>
                <a:cubicBezTo>
                  <a:pt x="415" y="414"/>
                  <a:pt x="364" y="401"/>
                  <a:pt x="318" y="388"/>
                </a:cubicBezTo>
                <a:cubicBezTo>
                  <a:pt x="271" y="374"/>
                  <a:pt x="229" y="360"/>
                  <a:pt x="173" y="360"/>
                </a:cubicBezTo>
                <a:cubicBezTo>
                  <a:pt x="118" y="360"/>
                  <a:pt x="77" y="367"/>
                  <a:pt x="49" y="374"/>
                </a:cubicBezTo>
                <a:cubicBezTo>
                  <a:pt x="34" y="378"/>
                  <a:pt x="34" y="379"/>
                  <a:pt x="26" y="382"/>
                </a:cubicBezTo>
                <a:lnTo>
                  <a:pt x="26" y="48"/>
                </a:lnTo>
                <a:cubicBezTo>
                  <a:pt x="30" y="46"/>
                  <a:pt x="37" y="43"/>
                  <a:pt x="47" y="40"/>
                </a:cubicBezTo>
                <a:cubicBezTo>
                  <a:pt x="69" y="34"/>
                  <a:pt x="108" y="27"/>
                  <a:pt x="173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Classroom"/>
          <p:cNvSpPr>
            <a:spLocks noChangeAspect="1" noEditPoints="1"/>
          </p:cNvSpPr>
          <p:nvPr/>
        </p:nvSpPr>
        <p:spPr bwMode="auto">
          <a:xfrm>
            <a:off x="8259501" y="1219998"/>
            <a:ext cx="492694" cy="497526"/>
          </a:xfrm>
          <a:custGeom>
            <a:avLst/>
            <a:gdLst>
              <a:gd name="T0" fmla="*/ 120 w 667"/>
              <a:gd name="T1" fmla="*/ 40 h 667"/>
              <a:gd name="T2" fmla="*/ 614 w 667"/>
              <a:gd name="T3" fmla="*/ 27 h 667"/>
              <a:gd name="T4" fmla="*/ 574 w 667"/>
              <a:gd name="T5" fmla="*/ 307 h 667"/>
              <a:gd name="T6" fmla="*/ 440 w 667"/>
              <a:gd name="T7" fmla="*/ 334 h 667"/>
              <a:gd name="T8" fmla="*/ 640 w 667"/>
              <a:gd name="T9" fmla="*/ 360 h 667"/>
              <a:gd name="T10" fmla="*/ 294 w 667"/>
              <a:gd name="T11" fmla="*/ 400 h 667"/>
              <a:gd name="T12" fmla="*/ 667 w 667"/>
              <a:gd name="T13" fmla="*/ 347 h 667"/>
              <a:gd name="T14" fmla="*/ 640 w 667"/>
              <a:gd name="T15" fmla="*/ 14 h 667"/>
              <a:gd name="T16" fmla="*/ 160 w 667"/>
              <a:gd name="T17" fmla="*/ 67 h 667"/>
              <a:gd name="T18" fmla="*/ 240 w 667"/>
              <a:gd name="T19" fmla="*/ 147 h 667"/>
              <a:gd name="T20" fmla="*/ 130 w 667"/>
              <a:gd name="T21" fmla="*/ 227 h 667"/>
              <a:gd name="T22" fmla="*/ 67 w 667"/>
              <a:gd name="T23" fmla="*/ 433 h 667"/>
              <a:gd name="T24" fmla="*/ 0 w 667"/>
              <a:gd name="T25" fmla="*/ 627 h 667"/>
              <a:gd name="T26" fmla="*/ 654 w 667"/>
              <a:gd name="T27" fmla="*/ 667 h 667"/>
              <a:gd name="T28" fmla="*/ 617 w 667"/>
              <a:gd name="T29" fmla="*/ 544 h 667"/>
              <a:gd name="T30" fmla="*/ 507 w 667"/>
              <a:gd name="T31" fmla="*/ 494 h 667"/>
              <a:gd name="T32" fmla="*/ 457 w 667"/>
              <a:gd name="T33" fmla="*/ 544 h 667"/>
              <a:gd name="T34" fmla="*/ 347 w 667"/>
              <a:gd name="T35" fmla="*/ 494 h 667"/>
              <a:gd name="T36" fmla="*/ 297 w 667"/>
              <a:gd name="T37" fmla="*/ 544 h 667"/>
              <a:gd name="T38" fmla="*/ 267 w 667"/>
              <a:gd name="T39" fmla="*/ 307 h 667"/>
              <a:gd name="T40" fmla="*/ 352 w 667"/>
              <a:gd name="T41" fmla="*/ 268 h 667"/>
              <a:gd name="T42" fmla="*/ 412 w 667"/>
              <a:gd name="T43" fmla="*/ 128 h 667"/>
              <a:gd name="T44" fmla="*/ 359 w 667"/>
              <a:gd name="T45" fmla="*/ 135 h 667"/>
              <a:gd name="T46" fmla="*/ 160 w 667"/>
              <a:gd name="T47" fmla="*/ 227 h 667"/>
              <a:gd name="T48" fmla="*/ 160 w 667"/>
              <a:gd name="T49" fmla="*/ 200 h 667"/>
              <a:gd name="T50" fmla="*/ 388 w 667"/>
              <a:gd name="T51" fmla="*/ 147 h 667"/>
              <a:gd name="T52" fmla="*/ 331 w 667"/>
              <a:gd name="T53" fmla="*/ 252 h 667"/>
              <a:gd name="T54" fmla="*/ 316 w 667"/>
              <a:gd name="T55" fmla="*/ 261 h 667"/>
              <a:gd name="T56" fmla="*/ 240 w 667"/>
              <a:gd name="T57" fmla="*/ 429 h 667"/>
              <a:gd name="T58" fmla="*/ 174 w 667"/>
              <a:gd name="T59" fmla="*/ 579 h 667"/>
              <a:gd name="T60" fmla="*/ 94 w 667"/>
              <a:gd name="T61" fmla="*/ 427 h 667"/>
              <a:gd name="T62" fmla="*/ 130 w 667"/>
              <a:gd name="T63" fmla="*/ 254 h 667"/>
              <a:gd name="T64" fmla="*/ 312 w 667"/>
              <a:gd name="T65" fmla="*/ 234 h 667"/>
              <a:gd name="T66" fmla="*/ 380 w 667"/>
              <a:gd name="T67" fmla="*/ 151 h 667"/>
              <a:gd name="T68" fmla="*/ 134 w 667"/>
              <a:gd name="T69" fmla="*/ 494 h 667"/>
              <a:gd name="T70" fmla="*/ 83 w 667"/>
              <a:gd name="T71" fmla="*/ 455 h 667"/>
              <a:gd name="T72" fmla="*/ 414 w 667"/>
              <a:gd name="T73" fmla="*/ 454 h 667"/>
              <a:gd name="T74" fmla="*/ 374 w 667"/>
              <a:gd name="T75" fmla="*/ 494 h 667"/>
              <a:gd name="T76" fmla="*/ 614 w 667"/>
              <a:gd name="T77" fmla="*/ 494 h 667"/>
              <a:gd name="T78" fmla="*/ 574 w 667"/>
              <a:gd name="T79" fmla="*/ 454 h 667"/>
              <a:gd name="T80" fmla="*/ 256 w 667"/>
              <a:gd name="T81" fmla="*/ 454 h 667"/>
              <a:gd name="T82" fmla="*/ 214 w 667"/>
              <a:gd name="T83" fmla="*/ 494 h 667"/>
              <a:gd name="T84" fmla="*/ 160 w 667"/>
              <a:gd name="T85" fmla="*/ 627 h 667"/>
              <a:gd name="T86" fmla="*/ 27 w 667"/>
              <a:gd name="T87" fmla="*/ 627 h 667"/>
              <a:gd name="T88" fmla="*/ 320 w 667"/>
              <a:gd name="T89" fmla="*/ 627 h 667"/>
              <a:gd name="T90" fmla="*/ 187 w 667"/>
              <a:gd name="T91" fmla="*/ 627 h 667"/>
              <a:gd name="T92" fmla="*/ 480 w 667"/>
              <a:gd name="T93" fmla="*/ 627 h 667"/>
              <a:gd name="T94" fmla="*/ 347 w 667"/>
              <a:gd name="T95" fmla="*/ 627 h 667"/>
              <a:gd name="T96" fmla="*/ 640 w 667"/>
              <a:gd name="T97" fmla="*/ 627 h 667"/>
              <a:gd name="T98" fmla="*/ 507 w 667"/>
              <a:gd name="T99" fmla="*/ 6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67" h="667">
                <a:moveTo>
                  <a:pt x="134" y="0"/>
                </a:moveTo>
                <a:cubicBezTo>
                  <a:pt x="126" y="0"/>
                  <a:pt x="120" y="6"/>
                  <a:pt x="120" y="14"/>
                </a:cubicBezTo>
                <a:lnTo>
                  <a:pt x="120" y="40"/>
                </a:lnTo>
                <a:cubicBezTo>
                  <a:pt x="120" y="59"/>
                  <a:pt x="147" y="59"/>
                  <a:pt x="147" y="40"/>
                </a:cubicBezTo>
                <a:lnTo>
                  <a:pt x="147" y="27"/>
                </a:lnTo>
                <a:lnTo>
                  <a:pt x="614" y="27"/>
                </a:lnTo>
                <a:lnTo>
                  <a:pt x="614" y="334"/>
                </a:lnTo>
                <a:lnTo>
                  <a:pt x="559" y="334"/>
                </a:lnTo>
                <a:lnTo>
                  <a:pt x="574" y="307"/>
                </a:lnTo>
                <a:lnTo>
                  <a:pt x="559" y="280"/>
                </a:lnTo>
                <a:lnTo>
                  <a:pt x="440" y="280"/>
                </a:lnTo>
                <a:lnTo>
                  <a:pt x="440" y="334"/>
                </a:lnTo>
                <a:lnTo>
                  <a:pt x="294" y="334"/>
                </a:lnTo>
                <a:cubicBezTo>
                  <a:pt x="276" y="334"/>
                  <a:pt x="276" y="361"/>
                  <a:pt x="294" y="360"/>
                </a:cubicBezTo>
                <a:cubicBezTo>
                  <a:pt x="409" y="360"/>
                  <a:pt x="526" y="360"/>
                  <a:pt x="640" y="360"/>
                </a:cubicBezTo>
                <a:lnTo>
                  <a:pt x="640" y="374"/>
                </a:lnTo>
                <a:lnTo>
                  <a:pt x="294" y="374"/>
                </a:lnTo>
                <a:cubicBezTo>
                  <a:pt x="276" y="374"/>
                  <a:pt x="276" y="401"/>
                  <a:pt x="294" y="400"/>
                </a:cubicBezTo>
                <a:lnTo>
                  <a:pt x="654" y="400"/>
                </a:lnTo>
                <a:cubicBezTo>
                  <a:pt x="661" y="400"/>
                  <a:pt x="667" y="395"/>
                  <a:pt x="667" y="387"/>
                </a:cubicBezTo>
                <a:lnTo>
                  <a:pt x="667" y="347"/>
                </a:lnTo>
                <a:cubicBezTo>
                  <a:pt x="667" y="340"/>
                  <a:pt x="661" y="334"/>
                  <a:pt x="654" y="334"/>
                </a:cubicBezTo>
                <a:lnTo>
                  <a:pt x="640" y="334"/>
                </a:lnTo>
                <a:lnTo>
                  <a:pt x="640" y="14"/>
                </a:lnTo>
                <a:cubicBezTo>
                  <a:pt x="640" y="6"/>
                  <a:pt x="634" y="0"/>
                  <a:pt x="627" y="0"/>
                </a:cubicBezTo>
                <a:lnTo>
                  <a:pt x="134" y="0"/>
                </a:lnTo>
                <a:close/>
                <a:moveTo>
                  <a:pt x="160" y="67"/>
                </a:moveTo>
                <a:cubicBezTo>
                  <a:pt x="116" y="67"/>
                  <a:pt x="80" y="103"/>
                  <a:pt x="80" y="147"/>
                </a:cubicBezTo>
                <a:cubicBezTo>
                  <a:pt x="80" y="191"/>
                  <a:pt x="116" y="227"/>
                  <a:pt x="160" y="227"/>
                </a:cubicBezTo>
                <a:cubicBezTo>
                  <a:pt x="204" y="227"/>
                  <a:pt x="240" y="191"/>
                  <a:pt x="240" y="147"/>
                </a:cubicBezTo>
                <a:cubicBezTo>
                  <a:pt x="240" y="103"/>
                  <a:pt x="204" y="67"/>
                  <a:pt x="160" y="67"/>
                </a:cubicBezTo>
                <a:close/>
                <a:moveTo>
                  <a:pt x="160" y="227"/>
                </a:moveTo>
                <a:lnTo>
                  <a:pt x="130" y="227"/>
                </a:lnTo>
                <a:cubicBezTo>
                  <a:pt x="120" y="227"/>
                  <a:pt x="105" y="228"/>
                  <a:pt x="91" y="238"/>
                </a:cubicBezTo>
                <a:cubicBezTo>
                  <a:pt x="78" y="247"/>
                  <a:pt x="67" y="265"/>
                  <a:pt x="67" y="290"/>
                </a:cubicBezTo>
                <a:lnTo>
                  <a:pt x="67" y="433"/>
                </a:lnTo>
                <a:cubicBezTo>
                  <a:pt x="44" y="443"/>
                  <a:pt x="27" y="467"/>
                  <a:pt x="27" y="494"/>
                </a:cubicBezTo>
                <a:cubicBezTo>
                  <a:pt x="27" y="514"/>
                  <a:pt x="36" y="532"/>
                  <a:pt x="51" y="544"/>
                </a:cubicBezTo>
                <a:cubicBezTo>
                  <a:pt x="21" y="560"/>
                  <a:pt x="0" y="591"/>
                  <a:pt x="0" y="627"/>
                </a:cubicBezTo>
                <a:lnTo>
                  <a:pt x="0" y="654"/>
                </a:lnTo>
                <a:cubicBezTo>
                  <a:pt x="0" y="661"/>
                  <a:pt x="6" y="667"/>
                  <a:pt x="14" y="667"/>
                </a:cubicBezTo>
                <a:lnTo>
                  <a:pt x="654" y="667"/>
                </a:lnTo>
                <a:cubicBezTo>
                  <a:pt x="661" y="667"/>
                  <a:pt x="667" y="661"/>
                  <a:pt x="667" y="654"/>
                </a:cubicBezTo>
                <a:lnTo>
                  <a:pt x="667" y="627"/>
                </a:lnTo>
                <a:cubicBezTo>
                  <a:pt x="667" y="591"/>
                  <a:pt x="647" y="560"/>
                  <a:pt x="617" y="544"/>
                </a:cubicBezTo>
                <a:cubicBezTo>
                  <a:pt x="631" y="532"/>
                  <a:pt x="640" y="514"/>
                  <a:pt x="640" y="494"/>
                </a:cubicBezTo>
                <a:cubicBezTo>
                  <a:pt x="640" y="457"/>
                  <a:pt x="610" y="427"/>
                  <a:pt x="574" y="427"/>
                </a:cubicBezTo>
                <a:cubicBezTo>
                  <a:pt x="537" y="427"/>
                  <a:pt x="507" y="457"/>
                  <a:pt x="507" y="494"/>
                </a:cubicBezTo>
                <a:cubicBezTo>
                  <a:pt x="507" y="514"/>
                  <a:pt x="516" y="532"/>
                  <a:pt x="531" y="544"/>
                </a:cubicBezTo>
                <a:cubicBezTo>
                  <a:pt x="516" y="552"/>
                  <a:pt x="503" y="565"/>
                  <a:pt x="494" y="579"/>
                </a:cubicBezTo>
                <a:cubicBezTo>
                  <a:pt x="485" y="565"/>
                  <a:pt x="472" y="552"/>
                  <a:pt x="457" y="544"/>
                </a:cubicBezTo>
                <a:cubicBezTo>
                  <a:pt x="471" y="532"/>
                  <a:pt x="480" y="514"/>
                  <a:pt x="480" y="494"/>
                </a:cubicBezTo>
                <a:cubicBezTo>
                  <a:pt x="480" y="457"/>
                  <a:pt x="450" y="427"/>
                  <a:pt x="414" y="427"/>
                </a:cubicBezTo>
                <a:cubicBezTo>
                  <a:pt x="377" y="427"/>
                  <a:pt x="347" y="457"/>
                  <a:pt x="347" y="494"/>
                </a:cubicBezTo>
                <a:cubicBezTo>
                  <a:pt x="347" y="514"/>
                  <a:pt x="356" y="532"/>
                  <a:pt x="371" y="544"/>
                </a:cubicBezTo>
                <a:cubicBezTo>
                  <a:pt x="356" y="552"/>
                  <a:pt x="343" y="565"/>
                  <a:pt x="334" y="579"/>
                </a:cubicBezTo>
                <a:cubicBezTo>
                  <a:pt x="325" y="565"/>
                  <a:pt x="312" y="552"/>
                  <a:pt x="297" y="544"/>
                </a:cubicBezTo>
                <a:cubicBezTo>
                  <a:pt x="311" y="532"/>
                  <a:pt x="320" y="514"/>
                  <a:pt x="320" y="494"/>
                </a:cubicBezTo>
                <a:cubicBezTo>
                  <a:pt x="320" y="462"/>
                  <a:pt x="297" y="435"/>
                  <a:pt x="267" y="429"/>
                </a:cubicBezTo>
                <a:lnTo>
                  <a:pt x="267" y="307"/>
                </a:lnTo>
                <a:lnTo>
                  <a:pt x="325" y="286"/>
                </a:lnTo>
                <a:lnTo>
                  <a:pt x="324" y="287"/>
                </a:lnTo>
                <a:cubicBezTo>
                  <a:pt x="336" y="283"/>
                  <a:pt x="346" y="277"/>
                  <a:pt x="352" y="268"/>
                </a:cubicBezTo>
                <a:lnTo>
                  <a:pt x="419" y="182"/>
                </a:lnTo>
                <a:lnTo>
                  <a:pt x="419" y="182"/>
                </a:lnTo>
                <a:cubicBezTo>
                  <a:pt x="431" y="165"/>
                  <a:pt x="430" y="141"/>
                  <a:pt x="412" y="128"/>
                </a:cubicBezTo>
                <a:cubicBezTo>
                  <a:pt x="404" y="122"/>
                  <a:pt x="394" y="120"/>
                  <a:pt x="384" y="121"/>
                </a:cubicBezTo>
                <a:cubicBezTo>
                  <a:pt x="375" y="122"/>
                  <a:pt x="366" y="127"/>
                  <a:pt x="359" y="135"/>
                </a:cubicBezTo>
                <a:lnTo>
                  <a:pt x="359" y="135"/>
                </a:lnTo>
                <a:lnTo>
                  <a:pt x="302" y="208"/>
                </a:lnTo>
                <a:lnTo>
                  <a:pt x="212" y="227"/>
                </a:lnTo>
                <a:lnTo>
                  <a:pt x="160" y="227"/>
                </a:lnTo>
                <a:close/>
                <a:moveTo>
                  <a:pt x="160" y="94"/>
                </a:moveTo>
                <a:cubicBezTo>
                  <a:pt x="190" y="94"/>
                  <a:pt x="214" y="118"/>
                  <a:pt x="214" y="147"/>
                </a:cubicBezTo>
                <a:cubicBezTo>
                  <a:pt x="214" y="177"/>
                  <a:pt x="190" y="200"/>
                  <a:pt x="160" y="200"/>
                </a:cubicBezTo>
                <a:cubicBezTo>
                  <a:pt x="131" y="200"/>
                  <a:pt x="107" y="177"/>
                  <a:pt x="107" y="147"/>
                </a:cubicBezTo>
                <a:cubicBezTo>
                  <a:pt x="107" y="118"/>
                  <a:pt x="131" y="94"/>
                  <a:pt x="160" y="94"/>
                </a:cubicBezTo>
                <a:close/>
                <a:moveTo>
                  <a:pt x="388" y="147"/>
                </a:moveTo>
                <a:cubicBezTo>
                  <a:pt x="391" y="147"/>
                  <a:pt x="394" y="148"/>
                  <a:pt x="396" y="150"/>
                </a:cubicBezTo>
                <a:cubicBezTo>
                  <a:pt x="401" y="153"/>
                  <a:pt x="401" y="161"/>
                  <a:pt x="398" y="166"/>
                </a:cubicBezTo>
                <a:lnTo>
                  <a:pt x="331" y="252"/>
                </a:lnTo>
                <a:lnTo>
                  <a:pt x="331" y="252"/>
                </a:lnTo>
                <a:cubicBezTo>
                  <a:pt x="330" y="254"/>
                  <a:pt x="324" y="259"/>
                  <a:pt x="317" y="261"/>
                </a:cubicBezTo>
                <a:cubicBezTo>
                  <a:pt x="316" y="261"/>
                  <a:pt x="316" y="261"/>
                  <a:pt x="316" y="261"/>
                </a:cubicBezTo>
                <a:lnTo>
                  <a:pt x="249" y="285"/>
                </a:lnTo>
                <a:cubicBezTo>
                  <a:pt x="244" y="287"/>
                  <a:pt x="240" y="292"/>
                  <a:pt x="240" y="298"/>
                </a:cubicBezTo>
                <a:lnTo>
                  <a:pt x="240" y="429"/>
                </a:lnTo>
                <a:cubicBezTo>
                  <a:pt x="210" y="435"/>
                  <a:pt x="187" y="462"/>
                  <a:pt x="187" y="494"/>
                </a:cubicBezTo>
                <a:cubicBezTo>
                  <a:pt x="187" y="514"/>
                  <a:pt x="196" y="532"/>
                  <a:pt x="211" y="544"/>
                </a:cubicBezTo>
                <a:cubicBezTo>
                  <a:pt x="196" y="552"/>
                  <a:pt x="183" y="565"/>
                  <a:pt x="174" y="579"/>
                </a:cubicBezTo>
                <a:cubicBezTo>
                  <a:pt x="165" y="565"/>
                  <a:pt x="152" y="552"/>
                  <a:pt x="137" y="544"/>
                </a:cubicBezTo>
                <a:cubicBezTo>
                  <a:pt x="151" y="532"/>
                  <a:pt x="160" y="514"/>
                  <a:pt x="160" y="494"/>
                </a:cubicBezTo>
                <a:cubicBezTo>
                  <a:pt x="160" y="457"/>
                  <a:pt x="130" y="427"/>
                  <a:pt x="94" y="427"/>
                </a:cubicBezTo>
                <a:lnTo>
                  <a:pt x="94" y="290"/>
                </a:lnTo>
                <a:cubicBezTo>
                  <a:pt x="94" y="271"/>
                  <a:pt x="99" y="264"/>
                  <a:pt x="106" y="260"/>
                </a:cubicBezTo>
                <a:cubicBezTo>
                  <a:pt x="113" y="255"/>
                  <a:pt x="122" y="254"/>
                  <a:pt x="130" y="254"/>
                </a:cubicBezTo>
                <a:lnTo>
                  <a:pt x="214" y="254"/>
                </a:lnTo>
                <a:cubicBezTo>
                  <a:pt x="215" y="254"/>
                  <a:pt x="216" y="254"/>
                  <a:pt x="216" y="254"/>
                </a:cubicBezTo>
                <a:lnTo>
                  <a:pt x="312" y="234"/>
                </a:lnTo>
                <a:cubicBezTo>
                  <a:pt x="316" y="233"/>
                  <a:pt x="318" y="231"/>
                  <a:pt x="320" y="229"/>
                </a:cubicBezTo>
                <a:lnTo>
                  <a:pt x="380" y="151"/>
                </a:lnTo>
                <a:lnTo>
                  <a:pt x="380" y="151"/>
                </a:lnTo>
                <a:cubicBezTo>
                  <a:pt x="382" y="149"/>
                  <a:pt x="385" y="148"/>
                  <a:pt x="388" y="147"/>
                </a:cubicBezTo>
                <a:close/>
                <a:moveTo>
                  <a:pt x="94" y="454"/>
                </a:moveTo>
                <a:cubicBezTo>
                  <a:pt x="116" y="454"/>
                  <a:pt x="134" y="472"/>
                  <a:pt x="134" y="494"/>
                </a:cubicBezTo>
                <a:cubicBezTo>
                  <a:pt x="134" y="516"/>
                  <a:pt x="116" y="534"/>
                  <a:pt x="94" y="534"/>
                </a:cubicBezTo>
                <a:cubicBezTo>
                  <a:pt x="72" y="534"/>
                  <a:pt x="54" y="516"/>
                  <a:pt x="54" y="494"/>
                </a:cubicBezTo>
                <a:cubicBezTo>
                  <a:pt x="54" y="475"/>
                  <a:pt x="66" y="460"/>
                  <a:pt x="83" y="455"/>
                </a:cubicBezTo>
                <a:cubicBezTo>
                  <a:pt x="84" y="455"/>
                  <a:pt x="85" y="455"/>
                  <a:pt x="86" y="455"/>
                </a:cubicBezTo>
                <a:cubicBezTo>
                  <a:pt x="88" y="454"/>
                  <a:pt x="91" y="454"/>
                  <a:pt x="94" y="454"/>
                </a:cubicBezTo>
                <a:close/>
                <a:moveTo>
                  <a:pt x="414" y="454"/>
                </a:moveTo>
                <a:cubicBezTo>
                  <a:pt x="436" y="454"/>
                  <a:pt x="454" y="472"/>
                  <a:pt x="454" y="494"/>
                </a:cubicBezTo>
                <a:cubicBezTo>
                  <a:pt x="454" y="516"/>
                  <a:pt x="436" y="534"/>
                  <a:pt x="414" y="534"/>
                </a:cubicBezTo>
                <a:cubicBezTo>
                  <a:pt x="392" y="534"/>
                  <a:pt x="374" y="516"/>
                  <a:pt x="374" y="494"/>
                </a:cubicBezTo>
                <a:cubicBezTo>
                  <a:pt x="374" y="472"/>
                  <a:pt x="392" y="454"/>
                  <a:pt x="414" y="454"/>
                </a:cubicBezTo>
                <a:close/>
                <a:moveTo>
                  <a:pt x="574" y="454"/>
                </a:moveTo>
                <a:cubicBezTo>
                  <a:pt x="596" y="454"/>
                  <a:pt x="614" y="472"/>
                  <a:pt x="614" y="494"/>
                </a:cubicBezTo>
                <a:cubicBezTo>
                  <a:pt x="614" y="516"/>
                  <a:pt x="596" y="534"/>
                  <a:pt x="574" y="534"/>
                </a:cubicBezTo>
                <a:cubicBezTo>
                  <a:pt x="552" y="534"/>
                  <a:pt x="534" y="516"/>
                  <a:pt x="534" y="494"/>
                </a:cubicBezTo>
                <a:cubicBezTo>
                  <a:pt x="534" y="472"/>
                  <a:pt x="552" y="454"/>
                  <a:pt x="574" y="454"/>
                </a:cubicBezTo>
                <a:close/>
                <a:moveTo>
                  <a:pt x="251" y="454"/>
                </a:moveTo>
                <a:lnTo>
                  <a:pt x="251" y="454"/>
                </a:lnTo>
                <a:cubicBezTo>
                  <a:pt x="253" y="454"/>
                  <a:pt x="255" y="454"/>
                  <a:pt x="256" y="454"/>
                </a:cubicBezTo>
                <a:cubicBezTo>
                  <a:pt x="277" y="456"/>
                  <a:pt x="294" y="473"/>
                  <a:pt x="294" y="494"/>
                </a:cubicBezTo>
                <a:cubicBezTo>
                  <a:pt x="294" y="516"/>
                  <a:pt x="276" y="534"/>
                  <a:pt x="254" y="534"/>
                </a:cubicBezTo>
                <a:cubicBezTo>
                  <a:pt x="232" y="534"/>
                  <a:pt x="214" y="516"/>
                  <a:pt x="214" y="494"/>
                </a:cubicBezTo>
                <a:cubicBezTo>
                  <a:pt x="214" y="473"/>
                  <a:pt x="230" y="456"/>
                  <a:pt x="251" y="454"/>
                </a:cubicBezTo>
                <a:close/>
                <a:moveTo>
                  <a:pt x="94" y="560"/>
                </a:moveTo>
                <a:cubicBezTo>
                  <a:pt x="130" y="560"/>
                  <a:pt x="160" y="590"/>
                  <a:pt x="160" y="627"/>
                </a:cubicBezTo>
                <a:lnTo>
                  <a:pt x="160" y="640"/>
                </a:lnTo>
                <a:lnTo>
                  <a:pt x="27" y="640"/>
                </a:lnTo>
                <a:lnTo>
                  <a:pt x="27" y="627"/>
                </a:lnTo>
                <a:cubicBezTo>
                  <a:pt x="27" y="590"/>
                  <a:pt x="57" y="560"/>
                  <a:pt x="94" y="560"/>
                </a:cubicBezTo>
                <a:close/>
                <a:moveTo>
                  <a:pt x="254" y="560"/>
                </a:moveTo>
                <a:cubicBezTo>
                  <a:pt x="290" y="560"/>
                  <a:pt x="320" y="590"/>
                  <a:pt x="320" y="627"/>
                </a:cubicBezTo>
                <a:lnTo>
                  <a:pt x="320" y="640"/>
                </a:lnTo>
                <a:lnTo>
                  <a:pt x="187" y="640"/>
                </a:lnTo>
                <a:lnTo>
                  <a:pt x="187" y="627"/>
                </a:lnTo>
                <a:cubicBezTo>
                  <a:pt x="187" y="590"/>
                  <a:pt x="217" y="560"/>
                  <a:pt x="254" y="560"/>
                </a:cubicBezTo>
                <a:close/>
                <a:moveTo>
                  <a:pt x="414" y="560"/>
                </a:moveTo>
                <a:cubicBezTo>
                  <a:pt x="450" y="560"/>
                  <a:pt x="480" y="590"/>
                  <a:pt x="480" y="627"/>
                </a:cubicBezTo>
                <a:lnTo>
                  <a:pt x="480" y="640"/>
                </a:lnTo>
                <a:lnTo>
                  <a:pt x="347" y="640"/>
                </a:lnTo>
                <a:lnTo>
                  <a:pt x="347" y="627"/>
                </a:lnTo>
                <a:cubicBezTo>
                  <a:pt x="347" y="590"/>
                  <a:pt x="377" y="560"/>
                  <a:pt x="414" y="560"/>
                </a:cubicBezTo>
                <a:close/>
                <a:moveTo>
                  <a:pt x="574" y="560"/>
                </a:moveTo>
                <a:cubicBezTo>
                  <a:pt x="610" y="560"/>
                  <a:pt x="640" y="590"/>
                  <a:pt x="640" y="627"/>
                </a:cubicBezTo>
                <a:lnTo>
                  <a:pt x="640" y="640"/>
                </a:lnTo>
                <a:lnTo>
                  <a:pt x="507" y="640"/>
                </a:lnTo>
                <a:lnTo>
                  <a:pt x="507" y="627"/>
                </a:lnTo>
                <a:cubicBezTo>
                  <a:pt x="507" y="590"/>
                  <a:pt x="537" y="560"/>
                  <a:pt x="574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900877" y="1676400"/>
            <a:ext cx="116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err="1" smtClean="0"/>
              <a:t>My</a:t>
            </a:r>
            <a:r>
              <a:rPr lang="fr-CH" b="1" dirty="0" smtClean="0"/>
              <a:t> expert</a:t>
            </a:r>
            <a:endParaRPr lang="en-US" b="1" dirty="0"/>
          </a:p>
        </p:txBody>
      </p:sp>
      <p:pic>
        <p:nvPicPr>
          <p:cNvPr id="123" name="Placeholder User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32" y="4114801"/>
            <a:ext cx="453192" cy="533398"/>
          </a:xfrm>
          <a:prstGeom prst="ellipse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04800" y="5791200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err="1" smtClean="0"/>
              <a:t>Benchmarking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90" y="2045731"/>
            <a:ext cx="6826046" cy="4483539"/>
          </a:xfrm>
          <a:prstGeom prst="rect">
            <a:avLst/>
          </a:prstGeom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76056"/>
            <a:ext cx="1234280" cy="4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Neon Marker (Green)"/>
          <p:cNvSpPr>
            <a:spLocks/>
          </p:cNvSpPr>
          <p:nvPr/>
        </p:nvSpPr>
        <p:spPr bwMode="auto">
          <a:xfrm>
            <a:off x="6168622" y="3027905"/>
            <a:ext cx="510362" cy="436563"/>
          </a:xfrm>
          <a:custGeom>
            <a:avLst/>
            <a:gdLst>
              <a:gd name="T0" fmla="*/ 1079 w 10215"/>
              <a:gd name="T1" fmla="*/ 3087 h 3110"/>
              <a:gd name="T2" fmla="*/ 949 w 10215"/>
              <a:gd name="T3" fmla="*/ 2758 h 3110"/>
              <a:gd name="T4" fmla="*/ 195 w 10215"/>
              <a:gd name="T5" fmla="*/ 2759 h 3110"/>
              <a:gd name="T6" fmla="*/ 167 w 10215"/>
              <a:gd name="T7" fmla="*/ 2394 h 3110"/>
              <a:gd name="T8" fmla="*/ 339 w 10215"/>
              <a:gd name="T9" fmla="*/ 2341 h 3110"/>
              <a:gd name="T10" fmla="*/ 500 w 10215"/>
              <a:gd name="T11" fmla="*/ 2206 h 3110"/>
              <a:gd name="T12" fmla="*/ 541 w 10215"/>
              <a:gd name="T13" fmla="*/ 1935 h 3110"/>
              <a:gd name="T14" fmla="*/ 327 w 10215"/>
              <a:gd name="T15" fmla="*/ 1904 h 3110"/>
              <a:gd name="T16" fmla="*/ 388 w 10215"/>
              <a:gd name="T17" fmla="*/ 1531 h 3110"/>
              <a:gd name="T18" fmla="*/ 631 w 10215"/>
              <a:gd name="T19" fmla="*/ 1355 h 3110"/>
              <a:gd name="T20" fmla="*/ 602 w 10215"/>
              <a:gd name="T21" fmla="*/ 1083 h 3110"/>
              <a:gd name="T22" fmla="*/ 408 w 10215"/>
              <a:gd name="T23" fmla="*/ 736 h 3110"/>
              <a:gd name="T24" fmla="*/ 481 w 10215"/>
              <a:gd name="T25" fmla="*/ 583 h 3110"/>
              <a:gd name="T26" fmla="*/ 598 w 10215"/>
              <a:gd name="T27" fmla="*/ 425 h 3110"/>
              <a:gd name="T28" fmla="*/ 1166 w 10215"/>
              <a:gd name="T29" fmla="*/ 363 h 3110"/>
              <a:gd name="T30" fmla="*/ 1874 w 10215"/>
              <a:gd name="T31" fmla="*/ 307 h 3110"/>
              <a:gd name="T32" fmla="*/ 2216 w 10215"/>
              <a:gd name="T33" fmla="*/ 103 h 3110"/>
              <a:gd name="T34" fmla="*/ 3783 w 10215"/>
              <a:gd name="T35" fmla="*/ 33 h 3110"/>
              <a:gd name="T36" fmla="*/ 6820 w 10215"/>
              <a:gd name="T37" fmla="*/ 57 h 3110"/>
              <a:gd name="T38" fmla="*/ 8399 w 10215"/>
              <a:gd name="T39" fmla="*/ 138 h 3110"/>
              <a:gd name="T40" fmla="*/ 9437 w 10215"/>
              <a:gd name="T41" fmla="*/ 213 h 3110"/>
              <a:gd name="T42" fmla="*/ 9777 w 10215"/>
              <a:gd name="T43" fmla="*/ 442 h 3110"/>
              <a:gd name="T44" fmla="*/ 10126 w 10215"/>
              <a:gd name="T45" fmla="*/ 722 h 3110"/>
              <a:gd name="T46" fmla="*/ 9619 w 10215"/>
              <a:gd name="T47" fmla="*/ 903 h 3110"/>
              <a:gd name="T48" fmla="*/ 8953 w 10215"/>
              <a:gd name="T49" fmla="*/ 944 h 3110"/>
              <a:gd name="T50" fmla="*/ 8812 w 10215"/>
              <a:gd name="T51" fmla="*/ 985 h 3110"/>
              <a:gd name="T52" fmla="*/ 9638 w 10215"/>
              <a:gd name="T53" fmla="*/ 980 h 3110"/>
              <a:gd name="T54" fmla="*/ 10115 w 10215"/>
              <a:gd name="T55" fmla="*/ 1165 h 3110"/>
              <a:gd name="T56" fmla="*/ 10054 w 10215"/>
              <a:gd name="T57" fmla="*/ 1472 h 3110"/>
              <a:gd name="T58" fmla="*/ 9735 w 10215"/>
              <a:gd name="T59" fmla="*/ 1681 h 3110"/>
              <a:gd name="T60" fmla="*/ 9694 w 10215"/>
              <a:gd name="T61" fmla="*/ 1951 h 3110"/>
              <a:gd name="T62" fmla="*/ 9104 w 10215"/>
              <a:gd name="T63" fmla="*/ 2014 h 3110"/>
              <a:gd name="T64" fmla="*/ 9310 w 10215"/>
              <a:gd name="T65" fmla="*/ 2187 h 3110"/>
              <a:gd name="T66" fmla="*/ 9996 w 10215"/>
              <a:gd name="T67" fmla="*/ 2218 h 3110"/>
              <a:gd name="T68" fmla="*/ 10086 w 10215"/>
              <a:gd name="T69" fmla="*/ 2723 h 3110"/>
              <a:gd name="T70" fmla="*/ 9587 w 10215"/>
              <a:gd name="T71" fmla="*/ 2844 h 3110"/>
              <a:gd name="T72" fmla="*/ 9164 w 10215"/>
              <a:gd name="T73" fmla="*/ 2978 h 3110"/>
              <a:gd name="T74" fmla="*/ 7276 w 10215"/>
              <a:gd name="T75" fmla="*/ 3021 h 3110"/>
              <a:gd name="T76" fmla="*/ 4490 w 10215"/>
              <a:gd name="T77" fmla="*/ 3046 h 3110"/>
              <a:gd name="T78" fmla="*/ 3152 w 10215"/>
              <a:gd name="T79" fmla="*/ 3077 h 3110"/>
              <a:gd name="T80" fmla="*/ 1112 w 10215"/>
              <a:gd name="T81" fmla="*/ 3092 h 3110"/>
              <a:gd name="T82" fmla="*/ 1079 w 10215"/>
              <a:gd name="T83" fmla="*/ 3087 h 3110"/>
              <a:gd name="T84" fmla="*/ 1079 w 10215"/>
              <a:gd name="T85" fmla="*/ 3087 h 3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215" h="3110">
                <a:moveTo>
                  <a:pt x="1079" y="3087"/>
                </a:moveTo>
                <a:cubicBezTo>
                  <a:pt x="901" y="3049"/>
                  <a:pt x="947" y="2870"/>
                  <a:pt x="949" y="2758"/>
                </a:cubicBezTo>
                <a:cubicBezTo>
                  <a:pt x="699" y="2726"/>
                  <a:pt x="443" y="2810"/>
                  <a:pt x="195" y="2759"/>
                </a:cubicBezTo>
                <a:cubicBezTo>
                  <a:pt x="0" y="2725"/>
                  <a:pt x="8" y="2476"/>
                  <a:pt x="167" y="2394"/>
                </a:cubicBezTo>
                <a:cubicBezTo>
                  <a:pt x="205" y="2329"/>
                  <a:pt x="274" y="2339"/>
                  <a:pt x="339" y="2341"/>
                </a:cubicBezTo>
                <a:cubicBezTo>
                  <a:pt x="441" y="2357"/>
                  <a:pt x="678" y="2327"/>
                  <a:pt x="500" y="2206"/>
                </a:cubicBezTo>
                <a:cubicBezTo>
                  <a:pt x="421" y="2066"/>
                  <a:pt x="806" y="1901"/>
                  <a:pt x="541" y="1935"/>
                </a:cubicBezTo>
                <a:cubicBezTo>
                  <a:pt x="470" y="1924"/>
                  <a:pt x="376" y="1974"/>
                  <a:pt x="327" y="1904"/>
                </a:cubicBezTo>
                <a:cubicBezTo>
                  <a:pt x="161" y="1811"/>
                  <a:pt x="210" y="1581"/>
                  <a:pt x="388" y="1531"/>
                </a:cubicBezTo>
                <a:cubicBezTo>
                  <a:pt x="489" y="1461"/>
                  <a:pt x="832" y="1556"/>
                  <a:pt x="631" y="1355"/>
                </a:cubicBezTo>
                <a:cubicBezTo>
                  <a:pt x="483" y="1248"/>
                  <a:pt x="862" y="1053"/>
                  <a:pt x="602" y="1083"/>
                </a:cubicBezTo>
                <a:cubicBezTo>
                  <a:pt x="405" y="1139"/>
                  <a:pt x="176" y="844"/>
                  <a:pt x="408" y="736"/>
                </a:cubicBezTo>
                <a:cubicBezTo>
                  <a:pt x="490" y="724"/>
                  <a:pt x="475" y="646"/>
                  <a:pt x="481" y="583"/>
                </a:cubicBezTo>
                <a:cubicBezTo>
                  <a:pt x="468" y="505"/>
                  <a:pt x="554" y="474"/>
                  <a:pt x="598" y="425"/>
                </a:cubicBezTo>
                <a:cubicBezTo>
                  <a:pt x="761" y="317"/>
                  <a:pt x="981" y="400"/>
                  <a:pt x="1166" y="363"/>
                </a:cubicBezTo>
                <a:cubicBezTo>
                  <a:pt x="1401" y="330"/>
                  <a:pt x="1641" y="353"/>
                  <a:pt x="1874" y="307"/>
                </a:cubicBezTo>
                <a:cubicBezTo>
                  <a:pt x="1914" y="133"/>
                  <a:pt x="2041" y="101"/>
                  <a:pt x="2216" y="103"/>
                </a:cubicBezTo>
                <a:cubicBezTo>
                  <a:pt x="2737" y="52"/>
                  <a:pt x="3261" y="56"/>
                  <a:pt x="3783" y="33"/>
                </a:cubicBezTo>
                <a:cubicBezTo>
                  <a:pt x="4795" y="0"/>
                  <a:pt x="5808" y="24"/>
                  <a:pt x="6820" y="57"/>
                </a:cubicBezTo>
                <a:cubicBezTo>
                  <a:pt x="7346" y="89"/>
                  <a:pt x="7873" y="110"/>
                  <a:pt x="8399" y="138"/>
                </a:cubicBezTo>
                <a:cubicBezTo>
                  <a:pt x="8745" y="161"/>
                  <a:pt x="9092" y="171"/>
                  <a:pt x="9437" y="213"/>
                </a:cubicBezTo>
                <a:cubicBezTo>
                  <a:pt x="9602" y="201"/>
                  <a:pt x="9774" y="271"/>
                  <a:pt x="9777" y="442"/>
                </a:cubicBezTo>
                <a:cubicBezTo>
                  <a:pt x="9947" y="456"/>
                  <a:pt x="10215" y="474"/>
                  <a:pt x="10126" y="722"/>
                </a:cubicBezTo>
                <a:cubicBezTo>
                  <a:pt x="10047" y="931"/>
                  <a:pt x="9788" y="856"/>
                  <a:pt x="9619" y="903"/>
                </a:cubicBezTo>
                <a:cubicBezTo>
                  <a:pt x="9397" y="918"/>
                  <a:pt x="9174" y="921"/>
                  <a:pt x="8953" y="944"/>
                </a:cubicBezTo>
                <a:cubicBezTo>
                  <a:pt x="8886" y="933"/>
                  <a:pt x="8603" y="958"/>
                  <a:pt x="8812" y="985"/>
                </a:cubicBezTo>
                <a:cubicBezTo>
                  <a:pt x="9087" y="990"/>
                  <a:pt x="9363" y="1006"/>
                  <a:pt x="9638" y="980"/>
                </a:cubicBezTo>
                <a:cubicBezTo>
                  <a:pt x="9793" y="1052"/>
                  <a:pt x="10101" y="905"/>
                  <a:pt x="10115" y="1165"/>
                </a:cubicBezTo>
                <a:cubicBezTo>
                  <a:pt x="10146" y="1294"/>
                  <a:pt x="9958" y="1354"/>
                  <a:pt x="10054" y="1472"/>
                </a:cubicBezTo>
                <a:cubicBezTo>
                  <a:pt x="10059" y="1658"/>
                  <a:pt x="9752" y="1582"/>
                  <a:pt x="9735" y="1681"/>
                </a:cubicBezTo>
                <a:cubicBezTo>
                  <a:pt x="9782" y="1779"/>
                  <a:pt x="9798" y="1879"/>
                  <a:pt x="9694" y="1951"/>
                </a:cubicBezTo>
                <a:cubicBezTo>
                  <a:pt x="9515" y="2040"/>
                  <a:pt x="9298" y="1984"/>
                  <a:pt x="9104" y="2014"/>
                </a:cubicBezTo>
                <a:cubicBezTo>
                  <a:pt x="8952" y="2125"/>
                  <a:pt x="9196" y="2227"/>
                  <a:pt x="9310" y="2187"/>
                </a:cubicBezTo>
                <a:cubicBezTo>
                  <a:pt x="9538" y="2209"/>
                  <a:pt x="9770" y="2186"/>
                  <a:pt x="9996" y="2218"/>
                </a:cubicBezTo>
                <a:cubicBezTo>
                  <a:pt x="10169" y="2336"/>
                  <a:pt x="10018" y="2552"/>
                  <a:pt x="10086" y="2723"/>
                </a:cubicBezTo>
                <a:cubicBezTo>
                  <a:pt x="9979" y="2893"/>
                  <a:pt x="9755" y="2828"/>
                  <a:pt x="9587" y="2844"/>
                </a:cubicBezTo>
                <a:cubicBezTo>
                  <a:pt x="9411" y="2809"/>
                  <a:pt x="9290" y="2870"/>
                  <a:pt x="9164" y="2978"/>
                </a:cubicBezTo>
                <a:cubicBezTo>
                  <a:pt x="8537" y="3048"/>
                  <a:pt x="7906" y="3011"/>
                  <a:pt x="7276" y="3021"/>
                </a:cubicBezTo>
                <a:cubicBezTo>
                  <a:pt x="6348" y="3024"/>
                  <a:pt x="5419" y="3014"/>
                  <a:pt x="4490" y="3046"/>
                </a:cubicBezTo>
                <a:cubicBezTo>
                  <a:pt x="4044" y="3047"/>
                  <a:pt x="3598" y="3068"/>
                  <a:pt x="3152" y="3077"/>
                </a:cubicBezTo>
                <a:cubicBezTo>
                  <a:pt x="2472" y="3061"/>
                  <a:pt x="1792" y="3110"/>
                  <a:pt x="1112" y="3092"/>
                </a:cubicBezTo>
                <a:lnTo>
                  <a:pt x="1079" y="3087"/>
                </a:lnTo>
                <a:lnTo>
                  <a:pt x="1079" y="3087"/>
                </a:lnTo>
                <a:close/>
              </a:path>
            </a:pathLst>
          </a:custGeom>
          <a:solidFill>
            <a:srgbClr val="27AE60">
              <a:alpha val="5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>
              <a:solidFill>
                <a:srgbClr val="1D436F"/>
              </a:solidFill>
              <a:latin typeface="Segoe Print" panose="020006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5" name="Neon Marker (Green)"/>
          <p:cNvSpPr>
            <a:spLocks/>
          </p:cNvSpPr>
          <p:nvPr/>
        </p:nvSpPr>
        <p:spPr bwMode="auto">
          <a:xfrm>
            <a:off x="6157772" y="5539303"/>
            <a:ext cx="510362" cy="436563"/>
          </a:xfrm>
          <a:custGeom>
            <a:avLst/>
            <a:gdLst>
              <a:gd name="T0" fmla="*/ 1079 w 10215"/>
              <a:gd name="T1" fmla="*/ 3087 h 3110"/>
              <a:gd name="T2" fmla="*/ 949 w 10215"/>
              <a:gd name="T3" fmla="*/ 2758 h 3110"/>
              <a:gd name="T4" fmla="*/ 195 w 10215"/>
              <a:gd name="T5" fmla="*/ 2759 h 3110"/>
              <a:gd name="T6" fmla="*/ 167 w 10215"/>
              <a:gd name="T7" fmla="*/ 2394 h 3110"/>
              <a:gd name="T8" fmla="*/ 339 w 10215"/>
              <a:gd name="T9" fmla="*/ 2341 h 3110"/>
              <a:gd name="T10" fmla="*/ 500 w 10215"/>
              <a:gd name="T11" fmla="*/ 2206 h 3110"/>
              <a:gd name="T12" fmla="*/ 541 w 10215"/>
              <a:gd name="T13" fmla="*/ 1935 h 3110"/>
              <a:gd name="T14" fmla="*/ 327 w 10215"/>
              <a:gd name="T15" fmla="*/ 1904 h 3110"/>
              <a:gd name="T16" fmla="*/ 388 w 10215"/>
              <a:gd name="T17" fmla="*/ 1531 h 3110"/>
              <a:gd name="T18" fmla="*/ 631 w 10215"/>
              <a:gd name="T19" fmla="*/ 1355 h 3110"/>
              <a:gd name="T20" fmla="*/ 602 w 10215"/>
              <a:gd name="T21" fmla="*/ 1083 h 3110"/>
              <a:gd name="T22" fmla="*/ 408 w 10215"/>
              <a:gd name="T23" fmla="*/ 736 h 3110"/>
              <a:gd name="T24" fmla="*/ 481 w 10215"/>
              <a:gd name="T25" fmla="*/ 583 h 3110"/>
              <a:gd name="T26" fmla="*/ 598 w 10215"/>
              <a:gd name="T27" fmla="*/ 425 h 3110"/>
              <a:gd name="T28" fmla="*/ 1166 w 10215"/>
              <a:gd name="T29" fmla="*/ 363 h 3110"/>
              <a:gd name="T30" fmla="*/ 1874 w 10215"/>
              <a:gd name="T31" fmla="*/ 307 h 3110"/>
              <a:gd name="T32" fmla="*/ 2216 w 10215"/>
              <a:gd name="T33" fmla="*/ 103 h 3110"/>
              <a:gd name="T34" fmla="*/ 3783 w 10215"/>
              <a:gd name="T35" fmla="*/ 33 h 3110"/>
              <a:gd name="T36" fmla="*/ 6820 w 10215"/>
              <a:gd name="T37" fmla="*/ 57 h 3110"/>
              <a:gd name="T38" fmla="*/ 8399 w 10215"/>
              <a:gd name="T39" fmla="*/ 138 h 3110"/>
              <a:gd name="T40" fmla="*/ 9437 w 10215"/>
              <a:gd name="T41" fmla="*/ 213 h 3110"/>
              <a:gd name="T42" fmla="*/ 9777 w 10215"/>
              <a:gd name="T43" fmla="*/ 442 h 3110"/>
              <a:gd name="T44" fmla="*/ 10126 w 10215"/>
              <a:gd name="T45" fmla="*/ 722 h 3110"/>
              <a:gd name="T46" fmla="*/ 9619 w 10215"/>
              <a:gd name="T47" fmla="*/ 903 h 3110"/>
              <a:gd name="T48" fmla="*/ 8953 w 10215"/>
              <a:gd name="T49" fmla="*/ 944 h 3110"/>
              <a:gd name="T50" fmla="*/ 8812 w 10215"/>
              <a:gd name="T51" fmla="*/ 985 h 3110"/>
              <a:gd name="T52" fmla="*/ 9638 w 10215"/>
              <a:gd name="T53" fmla="*/ 980 h 3110"/>
              <a:gd name="T54" fmla="*/ 10115 w 10215"/>
              <a:gd name="T55" fmla="*/ 1165 h 3110"/>
              <a:gd name="T56" fmla="*/ 10054 w 10215"/>
              <a:gd name="T57" fmla="*/ 1472 h 3110"/>
              <a:gd name="T58" fmla="*/ 9735 w 10215"/>
              <a:gd name="T59" fmla="*/ 1681 h 3110"/>
              <a:gd name="T60" fmla="*/ 9694 w 10215"/>
              <a:gd name="T61" fmla="*/ 1951 h 3110"/>
              <a:gd name="T62" fmla="*/ 9104 w 10215"/>
              <a:gd name="T63" fmla="*/ 2014 h 3110"/>
              <a:gd name="T64" fmla="*/ 9310 w 10215"/>
              <a:gd name="T65" fmla="*/ 2187 h 3110"/>
              <a:gd name="T66" fmla="*/ 9996 w 10215"/>
              <a:gd name="T67" fmla="*/ 2218 h 3110"/>
              <a:gd name="T68" fmla="*/ 10086 w 10215"/>
              <a:gd name="T69" fmla="*/ 2723 h 3110"/>
              <a:gd name="T70" fmla="*/ 9587 w 10215"/>
              <a:gd name="T71" fmla="*/ 2844 h 3110"/>
              <a:gd name="T72" fmla="*/ 9164 w 10215"/>
              <a:gd name="T73" fmla="*/ 2978 h 3110"/>
              <a:gd name="T74" fmla="*/ 7276 w 10215"/>
              <a:gd name="T75" fmla="*/ 3021 h 3110"/>
              <a:gd name="T76" fmla="*/ 4490 w 10215"/>
              <a:gd name="T77" fmla="*/ 3046 h 3110"/>
              <a:gd name="T78" fmla="*/ 3152 w 10215"/>
              <a:gd name="T79" fmla="*/ 3077 h 3110"/>
              <a:gd name="T80" fmla="*/ 1112 w 10215"/>
              <a:gd name="T81" fmla="*/ 3092 h 3110"/>
              <a:gd name="T82" fmla="*/ 1079 w 10215"/>
              <a:gd name="T83" fmla="*/ 3087 h 3110"/>
              <a:gd name="T84" fmla="*/ 1079 w 10215"/>
              <a:gd name="T85" fmla="*/ 3087 h 3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215" h="3110">
                <a:moveTo>
                  <a:pt x="1079" y="3087"/>
                </a:moveTo>
                <a:cubicBezTo>
                  <a:pt x="901" y="3049"/>
                  <a:pt x="947" y="2870"/>
                  <a:pt x="949" y="2758"/>
                </a:cubicBezTo>
                <a:cubicBezTo>
                  <a:pt x="699" y="2726"/>
                  <a:pt x="443" y="2810"/>
                  <a:pt x="195" y="2759"/>
                </a:cubicBezTo>
                <a:cubicBezTo>
                  <a:pt x="0" y="2725"/>
                  <a:pt x="8" y="2476"/>
                  <a:pt x="167" y="2394"/>
                </a:cubicBezTo>
                <a:cubicBezTo>
                  <a:pt x="205" y="2329"/>
                  <a:pt x="274" y="2339"/>
                  <a:pt x="339" y="2341"/>
                </a:cubicBezTo>
                <a:cubicBezTo>
                  <a:pt x="441" y="2357"/>
                  <a:pt x="678" y="2327"/>
                  <a:pt x="500" y="2206"/>
                </a:cubicBezTo>
                <a:cubicBezTo>
                  <a:pt x="421" y="2066"/>
                  <a:pt x="806" y="1901"/>
                  <a:pt x="541" y="1935"/>
                </a:cubicBezTo>
                <a:cubicBezTo>
                  <a:pt x="470" y="1924"/>
                  <a:pt x="376" y="1974"/>
                  <a:pt x="327" y="1904"/>
                </a:cubicBezTo>
                <a:cubicBezTo>
                  <a:pt x="161" y="1811"/>
                  <a:pt x="210" y="1581"/>
                  <a:pt x="388" y="1531"/>
                </a:cubicBezTo>
                <a:cubicBezTo>
                  <a:pt x="489" y="1461"/>
                  <a:pt x="832" y="1556"/>
                  <a:pt x="631" y="1355"/>
                </a:cubicBezTo>
                <a:cubicBezTo>
                  <a:pt x="483" y="1248"/>
                  <a:pt x="862" y="1053"/>
                  <a:pt x="602" y="1083"/>
                </a:cubicBezTo>
                <a:cubicBezTo>
                  <a:pt x="405" y="1139"/>
                  <a:pt x="176" y="844"/>
                  <a:pt x="408" y="736"/>
                </a:cubicBezTo>
                <a:cubicBezTo>
                  <a:pt x="490" y="724"/>
                  <a:pt x="475" y="646"/>
                  <a:pt x="481" y="583"/>
                </a:cubicBezTo>
                <a:cubicBezTo>
                  <a:pt x="468" y="505"/>
                  <a:pt x="554" y="474"/>
                  <a:pt x="598" y="425"/>
                </a:cubicBezTo>
                <a:cubicBezTo>
                  <a:pt x="761" y="317"/>
                  <a:pt x="981" y="400"/>
                  <a:pt x="1166" y="363"/>
                </a:cubicBezTo>
                <a:cubicBezTo>
                  <a:pt x="1401" y="330"/>
                  <a:pt x="1641" y="353"/>
                  <a:pt x="1874" y="307"/>
                </a:cubicBezTo>
                <a:cubicBezTo>
                  <a:pt x="1914" y="133"/>
                  <a:pt x="2041" y="101"/>
                  <a:pt x="2216" y="103"/>
                </a:cubicBezTo>
                <a:cubicBezTo>
                  <a:pt x="2737" y="52"/>
                  <a:pt x="3261" y="56"/>
                  <a:pt x="3783" y="33"/>
                </a:cubicBezTo>
                <a:cubicBezTo>
                  <a:pt x="4795" y="0"/>
                  <a:pt x="5808" y="24"/>
                  <a:pt x="6820" y="57"/>
                </a:cubicBezTo>
                <a:cubicBezTo>
                  <a:pt x="7346" y="89"/>
                  <a:pt x="7873" y="110"/>
                  <a:pt x="8399" y="138"/>
                </a:cubicBezTo>
                <a:cubicBezTo>
                  <a:pt x="8745" y="161"/>
                  <a:pt x="9092" y="171"/>
                  <a:pt x="9437" y="213"/>
                </a:cubicBezTo>
                <a:cubicBezTo>
                  <a:pt x="9602" y="201"/>
                  <a:pt x="9774" y="271"/>
                  <a:pt x="9777" y="442"/>
                </a:cubicBezTo>
                <a:cubicBezTo>
                  <a:pt x="9947" y="456"/>
                  <a:pt x="10215" y="474"/>
                  <a:pt x="10126" y="722"/>
                </a:cubicBezTo>
                <a:cubicBezTo>
                  <a:pt x="10047" y="931"/>
                  <a:pt x="9788" y="856"/>
                  <a:pt x="9619" y="903"/>
                </a:cubicBezTo>
                <a:cubicBezTo>
                  <a:pt x="9397" y="918"/>
                  <a:pt x="9174" y="921"/>
                  <a:pt x="8953" y="944"/>
                </a:cubicBezTo>
                <a:cubicBezTo>
                  <a:pt x="8886" y="933"/>
                  <a:pt x="8603" y="958"/>
                  <a:pt x="8812" y="985"/>
                </a:cubicBezTo>
                <a:cubicBezTo>
                  <a:pt x="9087" y="990"/>
                  <a:pt x="9363" y="1006"/>
                  <a:pt x="9638" y="980"/>
                </a:cubicBezTo>
                <a:cubicBezTo>
                  <a:pt x="9793" y="1052"/>
                  <a:pt x="10101" y="905"/>
                  <a:pt x="10115" y="1165"/>
                </a:cubicBezTo>
                <a:cubicBezTo>
                  <a:pt x="10146" y="1294"/>
                  <a:pt x="9958" y="1354"/>
                  <a:pt x="10054" y="1472"/>
                </a:cubicBezTo>
                <a:cubicBezTo>
                  <a:pt x="10059" y="1658"/>
                  <a:pt x="9752" y="1582"/>
                  <a:pt x="9735" y="1681"/>
                </a:cubicBezTo>
                <a:cubicBezTo>
                  <a:pt x="9782" y="1779"/>
                  <a:pt x="9798" y="1879"/>
                  <a:pt x="9694" y="1951"/>
                </a:cubicBezTo>
                <a:cubicBezTo>
                  <a:pt x="9515" y="2040"/>
                  <a:pt x="9298" y="1984"/>
                  <a:pt x="9104" y="2014"/>
                </a:cubicBezTo>
                <a:cubicBezTo>
                  <a:pt x="8952" y="2125"/>
                  <a:pt x="9196" y="2227"/>
                  <a:pt x="9310" y="2187"/>
                </a:cubicBezTo>
                <a:cubicBezTo>
                  <a:pt x="9538" y="2209"/>
                  <a:pt x="9770" y="2186"/>
                  <a:pt x="9996" y="2218"/>
                </a:cubicBezTo>
                <a:cubicBezTo>
                  <a:pt x="10169" y="2336"/>
                  <a:pt x="10018" y="2552"/>
                  <a:pt x="10086" y="2723"/>
                </a:cubicBezTo>
                <a:cubicBezTo>
                  <a:pt x="9979" y="2893"/>
                  <a:pt x="9755" y="2828"/>
                  <a:pt x="9587" y="2844"/>
                </a:cubicBezTo>
                <a:cubicBezTo>
                  <a:pt x="9411" y="2809"/>
                  <a:pt x="9290" y="2870"/>
                  <a:pt x="9164" y="2978"/>
                </a:cubicBezTo>
                <a:cubicBezTo>
                  <a:pt x="8537" y="3048"/>
                  <a:pt x="7906" y="3011"/>
                  <a:pt x="7276" y="3021"/>
                </a:cubicBezTo>
                <a:cubicBezTo>
                  <a:pt x="6348" y="3024"/>
                  <a:pt x="5419" y="3014"/>
                  <a:pt x="4490" y="3046"/>
                </a:cubicBezTo>
                <a:cubicBezTo>
                  <a:pt x="4044" y="3047"/>
                  <a:pt x="3598" y="3068"/>
                  <a:pt x="3152" y="3077"/>
                </a:cubicBezTo>
                <a:cubicBezTo>
                  <a:pt x="2472" y="3061"/>
                  <a:pt x="1792" y="3110"/>
                  <a:pt x="1112" y="3092"/>
                </a:cubicBezTo>
                <a:lnTo>
                  <a:pt x="1079" y="3087"/>
                </a:lnTo>
                <a:lnTo>
                  <a:pt x="1079" y="3087"/>
                </a:lnTo>
                <a:close/>
              </a:path>
            </a:pathLst>
          </a:custGeom>
          <a:solidFill>
            <a:srgbClr val="27AE60">
              <a:alpha val="5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>
              <a:solidFill>
                <a:srgbClr val="1D436F"/>
              </a:solidFill>
              <a:latin typeface="Segoe Print" panose="020006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6" name="Neon Marker (Green)"/>
          <p:cNvSpPr>
            <a:spLocks/>
          </p:cNvSpPr>
          <p:nvPr/>
        </p:nvSpPr>
        <p:spPr bwMode="auto">
          <a:xfrm>
            <a:off x="7730671" y="2895094"/>
            <a:ext cx="510362" cy="436563"/>
          </a:xfrm>
          <a:custGeom>
            <a:avLst/>
            <a:gdLst>
              <a:gd name="T0" fmla="*/ 1079 w 10215"/>
              <a:gd name="T1" fmla="*/ 3087 h 3110"/>
              <a:gd name="T2" fmla="*/ 949 w 10215"/>
              <a:gd name="T3" fmla="*/ 2758 h 3110"/>
              <a:gd name="T4" fmla="*/ 195 w 10215"/>
              <a:gd name="T5" fmla="*/ 2759 h 3110"/>
              <a:gd name="T6" fmla="*/ 167 w 10215"/>
              <a:gd name="T7" fmla="*/ 2394 h 3110"/>
              <a:gd name="T8" fmla="*/ 339 w 10215"/>
              <a:gd name="T9" fmla="*/ 2341 h 3110"/>
              <a:gd name="T10" fmla="*/ 500 w 10215"/>
              <a:gd name="T11" fmla="*/ 2206 h 3110"/>
              <a:gd name="T12" fmla="*/ 541 w 10215"/>
              <a:gd name="T13" fmla="*/ 1935 h 3110"/>
              <a:gd name="T14" fmla="*/ 327 w 10215"/>
              <a:gd name="T15" fmla="*/ 1904 h 3110"/>
              <a:gd name="T16" fmla="*/ 388 w 10215"/>
              <a:gd name="T17" fmla="*/ 1531 h 3110"/>
              <a:gd name="T18" fmla="*/ 631 w 10215"/>
              <a:gd name="T19" fmla="*/ 1355 h 3110"/>
              <a:gd name="T20" fmla="*/ 602 w 10215"/>
              <a:gd name="T21" fmla="*/ 1083 h 3110"/>
              <a:gd name="T22" fmla="*/ 408 w 10215"/>
              <a:gd name="T23" fmla="*/ 736 h 3110"/>
              <a:gd name="T24" fmla="*/ 481 w 10215"/>
              <a:gd name="T25" fmla="*/ 583 h 3110"/>
              <a:gd name="T26" fmla="*/ 598 w 10215"/>
              <a:gd name="T27" fmla="*/ 425 h 3110"/>
              <a:gd name="T28" fmla="*/ 1166 w 10215"/>
              <a:gd name="T29" fmla="*/ 363 h 3110"/>
              <a:gd name="T30" fmla="*/ 1874 w 10215"/>
              <a:gd name="T31" fmla="*/ 307 h 3110"/>
              <a:gd name="T32" fmla="*/ 2216 w 10215"/>
              <a:gd name="T33" fmla="*/ 103 h 3110"/>
              <a:gd name="T34" fmla="*/ 3783 w 10215"/>
              <a:gd name="T35" fmla="*/ 33 h 3110"/>
              <a:gd name="T36" fmla="*/ 6820 w 10215"/>
              <a:gd name="T37" fmla="*/ 57 h 3110"/>
              <a:gd name="T38" fmla="*/ 8399 w 10215"/>
              <a:gd name="T39" fmla="*/ 138 h 3110"/>
              <a:gd name="T40" fmla="*/ 9437 w 10215"/>
              <a:gd name="T41" fmla="*/ 213 h 3110"/>
              <a:gd name="T42" fmla="*/ 9777 w 10215"/>
              <a:gd name="T43" fmla="*/ 442 h 3110"/>
              <a:gd name="T44" fmla="*/ 10126 w 10215"/>
              <a:gd name="T45" fmla="*/ 722 h 3110"/>
              <a:gd name="T46" fmla="*/ 9619 w 10215"/>
              <a:gd name="T47" fmla="*/ 903 h 3110"/>
              <a:gd name="T48" fmla="*/ 8953 w 10215"/>
              <a:gd name="T49" fmla="*/ 944 h 3110"/>
              <a:gd name="T50" fmla="*/ 8812 w 10215"/>
              <a:gd name="T51" fmla="*/ 985 h 3110"/>
              <a:gd name="T52" fmla="*/ 9638 w 10215"/>
              <a:gd name="T53" fmla="*/ 980 h 3110"/>
              <a:gd name="T54" fmla="*/ 10115 w 10215"/>
              <a:gd name="T55" fmla="*/ 1165 h 3110"/>
              <a:gd name="T56" fmla="*/ 10054 w 10215"/>
              <a:gd name="T57" fmla="*/ 1472 h 3110"/>
              <a:gd name="T58" fmla="*/ 9735 w 10215"/>
              <a:gd name="T59" fmla="*/ 1681 h 3110"/>
              <a:gd name="T60" fmla="*/ 9694 w 10215"/>
              <a:gd name="T61" fmla="*/ 1951 h 3110"/>
              <a:gd name="T62" fmla="*/ 9104 w 10215"/>
              <a:gd name="T63" fmla="*/ 2014 h 3110"/>
              <a:gd name="T64" fmla="*/ 9310 w 10215"/>
              <a:gd name="T65" fmla="*/ 2187 h 3110"/>
              <a:gd name="T66" fmla="*/ 9996 w 10215"/>
              <a:gd name="T67" fmla="*/ 2218 h 3110"/>
              <a:gd name="T68" fmla="*/ 10086 w 10215"/>
              <a:gd name="T69" fmla="*/ 2723 h 3110"/>
              <a:gd name="T70" fmla="*/ 9587 w 10215"/>
              <a:gd name="T71" fmla="*/ 2844 h 3110"/>
              <a:gd name="T72" fmla="*/ 9164 w 10215"/>
              <a:gd name="T73" fmla="*/ 2978 h 3110"/>
              <a:gd name="T74" fmla="*/ 7276 w 10215"/>
              <a:gd name="T75" fmla="*/ 3021 h 3110"/>
              <a:gd name="T76" fmla="*/ 4490 w 10215"/>
              <a:gd name="T77" fmla="*/ 3046 h 3110"/>
              <a:gd name="T78" fmla="*/ 3152 w 10215"/>
              <a:gd name="T79" fmla="*/ 3077 h 3110"/>
              <a:gd name="T80" fmla="*/ 1112 w 10215"/>
              <a:gd name="T81" fmla="*/ 3092 h 3110"/>
              <a:gd name="T82" fmla="*/ 1079 w 10215"/>
              <a:gd name="T83" fmla="*/ 3087 h 3110"/>
              <a:gd name="T84" fmla="*/ 1079 w 10215"/>
              <a:gd name="T85" fmla="*/ 3087 h 3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215" h="3110">
                <a:moveTo>
                  <a:pt x="1079" y="3087"/>
                </a:moveTo>
                <a:cubicBezTo>
                  <a:pt x="901" y="3049"/>
                  <a:pt x="947" y="2870"/>
                  <a:pt x="949" y="2758"/>
                </a:cubicBezTo>
                <a:cubicBezTo>
                  <a:pt x="699" y="2726"/>
                  <a:pt x="443" y="2810"/>
                  <a:pt x="195" y="2759"/>
                </a:cubicBezTo>
                <a:cubicBezTo>
                  <a:pt x="0" y="2725"/>
                  <a:pt x="8" y="2476"/>
                  <a:pt x="167" y="2394"/>
                </a:cubicBezTo>
                <a:cubicBezTo>
                  <a:pt x="205" y="2329"/>
                  <a:pt x="274" y="2339"/>
                  <a:pt x="339" y="2341"/>
                </a:cubicBezTo>
                <a:cubicBezTo>
                  <a:pt x="441" y="2357"/>
                  <a:pt x="678" y="2327"/>
                  <a:pt x="500" y="2206"/>
                </a:cubicBezTo>
                <a:cubicBezTo>
                  <a:pt x="421" y="2066"/>
                  <a:pt x="806" y="1901"/>
                  <a:pt x="541" y="1935"/>
                </a:cubicBezTo>
                <a:cubicBezTo>
                  <a:pt x="470" y="1924"/>
                  <a:pt x="376" y="1974"/>
                  <a:pt x="327" y="1904"/>
                </a:cubicBezTo>
                <a:cubicBezTo>
                  <a:pt x="161" y="1811"/>
                  <a:pt x="210" y="1581"/>
                  <a:pt x="388" y="1531"/>
                </a:cubicBezTo>
                <a:cubicBezTo>
                  <a:pt x="489" y="1461"/>
                  <a:pt x="832" y="1556"/>
                  <a:pt x="631" y="1355"/>
                </a:cubicBezTo>
                <a:cubicBezTo>
                  <a:pt x="483" y="1248"/>
                  <a:pt x="862" y="1053"/>
                  <a:pt x="602" y="1083"/>
                </a:cubicBezTo>
                <a:cubicBezTo>
                  <a:pt x="405" y="1139"/>
                  <a:pt x="176" y="844"/>
                  <a:pt x="408" y="736"/>
                </a:cubicBezTo>
                <a:cubicBezTo>
                  <a:pt x="490" y="724"/>
                  <a:pt x="475" y="646"/>
                  <a:pt x="481" y="583"/>
                </a:cubicBezTo>
                <a:cubicBezTo>
                  <a:pt x="468" y="505"/>
                  <a:pt x="554" y="474"/>
                  <a:pt x="598" y="425"/>
                </a:cubicBezTo>
                <a:cubicBezTo>
                  <a:pt x="761" y="317"/>
                  <a:pt x="981" y="400"/>
                  <a:pt x="1166" y="363"/>
                </a:cubicBezTo>
                <a:cubicBezTo>
                  <a:pt x="1401" y="330"/>
                  <a:pt x="1641" y="353"/>
                  <a:pt x="1874" y="307"/>
                </a:cubicBezTo>
                <a:cubicBezTo>
                  <a:pt x="1914" y="133"/>
                  <a:pt x="2041" y="101"/>
                  <a:pt x="2216" y="103"/>
                </a:cubicBezTo>
                <a:cubicBezTo>
                  <a:pt x="2737" y="52"/>
                  <a:pt x="3261" y="56"/>
                  <a:pt x="3783" y="33"/>
                </a:cubicBezTo>
                <a:cubicBezTo>
                  <a:pt x="4795" y="0"/>
                  <a:pt x="5808" y="24"/>
                  <a:pt x="6820" y="57"/>
                </a:cubicBezTo>
                <a:cubicBezTo>
                  <a:pt x="7346" y="89"/>
                  <a:pt x="7873" y="110"/>
                  <a:pt x="8399" y="138"/>
                </a:cubicBezTo>
                <a:cubicBezTo>
                  <a:pt x="8745" y="161"/>
                  <a:pt x="9092" y="171"/>
                  <a:pt x="9437" y="213"/>
                </a:cubicBezTo>
                <a:cubicBezTo>
                  <a:pt x="9602" y="201"/>
                  <a:pt x="9774" y="271"/>
                  <a:pt x="9777" y="442"/>
                </a:cubicBezTo>
                <a:cubicBezTo>
                  <a:pt x="9947" y="456"/>
                  <a:pt x="10215" y="474"/>
                  <a:pt x="10126" y="722"/>
                </a:cubicBezTo>
                <a:cubicBezTo>
                  <a:pt x="10047" y="931"/>
                  <a:pt x="9788" y="856"/>
                  <a:pt x="9619" y="903"/>
                </a:cubicBezTo>
                <a:cubicBezTo>
                  <a:pt x="9397" y="918"/>
                  <a:pt x="9174" y="921"/>
                  <a:pt x="8953" y="944"/>
                </a:cubicBezTo>
                <a:cubicBezTo>
                  <a:pt x="8886" y="933"/>
                  <a:pt x="8603" y="958"/>
                  <a:pt x="8812" y="985"/>
                </a:cubicBezTo>
                <a:cubicBezTo>
                  <a:pt x="9087" y="990"/>
                  <a:pt x="9363" y="1006"/>
                  <a:pt x="9638" y="980"/>
                </a:cubicBezTo>
                <a:cubicBezTo>
                  <a:pt x="9793" y="1052"/>
                  <a:pt x="10101" y="905"/>
                  <a:pt x="10115" y="1165"/>
                </a:cubicBezTo>
                <a:cubicBezTo>
                  <a:pt x="10146" y="1294"/>
                  <a:pt x="9958" y="1354"/>
                  <a:pt x="10054" y="1472"/>
                </a:cubicBezTo>
                <a:cubicBezTo>
                  <a:pt x="10059" y="1658"/>
                  <a:pt x="9752" y="1582"/>
                  <a:pt x="9735" y="1681"/>
                </a:cubicBezTo>
                <a:cubicBezTo>
                  <a:pt x="9782" y="1779"/>
                  <a:pt x="9798" y="1879"/>
                  <a:pt x="9694" y="1951"/>
                </a:cubicBezTo>
                <a:cubicBezTo>
                  <a:pt x="9515" y="2040"/>
                  <a:pt x="9298" y="1984"/>
                  <a:pt x="9104" y="2014"/>
                </a:cubicBezTo>
                <a:cubicBezTo>
                  <a:pt x="8952" y="2125"/>
                  <a:pt x="9196" y="2227"/>
                  <a:pt x="9310" y="2187"/>
                </a:cubicBezTo>
                <a:cubicBezTo>
                  <a:pt x="9538" y="2209"/>
                  <a:pt x="9770" y="2186"/>
                  <a:pt x="9996" y="2218"/>
                </a:cubicBezTo>
                <a:cubicBezTo>
                  <a:pt x="10169" y="2336"/>
                  <a:pt x="10018" y="2552"/>
                  <a:pt x="10086" y="2723"/>
                </a:cubicBezTo>
                <a:cubicBezTo>
                  <a:pt x="9979" y="2893"/>
                  <a:pt x="9755" y="2828"/>
                  <a:pt x="9587" y="2844"/>
                </a:cubicBezTo>
                <a:cubicBezTo>
                  <a:pt x="9411" y="2809"/>
                  <a:pt x="9290" y="2870"/>
                  <a:pt x="9164" y="2978"/>
                </a:cubicBezTo>
                <a:cubicBezTo>
                  <a:pt x="8537" y="3048"/>
                  <a:pt x="7906" y="3011"/>
                  <a:pt x="7276" y="3021"/>
                </a:cubicBezTo>
                <a:cubicBezTo>
                  <a:pt x="6348" y="3024"/>
                  <a:pt x="5419" y="3014"/>
                  <a:pt x="4490" y="3046"/>
                </a:cubicBezTo>
                <a:cubicBezTo>
                  <a:pt x="4044" y="3047"/>
                  <a:pt x="3598" y="3068"/>
                  <a:pt x="3152" y="3077"/>
                </a:cubicBezTo>
                <a:cubicBezTo>
                  <a:pt x="2472" y="3061"/>
                  <a:pt x="1792" y="3110"/>
                  <a:pt x="1112" y="3092"/>
                </a:cubicBezTo>
                <a:lnTo>
                  <a:pt x="1079" y="3087"/>
                </a:lnTo>
                <a:lnTo>
                  <a:pt x="1079" y="3087"/>
                </a:lnTo>
                <a:close/>
              </a:path>
            </a:pathLst>
          </a:custGeom>
          <a:solidFill>
            <a:srgbClr val="27AE60">
              <a:alpha val="5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>
              <a:solidFill>
                <a:srgbClr val="1D436F"/>
              </a:solidFill>
              <a:latin typeface="Segoe Print" panose="020006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8" name="Neon Marker (Yellow)"/>
          <p:cNvSpPr>
            <a:spLocks/>
          </p:cNvSpPr>
          <p:nvPr/>
        </p:nvSpPr>
        <p:spPr bwMode="auto">
          <a:xfrm>
            <a:off x="6221211" y="2484405"/>
            <a:ext cx="408189" cy="536575"/>
          </a:xfrm>
          <a:custGeom>
            <a:avLst/>
            <a:gdLst>
              <a:gd name="T0" fmla="*/ 1892 w 8617"/>
              <a:gd name="T1" fmla="*/ 3521 h 3811"/>
              <a:gd name="T2" fmla="*/ 1328 w 8617"/>
              <a:gd name="T3" fmla="*/ 3415 h 3811"/>
              <a:gd name="T4" fmla="*/ 871 w 8617"/>
              <a:gd name="T5" fmla="*/ 3313 h 3811"/>
              <a:gd name="T6" fmla="*/ 159 w 8617"/>
              <a:gd name="T7" fmla="*/ 3256 h 3811"/>
              <a:gd name="T8" fmla="*/ 226 w 8617"/>
              <a:gd name="T9" fmla="*/ 1767 h 3811"/>
              <a:gd name="T10" fmla="*/ 585 w 8617"/>
              <a:gd name="T11" fmla="*/ 776 h 3811"/>
              <a:gd name="T12" fmla="*/ 1057 w 8617"/>
              <a:gd name="T13" fmla="*/ 127 h 3811"/>
              <a:gd name="T14" fmla="*/ 1487 w 8617"/>
              <a:gd name="T15" fmla="*/ 679 h 3811"/>
              <a:gd name="T16" fmla="*/ 2115 w 8617"/>
              <a:gd name="T17" fmla="*/ 376 h 3811"/>
              <a:gd name="T18" fmla="*/ 2717 w 8617"/>
              <a:gd name="T19" fmla="*/ 366 h 3811"/>
              <a:gd name="T20" fmla="*/ 3473 w 8617"/>
              <a:gd name="T21" fmla="*/ 742 h 3811"/>
              <a:gd name="T22" fmla="*/ 3940 w 8617"/>
              <a:gd name="T23" fmla="*/ 670 h 3811"/>
              <a:gd name="T24" fmla="*/ 4390 w 8617"/>
              <a:gd name="T25" fmla="*/ 399 h 3811"/>
              <a:gd name="T26" fmla="*/ 4574 w 8617"/>
              <a:gd name="T27" fmla="*/ 356 h 3811"/>
              <a:gd name="T28" fmla="*/ 5173 w 8617"/>
              <a:gd name="T29" fmla="*/ 295 h 3811"/>
              <a:gd name="T30" fmla="*/ 5812 w 8617"/>
              <a:gd name="T31" fmla="*/ 361 h 3811"/>
              <a:gd name="T32" fmla="*/ 6254 w 8617"/>
              <a:gd name="T33" fmla="*/ 703 h 3811"/>
              <a:gd name="T34" fmla="*/ 6697 w 8617"/>
              <a:gd name="T35" fmla="*/ 256 h 3811"/>
              <a:gd name="T36" fmla="*/ 7348 w 8617"/>
              <a:gd name="T37" fmla="*/ 770 h 3811"/>
              <a:gd name="T38" fmla="*/ 7784 w 8617"/>
              <a:gd name="T39" fmla="*/ 196 h 3811"/>
              <a:gd name="T40" fmla="*/ 8439 w 8617"/>
              <a:gd name="T41" fmla="*/ 723 h 3811"/>
              <a:gd name="T42" fmla="*/ 8371 w 8617"/>
              <a:gd name="T43" fmla="*/ 1902 h 3811"/>
              <a:gd name="T44" fmla="*/ 7906 w 8617"/>
              <a:gd name="T45" fmla="*/ 3122 h 3811"/>
              <a:gd name="T46" fmla="*/ 7181 w 8617"/>
              <a:gd name="T47" fmla="*/ 3481 h 3811"/>
              <a:gd name="T48" fmla="*/ 6659 w 8617"/>
              <a:gd name="T49" fmla="*/ 2870 h 3811"/>
              <a:gd name="T50" fmla="*/ 5956 w 8617"/>
              <a:gd name="T51" fmla="*/ 3299 h 3811"/>
              <a:gd name="T52" fmla="*/ 5362 w 8617"/>
              <a:gd name="T53" fmla="*/ 3234 h 3811"/>
              <a:gd name="T54" fmla="*/ 4711 w 8617"/>
              <a:gd name="T55" fmla="*/ 3130 h 3811"/>
              <a:gd name="T56" fmla="*/ 4057 w 8617"/>
              <a:gd name="T57" fmla="*/ 3035 h 3811"/>
              <a:gd name="T58" fmla="*/ 3260 w 8617"/>
              <a:gd name="T59" fmla="*/ 3157 h 3811"/>
              <a:gd name="T60" fmla="*/ 2687 w 8617"/>
              <a:gd name="T61" fmla="*/ 3113 h 3811"/>
              <a:gd name="T62" fmla="*/ 2247 w 8617"/>
              <a:gd name="T63" fmla="*/ 3803 h 3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617" h="3811">
                <a:moveTo>
                  <a:pt x="2247" y="3803"/>
                </a:moveTo>
                <a:cubicBezTo>
                  <a:pt x="2085" y="3764"/>
                  <a:pt x="2037" y="3575"/>
                  <a:pt x="1892" y="3521"/>
                </a:cubicBezTo>
                <a:cubicBezTo>
                  <a:pt x="1816" y="3461"/>
                  <a:pt x="1777" y="3364"/>
                  <a:pt x="1771" y="3291"/>
                </a:cubicBezTo>
                <a:cubicBezTo>
                  <a:pt x="1701" y="3441"/>
                  <a:pt x="1472" y="3394"/>
                  <a:pt x="1328" y="3415"/>
                </a:cubicBezTo>
                <a:cubicBezTo>
                  <a:pt x="1212" y="3423"/>
                  <a:pt x="1165" y="3289"/>
                  <a:pt x="1084" y="3224"/>
                </a:cubicBezTo>
                <a:cubicBezTo>
                  <a:pt x="1025" y="3179"/>
                  <a:pt x="901" y="3247"/>
                  <a:pt x="871" y="3313"/>
                </a:cubicBezTo>
                <a:cubicBezTo>
                  <a:pt x="843" y="3492"/>
                  <a:pt x="577" y="3581"/>
                  <a:pt x="479" y="3419"/>
                </a:cubicBezTo>
                <a:cubicBezTo>
                  <a:pt x="407" y="3298"/>
                  <a:pt x="314" y="3184"/>
                  <a:pt x="159" y="3256"/>
                </a:cubicBezTo>
                <a:cubicBezTo>
                  <a:pt x="76" y="3218"/>
                  <a:pt x="0" y="3114"/>
                  <a:pt x="1" y="3022"/>
                </a:cubicBezTo>
                <a:cubicBezTo>
                  <a:pt x="80" y="2604"/>
                  <a:pt x="161" y="2187"/>
                  <a:pt x="226" y="1767"/>
                </a:cubicBezTo>
                <a:cubicBezTo>
                  <a:pt x="277" y="1522"/>
                  <a:pt x="301" y="1272"/>
                  <a:pt x="337" y="1025"/>
                </a:cubicBezTo>
                <a:cubicBezTo>
                  <a:pt x="303" y="863"/>
                  <a:pt x="428" y="753"/>
                  <a:pt x="585" y="776"/>
                </a:cubicBezTo>
                <a:cubicBezTo>
                  <a:pt x="624" y="606"/>
                  <a:pt x="614" y="424"/>
                  <a:pt x="669" y="259"/>
                </a:cubicBezTo>
                <a:cubicBezTo>
                  <a:pt x="779" y="135"/>
                  <a:pt x="934" y="226"/>
                  <a:pt x="1057" y="127"/>
                </a:cubicBezTo>
                <a:cubicBezTo>
                  <a:pt x="1276" y="128"/>
                  <a:pt x="1261" y="375"/>
                  <a:pt x="1382" y="487"/>
                </a:cubicBezTo>
                <a:cubicBezTo>
                  <a:pt x="1477" y="521"/>
                  <a:pt x="1385" y="691"/>
                  <a:pt x="1487" y="679"/>
                </a:cubicBezTo>
                <a:cubicBezTo>
                  <a:pt x="1691" y="734"/>
                  <a:pt x="1611" y="470"/>
                  <a:pt x="1709" y="374"/>
                </a:cubicBezTo>
                <a:cubicBezTo>
                  <a:pt x="1824" y="232"/>
                  <a:pt x="1969" y="421"/>
                  <a:pt x="2115" y="376"/>
                </a:cubicBezTo>
                <a:cubicBezTo>
                  <a:pt x="2201" y="466"/>
                  <a:pt x="2253" y="328"/>
                  <a:pt x="2348" y="334"/>
                </a:cubicBezTo>
                <a:cubicBezTo>
                  <a:pt x="2473" y="355"/>
                  <a:pt x="2596" y="517"/>
                  <a:pt x="2717" y="366"/>
                </a:cubicBezTo>
                <a:cubicBezTo>
                  <a:pt x="2876" y="429"/>
                  <a:pt x="3007" y="562"/>
                  <a:pt x="3166" y="639"/>
                </a:cubicBezTo>
                <a:cubicBezTo>
                  <a:pt x="3287" y="619"/>
                  <a:pt x="3383" y="677"/>
                  <a:pt x="3473" y="742"/>
                </a:cubicBezTo>
                <a:cubicBezTo>
                  <a:pt x="3494" y="551"/>
                  <a:pt x="3738" y="498"/>
                  <a:pt x="3831" y="670"/>
                </a:cubicBezTo>
                <a:cubicBezTo>
                  <a:pt x="3869" y="767"/>
                  <a:pt x="3934" y="803"/>
                  <a:pt x="3940" y="670"/>
                </a:cubicBezTo>
                <a:cubicBezTo>
                  <a:pt x="3980" y="502"/>
                  <a:pt x="3997" y="328"/>
                  <a:pt x="4057" y="166"/>
                </a:cubicBezTo>
                <a:cubicBezTo>
                  <a:pt x="4188" y="0"/>
                  <a:pt x="4409" y="249"/>
                  <a:pt x="4390" y="399"/>
                </a:cubicBezTo>
                <a:cubicBezTo>
                  <a:pt x="4381" y="491"/>
                  <a:pt x="4306" y="692"/>
                  <a:pt x="4346" y="729"/>
                </a:cubicBezTo>
                <a:cubicBezTo>
                  <a:pt x="4407" y="601"/>
                  <a:pt x="4425" y="410"/>
                  <a:pt x="4574" y="356"/>
                </a:cubicBezTo>
                <a:cubicBezTo>
                  <a:pt x="4685" y="339"/>
                  <a:pt x="4774" y="601"/>
                  <a:pt x="4833" y="397"/>
                </a:cubicBezTo>
                <a:cubicBezTo>
                  <a:pt x="4842" y="209"/>
                  <a:pt x="5071" y="120"/>
                  <a:pt x="5173" y="295"/>
                </a:cubicBezTo>
                <a:cubicBezTo>
                  <a:pt x="5324" y="302"/>
                  <a:pt x="5475" y="375"/>
                  <a:pt x="5540" y="529"/>
                </a:cubicBezTo>
                <a:cubicBezTo>
                  <a:pt x="5619" y="484"/>
                  <a:pt x="5654" y="265"/>
                  <a:pt x="5812" y="361"/>
                </a:cubicBezTo>
                <a:cubicBezTo>
                  <a:pt x="5894" y="413"/>
                  <a:pt x="6000" y="404"/>
                  <a:pt x="6086" y="435"/>
                </a:cubicBezTo>
                <a:cubicBezTo>
                  <a:pt x="6155" y="515"/>
                  <a:pt x="6260" y="586"/>
                  <a:pt x="6254" y="703"/>
                </a:cubicBezTo>
                <a:cubicBezTo>
                  <a:pt x="6323" y="599"/>
                  <a:pt x="6349" y="458"/>
                  <a:pt x="6443" y="379"/>
                </a:cubicBezTo>
                <a:cubicBezTo>
                  <a:pt x="6563" y="388"/>
                  <a:pt x="6638" y="357"/>
                  <a:pt x="6697" y="256"/>
                </a:cubicBezTo>
                <a:cubicBezTo>
                  <a:pt x="6853" y="190"/>
                  <a:pt x="7022" y="401"/>
                  <a:pt x="7019" y="546"/>
                </a:cubicBezTo>
                <a:cubicBezTo>
                  <a:pt x="6904" y="733"/>
                  <a:pt x="7229" y="737"/>
                  <a:pt x="7348" y="770"/>
                </a:cubicBezTo>
                <a:cubicBezTo>
                  <a:pt x="7470" y="707"/>
                  <a:pt x="7462" y="523"/>
                  <a:pt x="7529" y="408"/>
                </a:cubicBezTo>
                <a:cubicBezTo>
                  <a:pt x="7580" y="294"/>
                  <a:pt x="7615" y="93"/>
                  <a:pt x="7784" y="196"/>
                </a:cubicBezTo>
                <a:cubicBezTo>
                  <a:pt x="7949" y="279"/>
                  <a:pt x="7923" y="479"/>
                  <a:pt x="7997" y="613"/>
                </a:cubicBezTo>
                <a:cubicBezTo>
                  <a:pt x="8151" y="488"/>
                  <a:pt x="8310" y="621"/>
                  <a:pt x="8439" y="723"/>
                </a:cubicBezTo>
                <a:cubicBezTo>
                  <a:pt x="8469" y="815"/>
                  <a:pt x="8617" y="839"/>
                  <a:pt x="8617" y="927"/>
                </a:cubicBezTo>
                <a:cubicBezTo>
                  <a:pt x="8574" y="1261"/>
                  <a:pt x="8453" y="1577"/>
                  <a:pt x="8371" y="1902"/>
                </a:cubicBezTo>
                <a:cubicBezTo>
                  <a:pt x="8280" y="2210"/>
                  <a:pt x="8196" y="2527"/>
                  <a:pt x="8198" y="2850"/>
                </a:cubicBezTo>
                <a:cubicBezTo>
                  <a:pt x="8281" y="3044"/>
                  <a:pt x="8078" y="3156"/>
                  <a:pt x="7906" y="3122"/>
                </a:cubicBezTo>
                <a:cubicBezTo>
                  <a:pt x="7817" y="3263"/>
                  <a:pt x="7594" y="3296"/>
                  <a:pt x="7470" y="3179"/>
                </a:cubicBezTo>
                <a:cubicBezTo>
                  <a:pt x="7368" y="3207"/>
                  <a:pt x="7394" y="3541"/>
                  <a:pt x="7181" y="3481"/>
                </a:cubicBezTo>
                <a:cubicBezTo>
                  <a:pt x="7010" y="3495"/>
                  <a:pt x="6853" y="3333"/>
                  <a:pt x="6864" y="3165"/>
                </a:cubicBezTo>
                <a:cubicBezTo>
                  <a:pt x="6881" y="3029"/>
                  <a:pt x="6845" y="2780"/>
                  <a:pt x="6659" y="2870"/>
                </a:cubicBezTo>
                <a:cubicBezTo>
                  <a:pt x="6558" y="3001"/>
                  <a:pt x="6593" y="3216"/>
                  <a:pt x="6449" y="3315"/>
                </a:cubicBezTo>
                <a:cubicBezTo>
                  <a:pt x="6285" y="3410"/>
                  <a:pt x="6124" y="3248"/>
                  <a:pt x="5956" y="3299"/>
                </a:cubicBezTo>
                <a:cubicBezTo>
                  <a:pt x="5857" y="3288"/>
                  <a:pt x="5809" y="3150"/>
                  <a:pt x="5746" y="3292"/>
                </a:cubicBezTo>
                <a:cubicBezTo>
                  <a:pt x="5631" y="3366"/>
                  <a:pt x="5442" y="3360"/>
                  <a:pt x="5362" y="3234"/>
                </a:cubicBezTo>
                <a:cubicBezTo>
                  <a:pt x="5280" y="3201"/>
                  <a:pt x="5153" y="3289"/>
                  <a:pt x="5065" y="3213"/>
                </a:cubicBezTo>
                <a:cubicBezTo>
                  <a:pt x="4986" y="3103"/>
                  <a:pt x="4819" y="3147"/>
                  <a:pt x="4711" y="3130"/>
                </a:cubicBezTo>
                <a:cubicBezTo>
                  <a:pt x="4648" y="3302"/>
                  <a:pt x="4380" y="3303"/>
                  <a:pt x="4295" y="3153"/>
                </a:cubicBezTo>
                <a:cubicBezTo>
                  <a:pt x="4234" y="3072"/>
                  <a:pt x="4117" y="2814"/>
                  <a:pt x="4057" y="3035"/>
                </a:cubicBezTo>
                <a:cubicBezTo>
                  <a:pt x="4010" y="3231"/>
                  <a:pt x="3756" y="3096"/>
                  <a:pt x="3663" y="3142"/>
                </a:cubicBezTo>
                <a:cubicBezTo>
                  <a:pt x="3582" y="3279"/>
                  <a:pt x="3351" y="3272"/>
                  <a:pt x="3260" y="3157"/>
                </a:cubicBezTo>
                <a:cubicBezTo>
                  <a:pt x="3170" y="3092"/>
                  <a:pt x="3180" y="2806"/>
                  <a:pt x="3064" y="2988"/>
                </a:cubicBezTo>
                <a:cubicBezTo>
                  <a:pt x="2954" y="3146"/>
                  <a:pt x="2681" y="2865"/>
                  <a:pt x="2687" y="3113"/>
                </a:cubicBezTo>
                <a:cubicBezTo>
                  <a:pt x="2618" y="3327"/>
                  <a:pt x="2574" y="3555"/>
                  <a:pt x="2457" y="3750"/>
                </a:cubicBezTo>
                <a:cubicBezTo>
                  <a:pt x="2400" y="3790"/>
                  <a:pt x="2317" y="3811"/>
                  <a:pt x="2247" y="3803"/>
                </a:cubicBezTo>
                <a:close/>
              </a:path>
            </a:pathLst>
          </a:custGeom>
          <a:solidFill>
            <a:srgbClr val="F1C40F">
              <a:alpha val="5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>
              <a:solidFill>
                <a:srgbClr val="1D436F"/>
              </a:solidFill>
              <a:latin typeface="Segoe Print" panose="020006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9" name="Neon Marker (Yellow)"/>
          <p:cNvSpPr>
            <a:spLocks/>
          </p:cNvSpPr>
          <p:nvPr/>
        </p:nvSpPr>
        <p:spPr bwMode="auto">
          <a:xfrm>
            <a:off x="6219708" y="4019212"/>
            <a:ext cx="408189" cy="536575"/>
          </a:xfrm>
          <a:custGeom>
            <a:avLst/>
            <a:gdLst>
              <a:gd name="T0" fmla="*/ 1892 w 8617"/>
              <a:gd name="T1" fmla="*/ 3521 h 3811"/>
              <a:gd name="T2" fmla="*/ 1328 w 8617"/>
              <a:gd name="T3" fmla="*/ 3415 h 3811"/>
              <a:gd name="T4" fmla="*/ 871 w 8617"/>
              <a:gd name="T5" fmla="*/ 3313 h 3811"/>
              <a:gd name="T6" fmla="*/ 159 w 8617"/>
              <a:gd name="T7" fmla="*/ 3256 h 3811"/>
              <a:gd name="T8" fmla="*/ 226 w 8617"/>
              <a:gd name="T9" fmla="*/ 1767 h 3811"/>
              <a:gd name="T10" fmla="*/ 585 w 8617"/>
              <a:gd name="T11" fmla="*/ 776 h 3811"/>
              <a:gd name="T12" fmla="*/ 1057 w 8617"/>
              <a:gd name="T13" fmla="*/ 127 h 3811"/>
              <a:gd name="T14" fmla="*/ 1487 w 8617"/>
              <a:gd name="T15" fmla="*/ 679 h 3811"/>
              <a:gd name="T16" fmla="*/ 2115 w 8617"/>
              <a:gd name="T17" fmla="*/ 376 h 3811"/>
              <a:gd name="T18" fmla="*/ 2717 w 8617"/>
              <a:gd name="T19" fmla="*/ 366 h 3811"/>
              <a:gd name="T20" fmla="*/ 3473 w 8617"/>
              <a:gd name="T21" fmla="*/ 742 h 3811"/>
              <a:gd name="T22" fmla="*/ 3940 w 8617"/>
              <a:gd name="T23" fmla="*/ 670 h 3811"/>
              <a:gd name="T24" fmla="*/ 4390 w 8617"/>
              <a:gd name="T25" fmla="*/ 399 h 3811"/>
              <a:gd name="T26" fmla="*/ 4574 w 8617"/>
              <a:gd name="T27" fmla="*/ 356 h 3811"/>
              <a:gd name="T28" fmla="*/ 5173 w 8617"/>
              <a:gd name="T29" fmla="*/ 295 h 3811"/>
              <a:gd name="T30" fmla="*/ 5812 w 8617"/>
              <a:gd name="T31" fmla="*/ 361 h 3811"/>
              <a:gd name="T32" fmla="*/ 6254 w 8617"/>
              <a:gd name="T33" fmla="*/ 703 h 3811"/>
              <a:gd name="T34" fmla="*/ 6697 w 8617"/>
              <a:gd name="T35" fmla="*/ 256 h 3811"/>
              <a:gd name="T36" fmla="*/ 7348 w 8617"/>
              <a:gd name="T37" fmla="*/ 770 h 3811"/>
              <a:gd name="T38" fmla="*/ 7784 w 8617"/>
              <a:gd name="T39" fmla="*/ 196 h 3811"/>
              <a:gd name="T40" fmla="*/ 8439 w 8617"/>
              <a:gd name="T41" fmla="*/ 723 h 3811"/>
              <a:gd name="T42" fmla="*/ 8371 w 8617"/>
              <a:gd name="T43" fmla="*/ 1902 h 3811"/>
              <a:gd name="T44" fmla="*/ 7906 w 8617"/>
              <a:gd name="T45" fmla="*/ 3122 h 3811"/>
              <a:gd name="T46" fmla="*/ 7181 w 8617"/>
              <a:gd name="T47" fmla="*/ 3481 h 3811"/>
              <a:gd name="T48" fmla="*/ 6659 w 8617"/>
              <a:gd name="T49" fmla="*/ 2870 h 3811"/>
              <a:gd name="T50" fmla="*/ 5956 w 8617"/>
              <a:gd name="T51" fmla="*/ 3299 h 3811"/>
              <a:gd name="T52" fmla="*/ 5362 w 8617"/>
              <a:gd name="T53" fmla="*/ 3234 h 3811"/>
              <a:gd name="T54" fmla="*/ 4711 w 8617"/>
              <a:gd name="T55" fmla="*/ 3130 h 3811"/>
              <a:gd name="T56" fmla="*/ 4057 w 8617"/>
              <a:gd name="T57" fmla="*/ 3035 h 3811"/>
              <a:gd name="T58" fmla="*/ 3260 w 8617"/>
              <a:gd name="T59" fmla="*/ 3157 h 3811"/>
              <a:gd name="T60" fmla="*/ 2687 w 8617"/>
              <a:gd name="T61" fmla="*/ 3113 h 3811"/>
              <a:gd name="T62" fmla="*/ 2247 w 8617"/>
              <a:gd name="T63" fmla="*/ 3803 h 3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617" h="3811">
                <a:moveTo>
                  <a:pt x="2247" y="3803"/>
                </a:moveTo>
                <a:cubicBezTo>
                  <a:pt x="2085" y="3764"/>
                  <a:pt x="2037" y="3575"/>
                  <a:pt x="1892" y="3521"/>
                </a:cubicBezTo>
                <a:cubicBezTo>
                  <a:pt x="1816" y="3461"/>
                  <a:pt x="1777" y="3364"/>
                  <a:pt x="1771" y="3291"/>
                </a:cubicBezTo>
                <a:cubicBezTo>
                  <a:pt x="1701" y="3441"/>
                  <a:pt x="1472" y="3394"/>
                  <a:pt x="1328" y="3415"/>
                </a:cubicBezTo>
                <a:cubicBezTo>
                  <a:pt x="1212" y="3423"/>
                  <a:pt x="1165" y="3289"/>
                  <a:pt x="1084" y="3224"/>
                </a:cubicBezTo>
                <a:cubicBezTo>
                  <a:pt x="1025" y="3179"/>
                  <a:pt x="901" y="3247"/>
                  <a:pt x="871" y="3313"/>
                </a:cubicBezTo>
                <a:cubicBezTo>
                  <a:pt x="843" y="3492"/>
                  <a:pt x="577" y="3581"/>
                  <a:pt x="479" y="3419"/>
                </a:cubicBezTo>
                <a:cubicBezTo>
                  <a:pt x="407" y="3298"/>
                  <a:pt x="314" y="3184"/>
                  <a:pt x="159" y="3256"/>
                </a:cubicBezTo>
                <a:cubicBezTo>
                  <a:pt x="76" y="3218"/>
                  <a:pt x="0" y="3114"/>
                  <a:pt x="1" y="3022"/>
                </a:cubicBezTo>
                <a:cubicBezTo>
                  <a:pt x="80" y="2604"/>
                  <a:pt x="161" y="2187"/>
                  <a:pt x="226" y="1767"/>
                </a:cubicBezTo>
                <a:cubicBezTo>
                  <a:pt x="277" y="1522"/>
                  <a:pt x="301" y="1272"/>
                  <a:pt x="337" y="1025"/>
                </a:cubicBezTo>
                <a:cubicBezTo>
                  <a:pt x="303" y="863"/>
                  <a:pt x="428" y="753"/>
                  <a:pt x="585" y="776"/>
                </a:cubicBezTo>
                <a:cubicBezTo>
                  <a:pt x="624" y="606"/>
                  <a:pt x="614" y="424"/>
                  <a:pt x="669" y="259"/>
                </a:cubicBezTo>
                <a:cubicBezTo>
                  <a:pt x="779" y="135"/>
                  <a:pt x="934" y="226"/>
                  <a:pt x="1057" y="127"/>
                </a:cubicBezTo>
                <a:cubicBezTo>
                  <a:pt x="1276" y="128"/>
                  <a:pt x="1261" y="375"/>
                  <a:pt x="1382" y="487"/>
                </a:cubicBezTo>
                <a:cubicBezTo>
                  <a:pt x="1477" y="521"/>
                  <a:pt x="1385" y="691"/>
                  <a:pt x="1487" y="679"/>
                </a:cubicBezTo>
                <a:cubicBezTo>
                  <a:pt x="1691" y="734"/>
                  <a:pt x="1611" y="470"/>
                  <a:pt x="1709" y="374"/>
                </a:cubicBezTo>
                <a:cubicBezTo>
                  <a:pt x="1824" y="232"/>
                  <a:pt x="1969" y="421"/>
                  <a:pt x="2115" y="376"/>
                </a:cubicBezTo>
                <a:cubicBezTo>
                  <a:pt x="2201" y="466"/>
                  <a:pt x="2253" y="328"/>
                  <a:pt x="2348" y="334"/>
                </a:cubicBezTo>
                <a:cubicBezTo>
                  <a:pt x="2473" y="355"/>
                  <a:pt x="2596" y="517"/>
                  <a:pt x="2717" y="366"/>
                </a:cubicBezTo>
                <a:cubicBezTo>
                  <a:pt x="2876" y="429"/>
                  <a:pt x="3007" y="562"/>
                  <a:pt x="3166" y="639"/>
                </a:cubicBezTo>
                <a:cubicBezTo>
                  <a:pt x="3287" y="619"/>
                  <a:pt x="3383" y="677"/>
                  <a:pt x="3473" y="742"/>
                </a:cubicBezTo>
                <a:cubicBezTo>
                  <a:pt x="3494" y="551"/>
                  <a:pt x="3738" y="498"/>
                  <a:pt x="3831" y="670"/>
                </a:cubicBezTo>
                <a:cubicBezTo>
                  <a:pt x="3869" y="767"/>
                  <a:pt x="3934" y="803"/>
                  <a:pt x="3940" y="670"/>
                </a:cubicBezTo>
                <a:cubicBezTo>
                  <a:pt x="3980" y="502"/>
                  <a:pt x="3997" y="328"/>
                  <a:pt x="4057" y="166"/>
                </a:cubicBezTo>
                <a:cubicBezTo>
                  <a:pt x="4188" y="0"/>
                  <a:pt x="4409" y="249"/>
                  <a:pt x="4390" y="399"/>
                </a:cubicBezTo>
                <a:cubicBezTo>
                  <a:pt x="4381" y="491"/>
                  <a:pt x="4306" y="692"/>
                  <a:pt x="4346" y="729"/>
                </a:cubicBezTo>
                <a:cubicBezTo>
                  <a:pt x="4407" y="601"/>
                  <a:pt x="4425" y="410"/>
                  <a:pt x="4574" y="356"/>
                </a:cubicBezTo>
                <a:cubicBezTo>
                  <a:pt x="4685" y="339"/>
                  <a:pt x="4774" y="601"/>
                  <a:pt x="4833" y="397"/>
                </a:cubicBezTo>
                <a:cubicBezTo>
                  <a:pt x="4842" y="209"/>
                  <a:pt x="5071" y="120"/>
                  <a:pt x="5173" y="295"/>
                </a:cubicBezTo>
                <a:cubicBezTo>
                  <a:pt x="5324" y="302"/>
                  <a:pt x="5475" y="375"/>
                  <a:pt x="5540" y="529"/>
                </a:cubicBezTo>
                <a:cubicBezTo>
                  <a:pt x="5619" y="484"/>
                  <a:pt x="5654" y="265"/>
                  <a:pt x="5812" y="361"/>
                </a:cubicBezTo>
                <a:cubicBezTo>
                  <a:pt x="5894" y="413"/>
                  <a:pt x="6000" y="404"/>
                  <a:pt x="6086" y="435"/>
                </a:cubicBezTo>
                <a:cubicBezTo>
                  <a:pt x="6155" y="515"/>
                  <a:pt x="6260" y="586"/>
                  <a:pt x="6254" y="703"/>
                </a:cubicBezTo>
                <a:cubicBezTo>
                  <a:pt x="6323" y="599"/>
                  <a:pt x="6349" y="458"/>
                  <a:pt x="6443" y="379"/>
                </a:cubicBezTo>
                <a:cubicBezTo>
                  <a:pt x="6563" y="388"/>
                  <a:pt x="6638" y="357"/>
                  <a:pt x="6697" y="256"/>
                </a:cubicBezTo>
                <a:cubicBezTo>
                  <a:pt x="6853" y="190"/>
                  <a:pt x="7022" y="401"/>
                  <a:pt x="7019" y="546"/>
                </a:cubicBezTo>
                <a:cubicBezTo>
                  <a:pt x="6904" y="733"/>
                  <a:pt x="7229" y="737"/>
                  <a:pt x="7348" y="770"/>
                </a:cubicBezTo>
                <a:cubicBezTo>
                  <a:pt x="7470" y="707"/>
                  <a:pt x="7462" y="523"/>
                  <a:pt x="7529" y="408"/>
                </a:cubicBezTo>
                <a:cubicBezTo>
                  <a:pt x="7580" y="294"/>
                  <a:pt x="7615" y="93"/>
                  <a:pt x="7784" y="196"/>
                </a:cubicBezTo>
                <a:cubicBezTo>
                  <a:pt x="7949" y="279"/>
                  <a:pt x="7923" y="479"/>
                  <a:pt x="7997" y="613"/>
                </a:cubicBezTo>
                <a:cubicBezTo>
                  <a:pt x="8151" y="488"/>
                  <a:pt x="8310" y="621"/>
                  <a:pt x="8439" y="723"/>
                </a:cubicBezTo>
                <a:cubicBezTo>
                  <a:pt x="8469" y="815"/>
                  <a:pt x="8617" y="839"/>
                  <a:pt x="8617" y="927"/>
                </a:cubicBezTo>
                <a:cubicBezTo>
                  <a:pt x="8574" y="1261"/>
                  <a:pt x="8453" y="1577"/>
                  <a:pt x="8371" y="1902"/>
                </a:cubicBezTo>
                <a:cubicBezTo>
                  <a:pt x="8280" y="2210"/>
                  <a:pt x="8196" y="2527"/>
                  <a:pt x="8198" y="2850"/>
                </a:cubicBezTo>
                <a:cubicBezTo>
                  <a:pt x="8281" y="3044"/>
                  <a:pt x="8078" y="3156"/>
                  <a:pt x="7906" y="3122"/>
                </a:cubicBezTo>
                <a:cubicBezTo>
                  <a:pt x="7817" y="3263"/>
                  <a:pt x="7594" y="3296"/>
                  <a:pt x="7470" y="3179"/>
                </a:cubicBezTo>
                <a:cubicBezTo>
                  <a:pt x="7368" y="3207"/>
                  <a:pt x="7394" y="3541"/>
                  <a:pt x="7181" y="3481"/>
                </a:cubicBezTo>
                <a:cubicBezTo>
                  <a:pt x="7010" y="3495"/>
                  <a:pt x="6853" y="3333"/>
                  <a:pt x="6864" y="3165"/>
                </a:cubicBezTo>
                <a:cubicBezTo>
                  <a:pt x="6881" y="3029"/>
                  <a:pt x="6845" y="2780"/>
                  <a:pt x="6659" y="2870"/>
                </a:cubicBezTo>
                <a:cubicBezTo>
                  <a:pt x="6558" y="3001"/>
                  <a:pt x="6593" y="3216"/>
                  <a:pt x="6449" y="3315"/>
                </a:cubicBezTo>
                <a:cubicBezTo>
                  <a:pt x="6285" y="3410"/>
                  <a:pt x="6124" y="3248"/>
                  <a:pt x="5956" y="3299"/>
                </a:cubicBezTo>
                <a:cubicBezTo>
                  <a:pt x="5857" y="3288"/>
                  <a:pt x="5809" y="3150"/>
                  <a:pt x="5746" y="3292"/>
                </a:cubicBezTo>
                <a:cubicBezTo>
                  <a:pt x="5631" y="3366"/>
                  <a:pt x="5442" y="3360"/>
                  <a:pt x="5362" y="3234"/>
                </a:cubicBezTo>
                <a:cubicBezTo>
                  <a:pt x="5280" y="3201"/>
                  <a:pt x="5153" y="3289"/>
                  <a:pt x="5065" y="3213"/>
                </a:cubicBezTo>
                <a:cubicBezTo>
                  <a:pt x="4986" y="3103"/>
                  <a:pt x="4819" y="3147"/>
                  <a:pt x="4711" y="3130"/>
                </a:cubicBezTo>
                <a:cubicBezTo>
                  <a:pt x="4648" y="3302"/>
                  <a:pt x="4380" y="3303"/>
                  <a:pt x="4295" y="3153"/>
                </a:cubicBezTo>
                <a:cubicBezTo>
                  <a:pt x="4234" y="3072"/>
                  <a:pt x="4117" y="2814"/>
                  <a:pt x="4057" y="3035"/>
                </a:cubicBezTo>
                <a:cubicBezTo>
                  <a:pt x="4010" y="3231"/>
                  <a:pt x="3756" y="3096"/>
                  <a:pt x="3663" y="3142"/>
                </a:cubicBezTo>
                <a:cubicBezTo>
                  <a:pt x="3582" y="3279"/>
                  <a:pt x="3351" y="3272"/>
                  <a:pt x="3260" y="3157"/>
                </a:cubicBezTo>
                <a:cubicBezTo>
                  <a:pt x="3170" y="3092"/>
                  <a:pt x="3180" y="2806"/>
                  <a:pt x="3064" y="2988"/>
                </a:cubicBezTo>
                <a:cubicBezTo>
                  <a:pt x="2954" y="3146"/>
                  <a:pt x="2681" y="2865"/>
                  <a:pt x="2687" y="3113"/>
                </a:cubicBezTo>
                <a:cubicBezTo>
                  <a:pt x="2618" y="3327"/>
                  <a:pt x="2574" y="3555"/>
                  <a:pt x="2457" y="3750"/>
                </a:cubicBezTo>
                <a:cubicBezTo>
                  <a:pt x="2400" y="3790"/>
                  <a:pt x="2317" y="3811"/>
                  <a:pt x="2247" y="3803"/>
                </a:cubicBezTo>
                <a:close/>
              </a:path>
            </a:pathLst>
          </a:custGeom>
          <a:solidFill>
            <a:srgbClr val="F1C40F">
              <a:alpha val="5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>
              <a:solidFill>
                <a:srgbClr val="1D436F"/>
              </a:solidFill>
              <a:latin typeface="Segoe Print" panose="020006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1" name="Neon Marker (Yellow)"/>
          <p:cNvSpPr>
            <a:spLocks/>
          </p:cNvSpPr>
          <p:nvPr/>
        </p:nvSpPr>
        <p:spPr bwMode="auto">
          <a:xfrm>
            <a:off x="6230360" y="4829084"/>
            <a:ext cx="408189" cy="536575"/>
          </a:xfrm>
          <a:custGeom>
            <a:avLst/>
            <a:gdLst>
              <a:gd name="T0" fmla="*/ 1892 w 8617"/>
              <a:gd name="T1" fmla="*/ 3521 h 3811"/>
              <a:gd name="T2" fmla="*/ 1328 w 8617"/>
              <a:gd name="T3" fmla="*/ 3415 h 3811"/>
              <a:gd name="T4" fmla="*/ 871 w 8617"/>
              <a:gd name="T5" fmla="*/ 3313 h 3811"/>
              <a:gd name="T6" fmla="*/ 159 w 8617"/>
              <a:gd name="T7" fmla="*/ 3256 h 3811"/>
              <a:gd name="T8" fmla="*/ 226 w 8617"/>
              <a:gd name="T9" fmla="*/ 1767 h 3811"/>
              <a:gd name="T10" fmla="*/ 585 w 8617"/>
              <a:gd name="T11" fmla="*/ 776 h 3811"/>
              <a:gd name="T12" fmla="*/ 1057 w 8617"/>
              <a:gd name="T13" fmla="*/ 127 h 3811"/>
              <a:gd name="T14" fmla="*/ 1487 w 8617"/>
              <a:gd name="T15" fmla="*/ 679 h 3811"/>
              <a:gd name="T16" fmla="*/ 2115 w 8617"/>
              <a:gd name="T17" fmla="*/ 376 h 3811"/>
              <a:gd name="T18" fmla="*/ 2717 w 8617"/>
              <a:gd name="T19" fmla="*/ 366 h 3811"/>
              <a:gd name="T20" fmla="*/ 3473 w 8617"/>
              <a:gd name="T21" fmla="*/ 742 h 3811"/>
              <a:gd name="T22" fmla="*/ 3940 w 8617"/>
              <a:gd name="T23" fmla="*/ 670 h 3811"/>
              <a:gd name="T24" fmla="*/ 4390 w 8617"/>
              <a:gd name="T25" fmla="*/ 399 h 3811"/>
              <a:gd name="T26" fmla="*/ 4574 w 8617"/>
              <a:gd name="T27" fmla="*/ 356 h 3811"/>
              <a:gd name="T28" fmla="*/ 5173 w 8617"/>
              <a:gd name="T29" fmla="*/ 295 h 3811"/>
              <a:gd name="T30" fmla="*/ 5812 w 8617"/>
              <a:gd name="T31" fmla="*/ 361 h 3811"/>
              <a:gd name="T32" fmla="*/ 6254 w 8617"/>
              <a:gd name="T33" fmla="*/ 703 h 3811"/>
              <a:gd name="T34" fmla="*/ 6697 w 8617"/>
              <a:gd name="T35" fmla="*/ 256 h 3811"/>
              <a:gd name="T36" fmla="*/ 7348 w 8617"/>
              <a:gd name="T37" fmla="*/ 770 h 3811"/>
              <a:gd name="T38" fmla="*/ 7784 w 8617"/>
              <a:gd name="T39" fmla="*/ 196 h 3811"/>
              <a:gd name="T40" fmla="*/ 8439 w 8617"/>
              <a:gd name="T41" fmla="*/ 723 h 3811"/>
              <a:gd name="T42" fmla="*/ 8371 w 8617"/>
              <a:gd name="T43" fmla="*/ 1902 h 3811"/>
              <a:gd name="T44" fmla="*/ 7906 w 8617"/>
              <a:gd name="T45" fmla="*/ 3122 h 3811"/>
              <a:gd name="T46" fmla="*/ 7181 w 8617"/>
              <a:gd name="T47" fmla="*/ 3481 h 3811"/>
              <a:gd name="T48" fmla="*/ 6659 w 8617"/>
              <a:gd name="T49" fmla="*/ 2870 h 3811"/>
              <a:gd name="T50" fmla="*/ 5956 w 8617"/>
              <a:gd name="T51" fmla="*/ 3299 h 3811"/>
              <a:gd name="T52" fmla="*/ 5362 w 8617"/>
              <a:gd name="T53" fmla="*/ 3234 h 3811"/>
              <a:gd name="T54" fmla="*/ 4711 w 8617"/>
              <a:gd name="T55" fmla="*/ 3130 h 3811"/>
              <a:gd name="T56" fmla="*/ 4057 w 8617"/>
              <a:gd name="T57" fmla="*/ 3035 h 3811"/>
              <a:gd name="T58" fmla="*/ 3260 w 8617"/>
              <a:gd name="T59" fmla="*/ 3157 h 3811"/>
              <a:gd name="T60" fmla="*/ 2687 w 8617"/>
              <a:gd name="T61" fmla="*/ 3113 h 3811"/>
              <a:gd name="T62" fmla="*/ 2247 w 8617"/>
              <a:gd name="T63" fmla="*/ 3803 h 3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617" h="3811">
                <a:moveTo>
                  <a:pt x="2247" y="3803"/>
                </a:moveTo>
                <a:cubicBezTo>
                  <a:pt x="2085" y="3764"/>
                  <a:pt x="2037" y="3575"/>
                  <a:pt x="1892" y="3521"/>
                </a:cubicBezTo>
                <a:cubicBezTo>
                  <a:pt x="1816" y="3461"/>
                  <a:pt x="1777" y="3364"/>
                  <a:pt x="1771" y="3291"/>
                </a:cubicBezTo>
                <a:cubicBezTo>
                  <a:pt x="1701" y="3441"/>
                  <a:pt x="1472" y="3394"/>
                  <a:pt x="1328" y="3415"/>
                </a:cubicBezTo>
                <a:cubicBezTo>
                  <a:pt x="1212" y="3423"/>
                  <a:pt x="1165" y="3289"/>
                  <a:pt x="1084" y="3224"/>
                </a:cubicBezTo>
                <a:cubicBezTo>
                  <a:pt x="1025" y="3179"/>
                  <a:pt x="901" y="3247"/>
                  <a:pt x="871" y="3313"/>
                </a:cubicBezTo>
                <a:cubicBezTo>
                  <a:pt x="843" y="3492"/>
                  <a:pt x="577" y="3581"/>
                  <a:pt x="479" y="3419"/>
                </a:cubicBezTo>
                <a:cubicBezTo>
                  <a:pt x="407" y="3298"/>
                  <a:pt x="314" y="3184"/>
                  <a:pt x="159" y="3256"/>
                </a:cubicBezTo>
                <a:cubicBezTo>
                  <a:pt x="76" y="3218"/>
                  <a:pt x="0" y="3114"/>
                  <a:pt x="1" y="3022"/>
                </a:cubicBezTo>
                <a:cubicBezTo>
                  <a:pt x="80" y="2604"/>
                  <a:pt x="161" y="2187"/>
                  <a:pt x="226" y="1767"/>
                </a:cubicBezTo>
                <a:cubicBezTo>
                  <a:pt x="277" y="1522"/>
                  <a:pt x="301" y="1272"/>
                  <a:pt x="337" y="1025"/>
                </a:cubicBezTo>
                <a:cubicBezTo>
                  <a:pt x="303" y="863"/>
                  <a:pt x="428" y="753"/>
                  <a:pt x="585" y="776"/>
                </a:cubicBezTo>
                <a:cubicBezTo>
                  <a:pt x="624" y="606"/>
                  <a:pt x="614" y="424"/>
                  <a:pt x="669" y="259"/>
                </a:cubicBezTo>
                <a:cubicBezTo>
                  <a:pt x="779" y="135"/>
                  <a:pt x="934" y="226"/>
                  <a:pt x="1057" y="127"/>
                </a:cubicBezTo>
                <a:cubicBezTo>
                  <a:pt x="1276" y="128"/>
                  <a:pt x="1261" y="375"/>
                  <a:pt x="1382" y="487"/>
                </a:cubicBezTo>
                <a:cubicBezTo>
                  <a:pt x="1477" y="521"/>
                  <a:pt x="1385" y="691"/>
                  <a:pt x="1487" y="679"/>
                </a:cubicBezTo>
                <a:cubicBezTo>
                  <a:pt x="1691" y="734"/>
                  <a:pt x="1611" y="470"/>
                  <a:pt x="1709" y="374"/>
                </a:cubicBezTo>
                <a:cubicBezTo>
                  <a:pt x="1824" y="232"/>
                  <a:pt x="1969" y="421"/>
                  <a:pt x="2115" y="376"/>
                </a:cubicBezTo>
                <a:cubicBezTo>
                  <a:pt x="2201" y="466"/>
                  <a:pt x="2253" y="328"/>
                  <a:pt x="2348" y="334"/>
                </a:cubicBezTo>
                <a:cubicBezTo>
                  <a:pt x="2473" y="355"/>
                  <a:pt x="2596" y="517"/>
                  <a:pt x="2717" y="366"/>
                </a:cubicBezTo>
                <a:cubicBezTo>
                  <a:pt x="2876" y="429"/>
                  <a:pt x="3007" y="562"/>
                  <a:pt x="3166" y="639"/>
                </a:cubicBezTo>
                <a:cubicBezTo>
                  <a:pt x="3287" y="619"/>
                  <a:pt x="3383" y="677"/>
                  <a:pt x="3473" y="742"/>
                </a:cubicBezTo>
                <a:cubicBezTo>
                  <a:pt x="3494" y="551"/>
                  <a:pt x="3738" y="498"/>
                  <a:pt x="3831" y="670"/>
                </a:cubicBezTo>
                <a:cubicBezTo>
                  <a:pt x="3869" y="767"/>
                  <a:pt x="3934" y="803"/>
                  <a:pt x="3940" y="670"/>
                </a:cubicBezTo>
                <a:cubicBezTo>
                  <a:pt x="3980" y="502"/>
                  <a:pt x="3997" y="328"/>
                  <a:pt x="4057" y="166"/>
                </a:cubicBezTo>
                <a:cubicBezTo>
                  <a:pt x="4188" y="0"/>
                  <a:pt x="4409" y="249"/>
                  <a:pt x="4390" y="399"/>
                </a:cubicBezTo>
                <a:cubicBezTo>
                  <a:pt x="4381" y="491"/>
                  <a:pt x="4306" y="692"/>
                  <a:pt x="4346" y="729"/>
                </a:cubicBezTo>
                <a:cubicBezTo>
                  <a:pt x="4407" y="601"/>
                  <a:pt x="4425" y="410"/>
                  <a:pt x="4574" y="356"/>
                </a:cubicBezTo>
                <a:cubicBezTo>
                  <a:pt x="4685" y="339"/>
                  <a:pt x="4774" y="601"/>
                  <a:pt x="4833" y="397"/>
                </a:cubicBezTo>
                <a:cubicBezTo>
                  <a:pt x="4842" y="209"/>
                  <a:pt x="5071" y="120"/>
                  <a:pt x="5173" y="295"/>
                </a:cubicBezTo>
                <a:cubicBezTo>
                  <a:pt x="5324" y="302"/>
                  <a:pt x="5475" y="375"/>
                  <a:pt x="5540" y="529"/>
                </a:cubicBezTo>
                <a:cubicBezTo>
                  <a:pt x="5619" y="484"/>
                  <a:pt x="5654" y="265"/>
                  <a:pt x="5812" y="361"/>
                </a:cubicBezTo>
                <a:cubicBezTo>
                  <a:pt x="5894" y="413"/>
                  <a:pt x="6000" y="404"/>
                  <a:pt x="6086" y="435"/>
                </a:cubicBezTo>
                <a:cubicBezTo>
                  <a:pt x="6155" y="515"/>
                  <a:pt x="6260" y="586"/>
                  <a:pt x="6254" y="703"/>
                </a:cubicBezTo>
                <a:cubicBezTo>
                  <a:pt x="6323" y="599"/>
                  <a:pt x="6349" y="458"/>
                  <a:pt x="6443" y="379"/>
                </a:cubicBezTo>
                <a:cubicBezTo>
                  <a:pt x="6563" y="388"/>
                  <a:pt x="6638" y="357"/>
                  <a:pt x="6697" y="256"/>
                </a:cubicBezTo>
                <a:cubicBezTo>
                  <a:pt x="6853" y="190"/>
                  <a:pt x="7022" y="401"/>
                  <a:pt x="7019" y="546"/>
                </a:cubicBezTo>
                <a:cubicBezTo>
                  <a:pt x="6904" y="733"/>
                  <a:pt x="7229" y="737"/>
                  <a:pt x="7348" y="770"/>
                </a:cubicBezTo>
                <a:cubicBezTo>
                  <a:pt x="7470" y="707"/>
                  <a:pt x="7462" y="523"/>
                  <a:pt x="7529" y="408"/>
                </a:cubicBezTo>
                <a:cubicBezTo>
                  <a:pt x="7580" y="294"/>
                  <a:pt x="7615" y="93"/>
                  <a:pt x="7784" y="196"/>
                </a:cubicBezTo>
                <a:cubicBezTo>
                  <a:pt x="7949" y="279"/>
                  <a:pt x="7923" y="479"/>
                  <a:pt x="7997" y="613"/>
                </a:cubicBezTo>
                <a:cubicBezTo>
                  <a:pt x="8151" y="488"/>
                  <a:pt x="8310" y="621"/>
                  <a:pt x="8439" y="723"/>
                </a:cubicBezTo>
                <a:cubicBezTo>
                  <a:pt x="8469" y="815"/>
                  <a:pt x="8617" y="839"/>
                  <a:pt x="8617" y="927"/>
                </a:cubicBezTo>
                <a:cubicBezTo>
                  <a:pt x="8574" y="1261"/>
                  <a:pt x="8453" y="1577"/>
                  <a:pt x="8371" y="1902"/>
                </a:cubicBezTo>
                <a:cubicBezTo>
                  <a:pt x="8280" y="2210"/>
                  <a:pt x="8196" y="2527"/>
                  <a:pt x="8198" y="2850"/>
                </a:cubicBezTo>
                <a:cubicBezTo>
                  <a:pt x="8281" y="3044"/>
                  <a:pt x="8078" y="3156"/>
                  <a:pt x="7906" y="3122"/>
                </a:cubicBezTo>
                <a:cubicBezTo>
                  <a:pt x="7817" y="3263"/>
                  <a:pt x="7594" y="3296"/>
                  <a:pt x="7470" y="3179"/>
                </a:cubicBezTo>
                <a:cubicBezTo>
                  <a:pt x="7368" y="3207"/>
                  <a:pt x="7394" y="3541"/>
                  <a:pt x="7181" y="3481"/>
                </a:cubicBezTo>
                <a:cubicBezTo>
                  <a:pt x="7010" y="3495"/>
                  <a:pt x="6853" y="3333"/>
                  <a:pt x="6864" y="3165"/>
                </a:cubicBezTo>
                <a:cubicBezTo>
                  <a:pt x="6881" y="3029"/>
                  <a:pt x="6845" y="2780"/>
                  <a:pt x="6659" y="2870"/>
                </a:cubicBezTo>
                <a:cubicBezTo>
                  <a:pt x="6558" y="3001"/>
                  <a:pt x="6593" y="3216"/>
                  <a:pt x="6449" y="3315"/>
                </a:cubicBezTo>
                <a:cubicBezTo>
                  <a:pt x="6285" y="3410"/>
                  <a:pt x="6124" y="3248"/>
                  <a:pt x="5956" y="3299"/>
                </a:cubicBezTo>
                <a:cubicBezTo>
                  <a:pt x="5857" y="3288"/>
                  <a:pt x="5809" y="3150"/>
                  <a:pt x="5746" y="3292"/>
                </a:cubicBezTo>
                <a:cubicBezTo>
                  <a:pt x="5631" y="3366"/>
                  <a:pt x="5442" y="3360"/>
                  <a:pt x="5362" y="3234"/>
                </a:cubicBezTo>
                <a:cubicBezTo>
                  <a:pt x="5280" y="3201"/>
                  <a:pt x="5153" y="3289"/>
                  <a:pt x="5065" y="3213"/>
                </a:cubicBezTo>
                <a:cubicBezTo>
                  <a:pt x="4986" y="3103"/>
                  <a:pt x="4819" y="3147"/>
                  <a:pt x="4711" y="3130"/>
                </a:cubicBezTo>
                <a:cubicBezTo>
                  <a:pt x="4648" y="3302"/>
                  <a:pt x="4380" y="3303"/>
                  <a:pt x="4295" y="3153"/>
                </a:cubicBezTo>
                <a:cubicBezTo>
                  <a:pt x="4234" y="3072"/>
                  <a:pt x="4117" y="2814"/>
                  <a:pt x="4057" y="3035"/>
                </a:cubicBezTo>
                <a:cubicBezTo>
                  <a:pt x="4010" y="3231"/>
                  <a:pt x="3756" y="3096"/>
                  <a:pt x="3663" y="3142"/>
                </a:cubicBezTo>
                <a:cubicBezTo>
                  <a:pt x="3582" y="3279"/>
                  <a:pt x="3351" y="3272"/>
                  <a:pt x="3260" y="3157"/>
                </a:cubicBezTo>
                <a:cubicBezTo>
                  <a:pt x="3170" y="3092"/>
                  <a:pt x="3180" y="2806"/>
                  <a:pt x="3064" y="2988"/>
                </a:cubicBezTo>
                <a:cubicBezTo>
                  <a:pt x="2954" y="3146"/>
                  <a:pt x="2681" y="2865"/>
                  <a:pt x="2687" y="3113"/>
                </a:cubicBezTo>
                <a:cubicBezTo>
                  <a:pt x="2618" y="3327"/>
                  <a:pt x="2574" y="3555"/>
                  <a:pt x="2457" y="3750"/>
                </a:cubicBezTo>
                <a:cubicBezTo>
                  <a:pt x="2400" y="3790"/>
                  <a:pt x="2317" y="3811"/>
                  <a:pt x="2247" y="3803"/>
                </a:cubicBezTo>
                <a:close/>
              </a:path>
            </a:pathLst>
          </a:custGeom>
          <a:solidFill>
            <a:srgbClr val="F1C40F">
              <a:alpha val="5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>
              <a:solidFill>
                <a:srgbClr val="1D436F"/>
              </a:solidFill>
              <a:latin typeface="Segoe Print" panose="020006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2" name="Neon Marker (Yellow)"/>
          <p:cNvSpPr>
            <a:spLocks/>
          </p:cNvSpPr>
          <p:nvPr/>
        </p:nvSpPr>
        <p:spPr bwMode="auto">
          <a:xfrm>
            <a:off x="7985852" y="4555787"/>
            <a:ext cx="408189" cy="536575"/>
          </a:xfrm>
          <a:custGeom>
            <a:avLst/>
            <a:gdLst>
              <a:gd name="T0" fmla="*/ 1892 w 8617"/>
              <a:gd name="T1" fmla="*/ 3521 h 3811"/>
              <a:gd name="T2" fmla="*/ 1328 w 8617"/>
              <a:gd name="T3" fmla="*/ 3415 h 3811"/>
              <a:gd name="T4" fmla="*/ 871 w 8617"/>
              <a:gd name="T5" fmla="*/ 3313 h 3811"/>
              <a:gd name="T6" fmla="*/ 159 w 8617"/>
              <a:gd name="T7" fmla="*/ 3256 h 3811"/>
              <a:gd name="T8" fmla="*/ 226 w 8617"/>
              <a:gd name="T9" fmla="*/ 1767 h 3811"/>
              <a:gd name="T10" fmla="*/ 585 w 8617"/>
              <a:gd name="T11" fmla="*/ 776 h 3811"/>
              <a:gd name="T12" fmla="*/ 1057 w 8617"/>
              <a:gd name="T13" fmla="*/ 127 h 3811"/>
              <a:gd name="T14" fmla="*/ 1487 w 8617"/>
              <a:gd name="T15" fmla="*/ 679 h 3811"/>
              <a:gd name="T16" fmla="*/ 2115 w 8617"/>
              <a:gd name="T17" fmla="*/ 376 h 3811"/>
              <a:gd name="T18" fmla="*/ 2717 w 8617"/>
              <a:gd name="T19" fmla="*/ 366 h 3811"/>
              <a:gd name="T20" fmla="*/ 3473 w 8617"/>
              <a:gd name="T21" fmla="*/ 742 h 3811"/>
              <a:gd name="T22" fmla="*/ 3940 w 8617"/>
              <a:gd name="T23" fmla="*/ 670 h 3811"/>
              <a:gd name="T24" fmla="*/ 4390 w 8617"/>
              <a:gd name="T25" fmla="*/ 399 h 3811"/>
              <a:gd name="T26" fmla="*/ 4574 w 8617"/>
              <a:gd name="T27" fmla="*/ 356 h 3811"/>
              <a:gd name="T28" fmla="*/ 5173 w 8617"/>
              <a:gd name="T29" fmla="*/ 295 h 3811"/>
              <a:gd name="T30" fmla="*/ 5812 w 8617"/>
              <a:gd name="T31" fmla="*/ 361 h 3811"/>
              <a:gd name="T32" fmla="*/ 6254 w 8617"/>
              <a:gd name="T33" fmla="*/ 703 h 3811"/>
              <a:gd name="T34" fmla="*/ 6697 w 8617"/>
              <a:gd name="T35" fmla="*/ 256 h 3811"/>
              <a:gd name="T36" fmla="*/ 7348 w 8617"/>
              <a:gd name="T37" fmla="*/ 770 h 3811"/>
              <a:gd name="T38" fmla="*/ 7784 w 8617"/>
              <a:gd name="T39" fmla="*/ 196 h 3811"/>
              <a:gd name="T40" fmla="*/ 8439 w 8617"/>
              <a:gd name="T41" fmla="*/ 723 h 3811"/>
              <a:gd name="T42" fmla="*/ 8371 w 8617"/>
              <a:gd name="T43" fmla="*/ 1902 h 3811"/>
              <a:gd name="T44" fmla="*/ 7906 w 8617"/>
              <a:gd name="T45" fmla="*/ 3122 h 3811"/>
              <a:gd name="T46" fmla="*/ 7181 w 8617"/>
              <a:gd name="T47" fmla="*/ 3481 h 3811"/>
              <a:gd name="T48" fmla="*/ 6659 w 8617"/>
              <a:gd name="T49" fmla="*/ 2870 h 3811"/>
              <a:gd name="T50" fmla="*/ 5956 w 8617"/>
              <a:gd name="T51" fmla="*/ 3299 h 3811"/>
              <a:gd name="T52" fmla="*/ 5362 w 8617"/>
              <a:gd name="T53" fmla="*/ 3234 h 3811"/>
              <a:gd name="T54" fmla="*/ 4711 w 8617"/>
              <a:gd name="T55" fmla="*/ 3130 h 3811"/>
              <a:gd name="T56" fmla="*/ 4057 w 8617"/>
              <a:gd name="T57" fmla="*/ 3035 h 3811"/>
              <a:gd name="T58" fmla="*/ 3260 w 8617"/>
              <a:gd name="T59" fmla="*/ 3157 h 3811"/>
              <a:gd name="T60" fmla="*/ 2687 w 8617"/>
              <a:gd name="T61" fmla="*/ 3113 h 3811"/>
              <a:gd name="T62" fmla="*/ 2247 w 8617"/>
              <a:gd name="T63" fmla="*/ 3803 h 3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617" h="3811">
                <a:moveTo>
                  <a:pt x="2247" y="3803"/>
                </a:moveTo>
                <a:cubicBezTo>
                  <a:pt x="2085" y="3764"/>
                  <a:pt x="2037" y="3575"/>
                  <a:pt x="1892" y="3521"/>
                </a:cubicBezTo>
                <a:cubicBezTo>
                  <a:pt x="1816" y="3461"/>
                  <a:pt x="1777" y="3364"/>
                  <a:pt x="1771" y="3291"/>
                </a:cubicBezTo>
                <a:cubicBezTo>
                  <a:pt x="1701" y="3441"/>
                  <a:pt x="1472" y="3394"/>
                  <a:pt x="1328" y="3415"/>
                </a:cubicBezTo>
                <a:cubicBezTo>
                  <a:pt x="1212" y="3423"/>
                  <a:pt x="1165" y="3289"/>
                  <a:pt x="1084" y="3224"/>
                </a:cubicBezTo>
                <a:cubicBezTo>
                  <a:pt x="1025" y="3179"/>
                  <a:pt x="901" y="3247"/>
                  <a:pt x="871" y="3313"/>
                </a:cubicBezTo>
                <a:cubicBezTo>
                  <a:pt x="843" y="3492"/>
                  <a:pt x="577" y="3581"/>
                  <a:pt x="479" y="3419"/>
                </a:cubicBezTo>
                <a:cubicBezTo>
                  <a:pt x="407" y="3298"/>
                  <a:pt x="314" y="3184"/>
                  <a:pt x="159" y="3256"/>
                </a:cubicBezTo>
                <a:cubicBezTo>
                  <a:pt x="76" y="3218"/>
                  <a:pt x="0" y="3114"/>
                  <a:pt x="1" y="3022"/>
                </a:cubicBezTo>
                <a:cubicBezTo>
                  <a:pt x="80" y="2604"/>
                  <a:pt x="161" y="2187"/>
                  <a:pt x="226" y="1767"/>
                </a:cubicBezTo>
                <a:cubicBezTo>
                  <a:pt x="277" y="1522"/>
                  <a:pt x="301" y="1272"/>
                  <a:pt x="337" y="1025"/>
                </a:cubicBezTo>
                <a:cubicBezTo>
                  <a:pt x="303" y="863"/>
                  <a:pt x="428" y="753"/>
                  <a:pt x="585" y="776"/>
                </a:cubicBezTo>
                <a:cubicBezTo>
                  <a:pt x="624" y="606"/>
                  <a:pt x="614" y="424"/>
                  <a:pt x="669" y="259"/>
                </a:cubicBezTo>
                <a:cubicBezTo>
                  <a:pt x="779" y="135"/>
                  <a:pt x="934" y="226"/>
                  <a:pt x="1057" y="127"/>
                </a:cubicBezTo>
                <a:cubicBezTo>
                  <a:pt x="1276" y="128"/>
                  <a:pt x="1261" y="375"/>
                  <a:pt x="1382" y="487"/>
                </a:cubicBezTo>
                <a:cubicBezTo>
                  <a:pt x="1477" y="521"/>
                  <a:pt x="1385" y="691"/>
                  <a:pt x="1487" y="679"/>
                </a:cubicBezTo>
                <a:cubicBezTo>
                  <a:pt x="1691" y="734"/>
                  <a:pt x="1611" y="470"/>
                  <a:pt x="1709" y="374"/>
                </a:cubicBezTo>
                <a:cubicBezTo>
                  <a:pt x="1824" y="232"/>
                  <a:pt x="1969" y="421"/>
                  <a:pt x="2115" y="376"/>
                </a:cubicBezTo>
                <a:cubicBezTo>
                  <a:pt x="2201" y="466"/>
                  <a:pt x="2253" y="328"/>
                  <a:pt x="2348" y="334"/>
                </a:cubicBezTo>
                <a:cubicBezTo>
                  <a:pt x="2473" y="355"/>
                  <a:pt x="2596" y="517"/>
                  <a:pt x="2717" y="366"/>
                </a:cubicBezTo>
                <a:cubicBezTo>
                  <a:pt x="2876" y="429"/>
                  <a:pt x="3007" y="562"/>
                  <a:pt x="3166" y="639"/>
                </a:cubicBezTo>
                <a:cubicBezTo>
                  <a:pt x="3287" y="619"/>
                  <a:pt x="3383" y="677"/>
                  <a:pt x="3473" y="742"/>
                </a:cubicBezTo>
                <a:cubicBezTo>
                  <a:pt x="3494" y="551"/>
                  <a:pt x="3738" y="498"/>
                  <a:pt x="3831" y="670"/>
                </a:cubicBezTo>
                <a:cubicBezTo>
                  <a:pt x="3869" y="767"/>
                  <a:pt x="3934" y="803"/>
                  <a:pt x="3940" y="670"/>
                </a:cubicBezTo>
                <a:cubicBezTo>
                  <a:pt x="3980" y="502"/>
                  <a:pt x="3997" y="328"/>
                  <a:pt x="4057" y="166"/>
                </a:cubicBezTo>
                <a:cubicBezTo>
                  <a:pt x="4188" y="0"/>
                  <a:pt x="4409" y="249"/>
                  <a:pt x="4390" y="399"/>
                </a:cubicBezTo>
                <a:cubicBezTo>
                  <a:pt x="4381" y="491"/>
                  <a:pt x="4306" y="692"/>
                  <a:pt x="4346" y="729"/>
                </a:cubicBezTo>
                <a:cubicBezTo>
                  <a:pt x="4407" y="601"/>
                  <a:pt x="4425" y="410"/>
                  <a:pt x="4574" y="356"/>
                </a:cubicBezTo>
                <a:cubicBezTo>
                  <a:pt x="4685" y="339"/>
                  <a:pt x="4774" y="601"/>
                  <a:pt x="4833" y="397"/>
                </a:cubicBezTo>
                <a:cubicBezTo>
                  <a:pt x="4842" y="209"/>
                  <a:pt x="5071" y="120"/>
                  <a:pt x="5173" y="295"/>
                </a:cubicBezTo>
                <a:cubicBezTo>
                  <a:pt x="5324" y="302"/>
                  <a:pt x="5475" y="375"/>
                  <a:pt x="5540" y="529"/>
                </a:cubicBezTo>
                <a:cubicBezTo>
                  <a:pt x="5619" y="484"/>
                  <a:pt x="5654" y="265"/>
                  <a:pt x="5812" y="361"/>
                </a:cubicBezTo>
                <a:cubicBezTo>
                  <a:pt x="5894" y="413"/>
                  <a:pt x="6000" y="404"/>
                  <a:pt x="6086" y="435"/>
                </a:cubicBezTo>
                <a:cubicBezTo>
                  <a:pt x="6155" y="515"/>
                  <a:pt x="6260" y="586"/>
                  <a:pt x="6254" y="703"/>
                </a:cubicBezTo>
                <a:cubicBezTo>
                  <a:pt x="6323" y="599"/>
                  <a:pt x="6349" y="458"/>
                  <a:pt x="6443" y="379"/>
                </a:cubicBezTo>
                <a:cubicBezTo>
                  <a:pt x="6563" y="388"/>
                  <a:pt x="6638" y="357"/>
                  <a:pt x="6697" y="256"/>
                </a:cubicBezTo>
                <a:cubicBezTo>
                  <a:pt x="6853" y="190"/>
                  <a:pt x="7022" y="401"/>
                  <a:pt x="7019" y="546"/>
                </a:cubicBezTo>
                <a:cubicBezTo>
                  <a:pt x="6904" y="733"/>
                  <a:pt x="7229" y="737"/>
                  <a:pt x="7348" y="770"/>
                </a:cubicBezTo>
                <a:cubicBezTo>
                  <a:pt x="7470" y="707"/>
                  <a:pt x="7462" y="523"/>
                  <a:pt x="7529" y="408"/>
                </a:cubicBezTo>
                <a:cubicBezTo>
                  <a:pt x="7580" y="294"/>
                  <a:pt x="7615" y="93"/>
                  <a:pt x="7784" y="196"/>
                </a:cubicBezTo>
                <a:cubicBezTo>
                  <a:pt x="7949" y="279"/>
                  <a:pt x="7923" y="479"/>
                  <a:pt x="7997" y="613"/>
                </a:cubicBezTo>
                <a:cubicBezTo>
                  <a:pt x="8151" y="488"/>
                  <a:pt x="8310" y="621"/>
                  <a:pt x="8439" y="723"/>
                </a:cubicBezTo>
                <a:cubicBezTo>
                  <a:pt x="8469" y="815"/>
                  <a:pt x="8617" y="839"/>
                  <a:pt x="8617" y="927"/>
                </a:cubicBezTo>
                <a:cubicBezTo>
                  <a:pt x="8574" y="1261"/>
                  <a:pt x="8453" y="1577"/>
                  <a:pt x="8371" y="1902"/>
                </a:cubicBezTo>
                <a:cubicBezTo>
                  <a:pt x="8280" y="2210"/>
                  <a:pt x="8196" y="2527"/>
                  <a:pt x="8198" y="2850"/>
                </a:cubicBezTo>
                <a:cubicBezTo>
                  <a:pt x="8281" y="3044"/>
                  <a:pt x="8078" y="3156"/>
                  <a:pt x="7906" y="3122"/>
                </a:cubicBezTo>
                <a:cubicBezTo>
                  <a:pt x="7817" y="3263"/>
                  <a:pt x="7594" y="3296"/>
                  <a:pt x="7470" y="3179"/>
                </a:cubicBezTo>
                <a:cubicBezTo>
                  <a:pt x="7368" y="3207"/>
                  <a:pt x="7394" y="3541"/>
                  <a:pt x="7181" y="3481"/>
                </a:cubicBezTo>
                <a:cubicBezTo>
                  <a:pt x="7010" y="3495"/>
                  <a:pt x="6853" y="3333"/>
                  <a:pt x="6864" y="3165"/>
                </a:cubicBezTo>
                <a:cubicBezTo>
                  <a:pt x="6881" y="3029"/>
                  <a:pt x="6845" y="2780"/>
                  <a:pt x="6659" y="2870"/>
                </a:cubicBezTo>
                <a:cubicBezTo>
                  <a:pt x="6558" y="3001"/>
                  <a:pt x="6593" y="3216"/>
                  <a:pt x="6449" y="3315"/>
                </a:cubicBezTo>
                <a:cubicBezTo>
                  <a:pt x="6285" y="3410"/>
                  <a:pt x="6124" y="3248"/>
                  <a:pt x="5956" y="3299"/>
                </a:cubicBezTo>
                <a:cubicBezTo>
                  <a:pt x="5857" y="3288"/>
                  <a:pt x="5809" y="3150"/>
                  <a:pt x="5746" y="3292"/>
                </a:cubicBezTo>
                <a:cubicBezTo>
                  <a:pt x="5631" y="3366"/>
                  <a:pt x="5442" y="3360"/>
                  <a:pt x="5362" y="3234"/>
                </a:cubicBezTo>
                <a:cubicBezTo>
                  <a:pt x="5280" y="3201"/>
                  <a:pt x="5153" y="3289"/>
                  <a:pt x="5065" y="3213"/>
                </a:cubicBezTo>
                <a:cubicBezTo>
                  <a:pt x="4986" y="3103"/>
                  <a:pt x="4819" y="3147"/>
                  <a:pt x="4711" y="3130"/>
                </a:cubicBezTo>
                <a:cubicBezTo>
                  <a:pt x="4648" y="3302"/>
                  <a:pt x="4380" y="3303"/>
                  <a:pt x="4295" y="3153"/>
                </a:cubicBezTo>
                <a:cubicBezTo>
                  <a:pt x="4234" y="3072"/>
                  <a:pt x="4117" y="2814"/>
                  <a:pt x="4057" y="3035"/>
                </a:cubicBezTo>
                <a:cubicBezTo>
                  <a:pt x="4010" y="3231"/>
                  <a:pt x="3756" y="3096"/>
                  <a:pt x="3663" y="3142"/>
                </a:cubicBezTo>
                <a:cubicBezTo>
                  <a:pt x="3582" y="3279"/>
                  <a:pt x="3351" y="3272"/>
                  <a:pt x="3260" y="3157"/>
                </a:cubicBezTo>
                <a:cubicBezTo>
                  <a:pt x="3170" y="3092"/>
                  <a:pt x="3180" y="2806"/>
                  <a:pt x="3064" y="2988"/>
                </a:cubicBezTo>
                <a:cubicBezTo>
                  <a:pt x="2954" y="3146"/>
                  <a:pt x="2681" y="2865"/>
                  <a:pt x="2687" y="3113"/>
                </a:cubicBezTo>
                <a:cubicBezTo>
                  <a:pt x="2618" y="3327"/>
                  <a:pt x="2574" y="3555"/>
                  <a:pt x="2457" y="3750"/>
                </a:cubicBezTo>
                <a:cubicBezTo>
                  <a:pt x="2400" y="3790"/>
                  <a:pt x="2317" y="3811"/>
                  <a:pt x="2247" y="3803"/>
                </a:cubicBezTo>
                <a:close/>
              </a:path>
            </a:pathLst>
          </a:custGeom>
          <a:solidFill>
            <a:srgbClr val="F1C40F">
              <a:alpha val="5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>
              <a:solidFill>
                <a:srgbClr val="1D436F"/>
              </a:solidFill>
              <a:latin typeface="Segoe Print" panose="020006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56529" y="2406084"/>
            <a:ext cx="21369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H" b="1" dirty="0" err="1" smtClean="0"/>
              <a:t>Jone</a:t>
            </a:r>
            <a:r>
              <a:rPr lang="fr-CH" b="1" dirty="0" smtClean="0"/>
              <a:t> </a:t>
            </a:r>
            <a:r>
              <a:rPr lang="fr-CH" b="1" dirty="0" err="1" smtClean="0"/>
              <a:t>Doe</a:t>
            </a:r>
            <a:endParaRPr lang="fr-CH" b="1" dirty="0" smtClean="0"/>
          </a:p>
          <a:p>
            <a:r>
              <a:rPr lang="fr-CH" b="1" dirty="0" smtClean="0"/>
              <a:t>BMI: 30 (Target: 25)</a:t>
            </a:r>
          </a:p>
          <a:p>
            <a:r>
              <a:rPr lang="fr-CH" b="1" dirty="0" smtClean="0"/>
              <a:t>DCII: 3000</a:t>
            </a:r>
          </a:p>
          <a:p>
            <a:r>
              <a:rPr lang="fr-CH" b="1" dirty="0" smtClean="0"/>
              <a:t>Calorie </a:t>
            </a:r>
            <a:r>
              <a:rPr lang="fr-CH" b="1" dirty="0" err="1"/>
              <a:t>t</a:t>
            </a:r>
            <a:r>
              <a:rPr lang="fr-CH" b="1" dirty="0" err="1" smtClean="0"/>
              <a:t>raget</a:t>
            </a:r>
            <a:r>
              <a:rPr lang="fr-CH" b="1" dirty="0" smtClean="0"/>
              <a:t>: 2000 </a:t>
            </a:r>
            <a:endParaRPr lang="en-US" b="1" dirty="0"/>
          </a:p>
        </p:txBody>
      </p:sp>
      <p:sp>
        <p:nvSpPr>
          <p:cNvPr id="79" name="Circle">
            <a:hlinkClick r:id="rId19" action="ppaction://hlinksldjump"/>
          </p:cNvPr>
          <p:cNvSpPr>
            <a:spLocks/>
          </p:cNvSpPr>
          <p:nvPr/>
        </p:nvSpPr>
        <p:spPr bwMode="auto">
          <a:xfrm>
            <a:off x="-6946" y="3200400"/>
            <a:ext cx="2300407" cy="456266"/>
          </a:xfrm>
          <a:custGeom>
            <a:avLst/>
            <a:gdLst>
              <a:gd name="T0" fmla="*/ 5602 w 8736"/>
              <a:gd name="T1" fmla="*/ 0 h 6239"/>
              <a:gd name="T2" fmla="*/ 8592 w 8736"/>
              <a:gd name="T3" fmla="*/ 2694 h 6239"/>
              <a:gd name="T4" fmla="*/ 7258 w 8736"/>
              <a:gd name="T5" fmla="*/ 5172 h 6239"/>
              <a:gd name="T6" fmla="*/ 2356 w 8736"/>
              <a:gd name="T7" fmla="*/ 5577 h 6239"/>
              <a:gd name="T8" fmla="*/ 416 w 8736"/>
              <a:gd name="T9" fmla="*/ 2627 h 6239"/>
              <a:gd name="T10" fmla="*/ 2086 w 8736"/>
              <a:gd name="T11" fmla="*/ 1267 h 6239"/>
              <a:gd name="T12" fmla="*/ 6881 w 8736"/>
              <a:gd name="T13" fmla="*/ 1590 h 6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36" h="6239">
                <a:moveTo>
                  <a:pt x="5602" y="0"/>
                </a:moveTo>
                <a:cubicBezTo>
                  <a:pt x="7067" y="285"/>
                  <a:pt x="8381" y="1274"/>
                  <a:pt x="8592" y="2694"/>
                </a:cubicBezTo>
                <a:cubicBezTo>
                  <a:pt x="8736" y="3670"/>
                  <a:pt x="8201" y="4685"/>
                  <a:pt x="7258" y="5172"/>
                </a:cubicBezTo>
                <a:cubicBezTo>
                  <a:pt x="5706" y="5975"/>
                  <a:pt x="4086" y="6239"/>
                  <a:pt x="2356" y="5577"/>
                </a:cubicBezTo>
                <a:cubicBezTo>
                  <a:pt x="1311" y="5177"/>
                  <a:pt x="0" y="3732"/>
                  <a:pt x="416" y="2627"/>
                </a:cubicBezTo>
                <a:cubicBezTo>
                  <a:pt x="677" y="1933"/>
                  <a:pt x="1462" y="1530"/>
                  <a:pt x="2086" y="1267"/>
                </a:cubicBezTo>
                <a:cubicBezTo>
                  <a:pt x="3292" y="757"/>
                  <a:pt x="6055" y="433"/>
                  <a:pt x="6881" y="1590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80" name="Neon Marker (Blue)"/>
          <p:cNvSpPr>
            <a:spLocks/>
          </p:cNvSpPr>
          <p:nvPr/>
        </p:nvSpPr>
        <p:spPr bwMode="auto">
          <a:xfrm>
            <a:off x="2175896" y="1933350"/>
            <a:ext cx="2736279" cy="364027"/>
          </a:xfrm>
          <a:custGeom>
            <a:avLst/>
            <a:gdLst>
              <a:gd name="T0" fmla="*/ 7544 w 9215"/>
              <a:gd name="T1" fmla="*/ 4308 h 4752"/>
              <a:gd name="T2" fmla="*/ 7164 w 9215"/>
              <a:gd name="T3" fmla="*/ 3692 h 4752"/>
              <a:gd name="T4" fmla="*/ 6418 w 9215"/>
              <a:gd name="T5" fmla="*/ 3994 h 4752"/>
              <a:gd name="T6" fmla="*/ 5552 w 9215"/>
              <a:gd name="T7" fmla="*/ 4308 h 4752"/>
              <a:gd name="T8" fmla="*/ 5252 w 9215"/>
              <a:gd name="T9" fmla="*/ 3756 h 4752"/>
              <a:gd name="T10" fmla="*/ 4574 w 9215"/>
              <a:gd name="T11" fmla="*/ 4559 h 4752"/>
              <a:gd name="T12" fmla="*/ 4170 w 9215"/>
              <a:gd name="T13" fmla="*/ 4205 h 4752"/>
              <a:gd name="T14" fmla="*/ 3412 w 9215"/>
              <a:gd name="T15" fmla="*/ 3978 h 4752"/>
              <a:gd name="T16" fmla="*/ 2659 w 9215"/>
              <a:gd name="T17" fmla="*/ 4163 h 4752"/>
              <a:gd name="T18" fmla="*/ 1905 w 9215"/>
              <a:gd name="T19" fmla="*/ 4084 h 4752"/>
              <a:gd name="T20" fmla="*/ 1300 w 9215"/>
              <a:gd name="T21" fmla="*/ 4219 h 4752"/>
              <a:gd name="T22" fmla="*/ 393 w 9215"/>
              <a:gd name="T23" fmla="*/ 4492 h 4752"/>
              <a:gd name="T24" fmla="*/ 435 w 9215"/>
              <a:gd name="T25" fmla="*/ 3143 h 4752"/>
              <a:gd name="T26" fmla="*/ 880 w 9215"/>
              <a:gd name="T27" fmla="*/ 1391 h 4752"/>
              <a:gd name="T28" fmla="*/ 1463 w 9215"/>
              <a:gd name="T29" fmla="*/ 858 h 4752"/>
              <a:gd name="T30" fmla="*/ 1848 w 9215"/>
              <a:gd name="T31" fmla="*/ 296 h 4752"/>
              <a:gd name="T32" fmla="*/ 2197 w 9215"/>
              <a:gd name="T33" fmla="*/ 603 h 4752"/>
              <a:gd name="T34" fmla="*/ 2378 w 9215"/>
              <a:gd name="T35" fmla="*/ 906 h 4752"/>
              <a:gd name="T36" fmla="*/ 2928 w 9215"/>
              <a:gd name="T37" fmla="*/ 419 h 4752"/>
              <a:gd name="T38" fmla="*/ 2892 w 9215"/>
              <a:gd name="T39" fmla="*/ 1348 h 4752"/>
              <a:gd name="T40" fmla="*/ 3248 w 9215"/>
              <a:gd name="T41" fmla="*/ 1834 h 4752"/>
              <a:gd name="T42" fmla="*/ 3919 w 9215"/>
              <a:gd name="T43" fmla="*/ 779 h 4752"/>
              <a:gd name="T44" fmla="*/ 3937 w 9215"/>
              <a:gd name="T45" fmla="*/ 1726 h 4752"/>
              <a:gd name="T46" fmla="*/ 4558 w 9215"/>
              <a:gd name="T47" fmla="*/ 1414 h 4752"/>
              <a:gd name="T48" fmla="*/ 5385 w 9215"/>
              <a:gd name="T49" fmla="*/ 734 h 4752"/>
              <a:gd name="T50" fmla="*/ 6087 w 9215"/>
              <a:gd name="T51" fmla="*/ 896 h 4752"/>
              <a:gd name="T52" fmla="*/ 7005 w 9215"/>
              <a:gd name="T53" fmla="*/ 512 h 4752"/>
              <a:gd name="T54" fmla="*/ 7385 w 9215"/>
              <a:gd name="T55" fmla="*/ 800 h 4752"/>
              <a:gd name="T56" fmla="*/ 8218 w 9215"/>
              <a:gd name="T57" fmla="*/ 744 h 4752"/>
              <a:gd name="T58" fmla="*/ 8712 w 9215"/>
              <a:gd name="T59" fmla="*/ 1033 h 4752"/>
              <a:gd name="T60" fmla="*/ 9041 w 9215"/>
              <a:gd name="T61" fmla="*/ 1752 h 4752"/>
              <a:gd name="T62" fmla="*/ 8469 w 9215"/>
              <a:gd name="T63" fmla="*/ 3019 h 4752"/>
              <a:gd name="T64" fmla="*/ 8195 w 9215"/>
              <a:gd name="T65" fmla="*/ 4046 h 4752"/>
              <a:gd name="T66" fmla="*/ 7755 w 9215"/>
              <a:gd name="T67" fmla="*/ 4700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215" h="4752">
                <a:moveTo>
                  <a:pt x="7755" y="4700"/>
                </a:moveTo>
                <a:cubicBezTo>
                  <a:pt x="7561" y="4679"/>
                  <a:pt x="7507" y="4471"/>
                  <a:pt x="7544" y="4308"/>
                </a:cubicBezTo>
                <a:cubicBezTo>
                  <a:pt x="7608" y="4165"/>
                  <a:pt x="7598" y="4035"/>
                  <a:pt x="7414" y="4047"/>
                </a:cubicBezTo>
                <a:cubicBezTo>
                  <a:pt x="7198" y="4002"/>
                  <a:pt x="7398" y="3695"/>
                  <a:pt x="7164" y="3692"/>
                </a:cubicBezTo>
                <a:cubicBezTo>
                  <a:pt x="6973" y="3527"/>
                  <a:pt x="6963" y="3899"/>
                  <a:pt x="6764" y="3901"/>
                </a:cubicBezTo>
                <a:cubicBezTo>
                  <a:pt x="6626" y="3931"/>
                  <a:pt x="6459" y="3783"/>
                  <a:pt x="6418" y="3994"/>
                </a:cubicBezTo>
                <a:cubicBezTo>
                  <a:pt x="6317" y="4140"/>
                  <a:pt x="6270" y="4360"/>
                  <a:pt x="6068" y="4399"/>
                </a:cubicBezTo>
                <a:cubicBezTo>
                  <a:pt x="5895" y="4387"/>
                  <a:pt x="5714" y="4374"/>
                  <a:pt x="5552" y="4308"/>
                </a:cubicBezTo>
                <a:cubicBezTo>
                  <a:pt x="5384" y="4260"/>
                  <a:pt x="5302" y="4085"/>
                  <a:pt x="5368" y="3925"/>
                </a:cubicBezTo>
                <a:cubicBezTo>
                  <a:pt x="5421" y="3806"/>
                  <a:pt x="5379" y="3735"/>
                  <a:pt x="5252" y="3756"/>
                </a:cubicBezTo>
                <a:cubicBezTo>
                  <a:pt x="5129" y="3878"/>
                  <a:pt x="5076" y="4072"/>
                  <a:pt x="4978" y="4221"/>
                </a:cubicBezTo>
                <a:cubicBezTo>
                  <a:pt x="4894" y="4376"/>
                  <a:pt x="4771" y="4564"/>
                  <a:pt x="4574" y="4559"/>
                </a:cubicBezTo>
                <a:cubicBezTo>
                  <a:pt x="4433" y="4532"/>
                  <a:pt x="4217" y="4458"/>
                  <a:pt x="4263" y="4275"/>
                </a:cubicBezTo>
                <a:cubicBezTo>
                  <a:pt x="4285" y="4178"/>
                  <a:pt x="4249" y="4087"/>
                  <a:pt x="4170" y="4205"/>
                </a:cubicBezTo>
                <a:cubicBezTo>
                  <a:pt x="4015" y="4252"/>
                  <a:pt x="3734" y="4166"/>
                  <a:pt x="3724" y="3978"/>
                </a:cubicBezTo>
                <a:cubicBezTo>
                  <a:pt x="3646" y="3985"/>
                  <a:pt x="3517" y="4048"/>
                  <a:pt x="3412" y="3978"/>
                </a:cubicBezTo>
                <a:cubicBezTo>
                  <a:pt x="3308" y="3916"/>
                  <a:pt x="3200" y="3870"/>
                  <a:pt x="3159" y="4029"/>
                </a:cubicBezTo>
                <a:cubicBezTo>
                  <a:pt x="3069" y="4218"/>
                  <a:pt x="2834" y="4262"/>
                  <a:pt x="2659" y="4163"/>
                </a:cubicBezTo>
                <a:cubicBezTo>
                  <a:pt x="2538" y="4110"/>
                  <a:pt x="2490" y="3948"/>
                  <a:pt x="2337" y="4042"/>
                </a:cubicBezTo>
                <a:cubicBezTo>
                  <a:pt x="2172" y="4080"/>
                  <a:pt x="1975" y="3840"/>
                  <a:pt x="1905" y="4084"/>
                </a:cubicBezTo>
                <a:cubicBezTo>
                  <a:pt x="1864" y="4189"/>
                  <a:pt x="1769" y="4251"/>
                  <a:pt x="1681" y="4315"/>
                </a:cubicBezTo>
                <a:cubicBezTo>
                  <a:pt x="1548" y="4310"/>
                  <a:pt x="1421" y="4270"/>
                  <a:pt x="1300" y="4219"/>
                </a:cubicBezTo>
                <a:cubicBezTo>
                  <a:pt x="1169" y="4337"/>
                  <a:pt x="982" y="4294"/>
                  <a:pt x="829" y="4265"/>
                </a:cubicBezTo>
                <a:cubicBezTo>
                  <a:pt x="757" y="4437"/>
                  <a:pt x="572" y="4518"/>
                  <a:pt x="393" y="4492"/>
                </a:cubicBezTo>
                <a:cubicBezTo>
                  <a:pt x="243" y="4442"/>
                  <a:pt x="0" y="4350"/>
                  <a:pt x="151" y="4151"/>
                </a:cubicBezTo>
                <a:cubicBezTo>
                  <a:pt x="254" y="3818"/>
                  <a:pt x="330" y="3476"/>
                  <a:pt x="435" y="3143"/>
                </a:cubicBezTo>
                <a:cubicBezTo>
                  <a:pt x="585" y="2617"/>
                  <a:pt x="759" y="2098"/>
                  <a:pt x="919" y="1576"/>
                </a:cubicBezTo>
                <a:cubicBezTo>
                  <a:pt x="637" y="1881"/>
                  <a:pt x="938" y="1484"/>
                  <a:pt x="880" y="1391"/>
                </a:cubicBezTo>
                <a:cubicBezTo>
                  <a:pt x="941" y="1247"/>
                  <a:pt x="1073" y="1125"/>
                  <a:pt x="1118" y="967"/>
                </a:cubicBezTo>
                <a:cubicBezTo>
                  <a:pt x="1135" y="785"/>
                  <a:pt x="1346" y="885"/>
                  <a:pt x="1463" y="858"/>
                </a:cubicBezTo>
                <a:cubicBezTo>
                  <a:pt x="1518" y="846"/>
                  <a:pt x="1521" y="760"/>
                  <a:pt x="1555" y="718"/>
                </a:cubicBezTo>
                <a:cubicBezTo>
                  <a:pt x="1633" y="565"/>
                  <a:pt x="1738" y="427"/>
                  <a:pt x="1848" y="296"/>
                </a:cubicBezTo>
                <a:cubicBezTo>
                  <a:pt x="1960" y="186"/>
                  <a:pt x="2124" y="0"/>
                  <a:pt x="2284" y="144"/>
                </a:cubicBezTo>
                <a:cubicBezTo>
                  <a:pt x="2390" y="285"/>
                  <a:pt x="2248" y="463"/>
                  <a:pt x="2197" y="603"/>
                </a:cubicBezTo>
                <a:cubicBezTo>
                  <a:pt x="2162" y="790"/>
                  <a:pt x="2021" y="938"/>
                  <a:pt x="1986" y="1121"/>
                </a:cubicBezTo>
                <a:cubicBezTo>
                  <a:pt x="2109" y="1054"/>
                  <a:pt x="2202" y="867"/>
                  <a:pt x="2378" y="906"/>
                </a:cubicBezTo>
                <a:cubicBezTo>
                  <a:pt x="2472" y="934"/>
                  <a:pt x="2514" y="846"/>
                  <a:pt x="2558" y="778"/>
                </a:cubicBezTo>
                <a:cubicBezTo>
                  <a:pt x="2652" y="637"/>
                  <a:pt x="2760" y="475"/>
                  <a:pt x="2928" y="419"/>
                </a:cubicBezTo>
                <a:cubicBezTo>
                  <a:pt x="3113" y="374"/>
                  <a:pt x="3266" y="604"/>
                  <a:pt x="3139" y="752"/>
                </a:cubicBezTo>
                <a:cubicBezTo>
                  <a:pt x="3055" y="950"/>
                  <a:pt x="2951" y="1141"/>
                  <a:pt x="2892" y="1348"/>
                </a:cubicBezTo>
                <a:cubicBezTo>
                  <a:pt x="3007" y="1160"/>
                  <a:pt x="3326" y="1234"/>
                  <a:pt x="3349" y="1452"/>
                </a:cubicBezTo>
                <a:cubicBezTo>
                  <a:pt x="3354" y="1561"/>
                  <a:pt x="3171" y="1813"/>
                  <a:pt x="3248" y="1834"/>
                </a:cubicBezTo>
                <a:cubicBezTo>
                  <a:pt x="3335" y="1658"/>
                  <a:pt x="3410" y="1476"/>
                  <a:pt x="3513" y="1309"/>
                </a:cubicBezTo>
                <a:cubicBezTo>
                  <a:pt x="3620" y="1112"/>
                  <a:pt x="3760" y="935"/>
                  <a:pt x="3919" y="779"/>
                </a:cubicBezTo>
                <a:cubicBezTo>
                  <a:pt x="4060" y="689"/>
                  <a:pt x="4290" y="738"/>
                  <a:pt x="4301" y="930"/>
                </a:cubicBezTo>
                <a:cubicBezTo>
                  <a:pt x="4193" y="1201"/>
                  <a:pt x="4055" y="1459"/>
                  <a:pt x="3937" y="1726"/>
                </a:cubicBezTo>
                <a:cubicBezTo>
                  <a:pt x="3941" y="1796"/>
                  <a:pt x="4042" y="1570"/>
                  <a:pt x="4099" y="1549"/>
                </a:cubicBezTo>
                <a:cubicBezTo>
                  <a:pt x="4204" y="1423"/>
                  <a:pt x="4409" y="1279"/>
                  <a:pt x="4558" y="1414"/>
                </a:cubicBezTo>
                <a:cubicBezTo>
                  <a:pt x="4714" y="1426"/>
                  <a:pt x="4736" y="1129"/>
                  <a:pt x="4859" y="1041"/>
                </a:cubicBezTo>
                <a:cubicBezTo>
                  <a:pt x="4980" y="877"/>
                  <a:pt x="5158" y="683"/>
                  <a:pt x="5385" y="734"/>
                </a:cubicBezTo>
                <a:cubicBezTo>
                  <a:pt x="5491" y="787"/>
                  <a:pt x="5508" y="985"/>
                  <a:pt x="5638" y="829"/>
                </a:cubicBezTo>
                <a:cubicBezTo>
                  <a:pt x="5761" y="700"/>
                  <a:pt x="6027" y="715"/>
                  <a:pt x="6087" y="896"/>
                </a:cubicBezTo>
                <a:cubicBezTo>
                  <a:pt x="6211" y="777"/>
                  <a:pt x="6383" y="733"/>
                  <a:pt x="6539" y="733"/>
                </a:cubicBezTo>
                <a:cubicBezTo>
                  <a:pt x="6661" y="609"/>
                  <a:pt x="6811" y="450"/>
                  <a:pt x="7005" y="512"/>
                </a:cubicBezTo>
                <a:cubicBezTo>
                  <a:pt x="7193" y="572"/>
                  <a:pt x="7140" y="824"/>
                  <a:pt x="7073" y="959"/>
                </a:cubicBezTo>
                <a:cubicBezTo>
                  <a:pt x="7121" y="997"/>
                  <a:pt x="7252" y="767"/>
                  <a:pt x="7385" y="800"/>
                </a:cubicBezTo>
                <a:cubicBezTo>
                  <a:pt x="7545" y="745"/>
                  <a:pt x="7597" y="1072"/>
                  <a:pt x="7737" y="883"/>
                </a:cubicBezTo>
                <a:cubicBezTo>
                  <a:pt x="7894" y="809"/>
                  <a:pt x="8086" y="879"/>
                  <a:pt x="8218" y="744"/>
                </a:cubicBezTo>
                <a:cubicBezTo>
                  <a:pt x="8395" y="653"/>
                  <a:pt x="8603" y="744"/>
                  <a:pt x="8581" y="959"/>
                </a:cubicBezTo>
                <a:cubicBezTo>
                  <a:pt x="8548" y="1061"/>
                  <a:pt x="8648" y="1028"/>
                  <a:pt x="8712" y="1033"/>
                </a:cubicBezTo>
                <a:cubicBezTo>
                  <a:pt x="8885" y="1061"/>
                  <a:pt x="8783" y="1372"/>
                  <a:pt x="9013" y="1283"/>
                </a:cubicBezTo>
                <a:cubicBezTo>
                  <a:pt x="9215" y="1374"/>
                  <a:pt x="9118" y="1606"/>
                  <a:pt x="9041" y="1752"/>
                </a:cubicBezTo>
                <a:cubicBezTo>
                  <a:pt x="8934" y="1993"/>
                  <a:pt x="8822" y="2233"/>
                  <a:pt x="8717" y="2474"/>
                </a:cubicBezTo>
                <a:cubicBezTo>
                  <a:pt x="8618" y="2649"/>
                  <a:pt x="8570" y="2846"/>
                  <a:pt x="8469" y="3019"/>
                </a:cubicBezTo>
                <a:cubicBezTo>
                  <a:pt x="8351" y="3279"/>
                  <a:pt x="8244" y="3544"/>
                  <a:pt x="8161" y="3818"/>
                </a:cubicBezTo>
                <a:cubicBezTo>
                  <a:pt x="8119" y="3920"/>
                  <a:pt x="7993" y="4181"/>
                  <a:pt x="8195" y="4046"/>
                </a:cubicBezTo>
                <a:cubicBezTo>
                  <a:pt x="8397" y="4112"/>
                  <a:pt x="8221" y="4380"/>
                  <a:pt x="8189" y="4523"/>
                </a:cubicBezTo>
                <a:cubicBezTo>
                  <a:pt x="8159" y="4708"/>
                  <a:pt x="7903" y="4752"/>
                  <a:pt x="7755" y="4700"/>
                </a:cubicBezTo>
                <a:close/>
              </a:path>
            </a:pathLst>
          </a:custGeom>
          <a:solidFill>
            <a:srgbClr val="2980B9">
              <a:alpha val="5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>
              <a:solidFill>
                <a:srgbClr val="1D436F"/>
              </a:solidFill>
              <a:latin typeface="Segoe Print" panose="020006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81" name="Neon Marker (Blue)"/>
          <p:cNvSpPr>
            <a:spLocks/>
          </p:cNvSpPr>
          <p:nvPr/>
        </p:nvSpPr>
        <p:spPr bwMode="auto">
          <a:xfrm>
            <a:off x="0" y="3242386"/>
            <a:ext cx="2339955" cy="364027"/>
          </a:xfrm>
          <a:custGeom>
            <a:avLst/>
            <a:gdLst>
              <a:gd name="T0" fmla="*/ 7544 w 9215"/>
              <a:gd name="T1" fmla="*/ 4308 h 4752"/>
              <a:gd name="T2" fmla="*/ 7164 w 9215"/>
              <a:gd name="T3" fmla="*/ 3692 h 4752"/>
              <a:gd name="T4" fmla="*/ 6418 w 9215"/>
              <a:gd name="T5" fmla="*/ 3994 h 4752"/>
              <a:gd name="T6" fmla="*/ 5552 w 9215"/>
              <a:gd name="T7" fmla="*/ 4308 h 4752"/>
              <a:gd name="T8" fmla="*/ 5252 w 9215"/>
              <a:gd name="T9" fmla="*/ 3756 h 4752"/>
              <a:gd name="T10" fmla="*/ 4574 w 9215"/>
              <a:gd name="T11" fmla="*/ 4559 h 4752"/>
              <a:gd name="T12" fmla="*/ 4170 w 9215"/>
              <a:gd name="T13" fmla="*/ 4205 h 4752"/>
              <a:gd name="T14" fmla="*/ 3412 w 9215"/>
              <a:gd name="T15" fmla="*/ 3978 h 4752"/>
              <a:gd name="T16" fmla="*/ 2659 w 9215"/>
              <a:gd name="T17" fmla="*/ 4163 h 4752"/>
              <a:gd name="T18" fmla="*/ 1905 w 9215"/>
              <a:gd name="T19" fmla="*/ 4084 h 4752"/>
              <a:gd name="T20" fmla="*/ 1300 w 9215"/>
              <a:gd name="T21" fmla="*/ 4219 h 4752"/>
              <a:gd name="T22" fmla="*/ 393 w 9215"/>
              <a:gd name="T23" fmla="*/ 4492 h 4752"/>
              <a:gd name="T24" fmla="*/ 435 w 9215"/>
              <a:gd name="T25" fmla="*/ 3143 h 4752"/>
              <a:gd name="T26" fmla="*/ 880 w 9215"/>
              <a:gd name="T27" fmla="*/ 1391 h 4752"/>
              <a:gd name="T28" fmla="*/ 1463 w 9215"/>
              <a:gd name="T29" fmla="*/ 858 h 4752"/>
              <a:gd name="T30" fmla="*/ 1848 w 9215"/>
              <a:gd name="T31" fmla="*/ 296 h 4752"/>
              <a:gd name="T32" fmla="*/ 2197 w 9215"/>
              <a:gd name="T33" fmla="*/ 603 h 4752"/>
              <a:gd name="T34" fmla="*/ 2378 w 9215"/>
              <a:gd name="T35" fmla="*/ 906 h 4752"/>
              <a:gd name="T36" fmla="*/ 2928 w 9215"/>
              <a:gd name="T37" fmla="*/ 419 h 4752"/>
              <a:gd name="T38" fmla="*/ 2892 w 9215"/>
              <a:gd name="T39" fmla="*/ 1348 h 4752"/>
              <a:gd name="T40" fmla="*/ 3248 w 9215"/>
              <a:gd name="T41" fmla="*/ 1834 h 4752"/>
              <a:gd name="T42" fmla="*/ 3919 w 9215"/>
              <a:gd name="T43" fmla="*/ 779 h 4752"/>
              <a:gd name="T44" fmla="*/ 3937 w 9215"/>
              <a:gd name="T45" fmla="*/ 1726 h 4752"/>
              <a:gd name="T46" fmla="*/ 4558 w 9215"/>
              <a:gd name="T47" fmla="*/ 1414 h 4752"/>
              <a:gd name="T48" fmla="*/ 5385 w 9215"/>
              <a:gd name="T49" fmla="*/ 734 h 4752"/>
              <a:gd name="T50" fmla="*/ 6087 w 9215"/>
              <a:gd name="T51" fmla="*/ 896 h 4752"/>
              <a:gd name="T52" fmla="*/ 7005 w 9215"/>
              <a:gd name="T53" fmla="*/ 512 h 4752"/>
              <a:gd name="T54" fmla="*/ 7385 w 9215"/>
              <a:gd name="T55" fmla="*/ 800 h 4752"/>
              <a:gd name="T56" fmla="*/ 8218 w 9215"/>
              <a:gd name="T57" fmla="*/ 744 h 4752"/>
              <a:gd name="T58" fmla="*/ 8712 w 9215"/>
              <a:gd name="T59" fmla="*/ 1033 h 4752"/>
              <a:gd name="T60" fmla="*/ 9041 w 9215"/>
              <a:gd name="T61" fmla="*/ 1752 h 4752"/>
              <a:gd name="T62" fmla="*/ 8469 w 9215"/>
              <a:gd name="T63" fmla="*/ 3019 h 4752"/>
              <a:gd name="T64" fmla="*/ 8195 w 9215"/>
              <a:gd name="T65" fmla="*/ 4046 h 4752"/>
              <a:gd name="T66" fmla="*/ 7755 w 9215"/>
              <a:gd name="T67" fmla="*/ 4700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215" h="4752">
                <a:moveTo>
                  <a:pt x="7755" y="4700"/>
                </a:moveTo>
                <a:cubicBezTo>
                  <a:pt x="7561" y="4679"/>
                  <a:pt x="7507" y="4471"/>
                  <a:pt x="7544" y="4308"/>
                </a:cubicBezTo>
                <a:cubicBezTo>
                  <a:pt x="7608" y="4165"/>
                  <a:pt x="7598" y="4035"/>
                  <a:pt x="7414" y="4047"/>
                </a:cubicBezTo>
                <a:cubicBezTo>
                  <a:pt x="7198" y="4002"/>
                  <a:pt x="7398" y="3695"/>
                  <a:pt x="7164" y="3692"/>
                </a:cubicBezTo>
                <a:cubicBezTo>
                  <a:pt x="6973" y="3527"/>
                  <a:pt x="6963" y="3899"/>
                  <a:pt x="6764" y="3901"/>
                </a:cubicBezTo>
                <a:cubicBezTo>
                  <a:pt x="6626" y="3931"/>
                  <a:pt x="6459" y="3783"/>
                  <a:pt x="6418" y="3994"/>
                </a:cubicBezTo>
                <a:cubicBezTo>
                  <a:pt x="6317" y="4140"/>
                  <a:pt x="6270" y="4360"/>
                  <a:pt x="6068" y="4399"/>
                </a:cubicBezTo>
                <a:cubicBezTo>
                  <a:pt x="5895" y="4387"/>
                  <a:pt x="5714" y="4374"/>
                  <a:pt x="5552" y="4308"/>
                </a:cubicBezTo>
                <a:cubicBezTo>
                  <a:pt x="5384" y="4260"/>
                  <a:pt x="5302" y="4085"/>
                  <a:pt x="5368" y="3925"/>
                </a:cubicBezTo>
                <a:cubicBezTo>
                  <a:pt x="5421" y="3806"/>
                  <a:pt x="5379" y="3735"/>
                  <a:pt x="5252" y="3756"/>
                </a:cubicBezTo>
                <a:cubicBezTo>
                  <a:pt x="5129" y="3878"/>
                  <a:pt x="5076" y="4072"/>
                  <a:pt x="4978" y="4221"/>
                </a:cubicBezTo>
                <a:cubicBezTo>
                  <a:pt x="4894" y="4376"/>
                  <a:pt x="4771" y="4564"/>
                  <a:pt x="4574" y="4559"/>
                </a:cubicBezTo>
                <a:cubicBezTo>
                  <a:pt x="4433" y="4532"/>
                  <a:pt x="4217" y="4458"/>
                  <a:pt x="4263" y="4275"/>
                </a:cubicBezTo>
                <a:cubicBezTo>
                  <a:pt x="4285" y="4178"/>
                  <a:pt x="4249" y="4087"/>
                  <a:pt x="4170" y="4205"/>
                </a:cubicBezTo>
                <a:cubicBezTo>
                  <a:pt x="4015" y="4252"/>
                  <a:pt x="3734" y="4166"/>
                  <a:pt x="3724" y="3978"/>
                </a:cubicBezTo>
                <a:cubicBezTo>
                  <a:pt x="3646" y="3985"/>
                  <a:pt x="3517" y="4048"/>
                  <a:pt x="3412" y="3978"/>
                </a:cubicBezTo>
                <a:cubicBezTo>
                  <a:pt x="3308" y="3916"/>
                  <a:pt x="3200" y="3870"/>
                  <a:pt x="3159" y="4029"/>
                </a:cubicBezTo>
                <a:cubicBezTo>
                  <a:pt x="3069" y="4218"/>
                  <a:pt x="2834" y="4262"/>
                  <a:pt x="2659" y="4163"/>
                </a:cubicBezTo>
                <a:cubicBezTo>
                  <a:pt x="2538" y="4110"/>
                  <a:pt x="2490" y="3948"/>
                  <a:pt x="2337" y="4042"/>
                </a:cubicBezTo>
                <a:cubicBezTo>
                  <a:pt x="2172" y="4080"/>
                  <a:pt x="1975" y="3840"/>
                  <a:pt x="1905" y="4084"/>
                </a:cubicBezTo>
                <a:cubicBezTo>
                  <a:pt x="1864" y="4189"/>
                  <a:pt x="1769" y="4251"/>
                  <a:pt x="1681" y="4315"/>
                </a:cubicBezTo>
                <a:cubicBezTo>
                  <a:pt x="1548" y="4310"/>
                  <a:pt x="1421" y="4270"/>
                  <a:pt x="1300" y="4219"/>
                </a:cubicBezTo>
                <a:cubicBezTo>
                  <a:pt x="1169" y="4337"/>
                  <a:pt x="982" y="4294"/>
                  <a:pt x="829" y="4265"/>
                </a:cubicBezTo>
                <a:cubicBezTo>
                  <a:pt x="757" y="4437"/>
                  <a:pt x="572" y="4518"/>
                  <a:pt x="393" y="4492"/>
                </a:cubicBezTo>
                <a:cubicBezTo>
                  <a:pt x="243" y="4442"/>
                  <a:pt x="0" y="4350"/>
                  <a:pt x="151" y="4151"/>
                </a:cubicBezTo>
                <a:cubicBezTo>
                  <a:pt x="254" y="3818"/>
                  <a:pt x="330" y="3476"/>
                  <a:pt x="435" y="3143"/>
                </a:cubicBezTo>
                <a:cubicBezTo>
                  <a:pt x="585" y="2617"/>
                  <a:pt x="759" y="2098"/>
                  <a:pt x="919" y="1576"/>
                </a:cubicBezTo>
                <a:cubicBezTo>
                  <a:pt x="637" y="1881"/>
                  <a:pt x="938" y="1484"/>
                  <a:pt x="880" y="1391"/>
                </a:cubicBezTo>
                <a:cubicBezTo>
                  <a:pt x="941" y="1247"/>
                  <a:pt x="1073" y="1125"/>
                  <a:pt x="1118" y="967"/>
                </a:cubicBezTo>
                <a:cubicBezTo>
                  <a:pt x="1135" y="785"/>
                  <a:pt x="1346" y="885"/>
                  <a:pt x="1463" y="858"/>
                </a:cubicBezTo>
                <a:cubicBezTo>
                  <a:pt x="1518" y="846"/>
                  <a:pt x="1521" y="760"/>
                  <a:pt x="1555" y="718"/>
                </a:cubicBezTo>
                <a:cubicBezTo>
                  <a:pt x="1633" y="565"/>
                  <a:pt x="1738" y="427"/>
                  <a:pt x="1848" y="296"/>
                </a:cubicBezTo>
                <a:cubicBezTo>
                  <a:pt x="1960" y="186"/>
                  <a:pt x="2124" y="0"/>
                  <a:pt x="2284" y="144"/>
                </a:cubicBezTo>
                <a:cubicBezTo>
                  <a:pt x="2390" y="285"/>
                  <a:pt x="2248" y="463"/>
                  <a:pt x="2197" y="603"/>
                </a:cubicBezTo>
                <a:cubicBezTo>
                  <a:pt x="2162" y="790"/>
                  <a:pt x="2021" y="938"/>
                  <a:pt x="1986" y="1121"/>
                </a:cubicBezTo>
                <a:cubicBezTo>
                  <a:pt x="2109" y="1054"/>
                  <a:pt x="2202" y="867"/>
                  <a:pt x="2378" y="906"/>
                </a:cubicBezTo>
                <a:cubicBezTo>
                  <a:pt x="2472" y="934"/>
                  <a:pt x="2514" y="846"/>
                  <a:pt x="2558" y="778"/>
                </a:cubicBezTo>
                <a:cubicBezTo>
                  <a:pt x="2652" y="637"/>
                  <a:pt x="2760" y="475"/>
                  <a:pt x="2928" y="419"/>
                </a:cubicBezTo>
                <a:cubicBezTo>
                  <a:pt x="3113" y="374"/>
                  <a:pt x="3266" y="604"/>
                  <a:pt x="3139" y="752"/>
                </a:cubicBezTo>
                <a:cubicBezTo>
                  <a:pt x="3055" y="950"/>
                  <a:pt x="2951" y="1141"/>
                  <a:pt x="2892" y="1348"/>
                </a:cubicBezTo>
                <a:cubicBezTo>
                  <a:pt x="3007" y="1160"/>
                  <a:pt x="3326" y="1234"/>
                  <a:pt x="3349" y="1452"/>
                </a:cubicBezTo>
                <a:cubicBezTo>
                  <a:pt x="3354" y="1561"/>
                  <a:pt x="3171" y="1813"/>
                  <a:pt x="3248" y="1834"/>
                </a:cubicBezTo>
                <a:cubicBezTo>
                  <a:pt x="3335" y="1658"/>
                  <a:pt x="3410" y="1476"/>
                  <a:pt x="3513" y="1309"/>
                </a:cubicBezTo>
                <a:cubicBezTo>
                  <a:pt x="3620" y="1112"/>
                  <a:pt x="3760" y="935"/>
                  <a:pt x="3919" y="779"/>
                </a:cubicBezTo>
                <a:cubicBezTo>
                  <a:pt x="4060" y="689"/>
                  <a:pt x="4290" y="738"/>
                  <a:pt x="4301" y="930"/>
                </a:cubicBezTo>
                <a:cubicBezTo>
                  <a:pt x="4193" y="1201"/>
                  <a:pt x="4055" y="1459"/>
                  <a:pt x="3937" y="1726"/>
                </a:cubicBezTo>
                <a:cubicBezTo>
                  <a:pt x="3941" y="1796"/>
                  <a:pt x="4042" y="1570"/>
                  <a:pt x="4099" y="1549"/>
                </a:cubicBezTo>
                <a:cubicBezTo>
                  <a:pt x="4204" y="1423"/>
                  <a:pt x="4409" y="1279"/>
                  <a:pt x="4558" y="1414"/>
                </a:cubicBezTo>
                <a:cubicBezTo>
                  <a:pt x="4714" y="1426"/>
                  <a:pt x="4736" y="1129"/>
                  <a:pt x="4859" y="1041"/>
                </a:cubicBezTo>
                <a:cubicBezTo>
                  <a:pt x="4980" y="877"/>
                  <a:pt x="5158" y="683"/>
                  <a:pt x="5385" y="734"/>
                </a:cubicBezTo>
                <a:cubicBezTo>
                  <a:pt x="5491" y="787"/>
                  <a:pt x="5508" y="985"/>
                  <a:pt x="5638" y="829"/>
                </a:cubicBezTo>
                <a:cubicBezTo>
                  <a:pt x="5761" y="700"/>
                  <a:pt x="6027" y="715"/>
                  <a:pt x="6087" y="896"/>
                </a:cubicBezTo>
                <a:cubicBezTo>
                  <a:pt x="6211" y="777"/>
                  <a:pt x="6383" y="733"/>
                  <a:pt x="6539" y="733"/>
                </a:cubicBezTo>
                <a:cubicBezTo>
                  <a:pt x="6661" y="609"/>
                  <a:pt x="6811" y="450"/>
                  <a:pt x="7005" y="512"/>
                </a:cubicBezTo>
                <a:cubicBezTo>
                  <a:pt x="7193" y="572"/>
                  <a:pt x="7140" y="824"/>
                  <a:pt x="7073" y="959"/>
                </a:cubicBezTo>
                <a:cubicBezTo>
                  <a:pt x="7121" y="997"/>
                  <a:pt x="7252" y="767"/>
                  <a:pt x="7385" y="800"/>
                </a:cubicBezTo>
                <a:cubicBezTo>
                  <a:pt x="7545" y="745"/>
                  <a:pt x="7597" y="1072"/>
                  <a:pt x="7737" y="883"/>
                </a:cubicBezTo>
                <a:cubicBezTo>
                  <a:pt x="7894" y="809"/>
                  <a:pt x="8086" y="879"/>
                  <a:pt x="8218" y="744"/>
                </a:cubicBezTo>
                <a:cubicBezTo>
                  <a:pt x="8395" y="653"/>
                  <a:pt x="8603" y="744"/>
                  <a:pt x="8581" y="959"/>
                </a:cubicBezTo>
                <a:cubicBezTo>
                  <a:pt x="8548" y="1061"/>
                  <a:pt x="8648" y="1028"/>
                  <a:pt x="8712" y="1033"/>
                </a:cubicBezTo>
                <a:cubicBezTo>
                  <a:pt x="8885" y="1061"/>
                  <a:pt x="8783" y="1372"/>
                  <a:pt x="9013" y="1283"/>
                </a:cubicBezTo>
                <a:cubicBezTo>
                  <a:pt x="9215" y="1374"/>
                  <a:pt x="9118" y="1606"/>
                  <a:pt x="9041" y="1752"/>
                </a:cubicBezTo>
                <a:cubicBezTo>
                  <a:pt x="8934" y="1993"/>
                  <a:pt x="8822" y="2233"/>
                  <a:pt x="8717" y="2474"/>
                </a:cubicBezTo>
                <a:cubicBezTo>
                  <a:pt x="8618" y="2649"/>
                  <a:pt x="8570" y="2846"/>
                  <a:pt x="8469" y="3019"/>
                </a:cubicBezTo>
                <a:cubicBezTo>
                  <a:pt x="8351" y="3279"/>
                  <a:pt x="8244" y="3544"/>
                  <a:pt x="8161" y="3818"/>
                </a:cubicBezTo>
                <a:cubicBezTo>
                  <a:pt x="8119" y="3920"/>
                  <a:pt x="7993" y="4181"/>
                  <a:pt x="8195" y="4046"/>
                </a:cubicBezTo>
                <a:cubicBezTo>
                  <a:pt x="8397" y="4112"/>
                  <a:pt x="8221" y="4380"/>
                  <a:pt x="8189" y="4523"/>
                </a:cubicBezTo>
                <a:cubicBezTo>
                  <a:pt x="8159" y="4708"/>
                  <a:pt x="7903" y="4752"/>
                  <a:pt x="7755" y="4700"/>
                </a:cubicBezTo>
                <a:close/>
              </a:path>
            </a:pathLst>
          </a:custGeom>
          <a:solidFill>
            <a:srgbClr val="2980B9">
              <a:alpha val="5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>
              <a:solidFill>
                <a:srgbClr val="1D436F"/>
              </a:solidFill>
              <a:latin typeface="Segoe Print" panose="020006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84" name="Circle">
            <a:hlinkClick r:id="rId20" action="ppaction://hlinksldjump"/>
          </p:cNvPr>
          <p:cNvSpPr>
            <a:spLocks/>
          </p:cNvSpPr>
          <p:nvPr/>
        </p:nvSpPr>
        <p:spPr bwMode="auto">
          <a:xfrm>
            <a:off x="-76200" y="76200"/>
            <a:ext cx="1907979" cy="438123"/>
          </a:xfrm>
          <a:custGeom>
            <a:avLst/>
            <a:gdLst>
              <a:gd name="T0" fmla="*/ 5602 w 8736"/>
              <a:gd name="T1" fmla="*/ 0 h 6239"/>
              <a:gd name="T2" fmla="*/ 8592 w 8736"/>
              <a:gd name="T3" fmla="*/ 2694 h 6239"/>
              <a:gd name="T4" fmla="*/ 7258 w 8736"/>
              <a:gd name="T5" fmla="*/ 5172 h 6239"/>
              <a:gd name="T6" fmla="*/ 2356 w 8736"/>
              <a:gd name="T7" fmla="*/ 5577 h 6239"/>
              <a:gd name="T8" fmla="*/ 416 w 8736"/>
              <a:gd name="T9" fmla="*/ 2627 h 6239"/>
              <a:gd name="T10" fmla="*/ 2086 w 8736"/>
              <a:gd name="T11" fmla="*/ 1267 h 6239"/>
              <a:gd name="T12" fmla="*/ 6881 w 8736"/>
              <a:gd name="T13" fmla="*/ 1590 h 6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36" h="6239">
                <a:moveTo>
                  <a:pt x="5602" y="0"/>
                </a:moveTo>
                <a:cubicBezTo>
                  <a:pt x="7067" y="285"/>
                  <a:pt x="8381" y="1274"/>
                  <a:pt x="8592" y="2694"/>
                </a:cubicBezTo>
                <a:cubicBezTo>
                  <a:pt x="8736" y="3670"/>
                  <a:pt x="8201" y="4685"/>
                  <a:pt x="7258" y="5172"/>
                </a:cubicBezTo>
                <a:cubicBezTo>
                  <a:pt x="5706" y="5975"/>
                  <a:pt x="4086" y="6239"/>
                  <a:pt x="2356" y="5577"/>
                </a:cubicBezTo>
                <a:cubicBezTo>
                  <a:pt x="1311" y="5177"/>
                  <a:pt x="0" y="3732"/>
                  <a:pt x="416" y="2627"/>
                </a:cubicBezTo>
                <a:cubicBezTo>
                  <a:pt x="677" y="1933"/>
                  <a:pt x="1462" y="1530"/>
                  <a:pt x="2086" y="1267"/>
                </a:cubicBezTo>
                <a:cubicBezTo>
                  <a:pt x="3292" y="757"/>
                  <a:pt x="6055" y="433"/>
                  <a:pt x="6881" y="1590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03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Jumbotron Example"/>
          <p:cNvGrpSpPr/>
          <p:nvPr/>
        </p:nvGrpSpPr>
        <p:grpSpPr>
          <a:xfrm>
            <a:off x="0" y="29600"/>
            <a:ext cx="9144000" cy="6705573"/>
            <a:chOff x="1476372" y="363604"/>
            <a:chExt cx="9239256" cy="6061883"/>
          </a:xfrm>
        </p:grpSpPr>
        <p:sp>
          <p:nvSpPr>
            <p:cNvPr id="5" name="Navbar Shape"/>
            <p:cNvSpPr/>
            <p:nvPr userDrawn="1"/>
          </p:nvSpPr>
          <p:spPr>
            <a:xfrm>
              <a:off x="1476372" y="363604"/>
              <a:ext cx="9239256" cy="4953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8016" tIns="45720" rIns="128016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H" sz="140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my.nYOUtrition.org</a:t>
              </a:r>
              <a:endParaRPr lang="en-US" sz="14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Button"/>
            <p:cNvSpPr/>
            <p:nvPr userDrawn="1"/>
          </p:nvSpPr>
          <p:spPr>
            <a:xfrm>
              <a:off x="9965402" y="470890"/>
              <a:ext cx="708678" cy="280729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Sign out</a:t>
              </a:r>
            </a:p>
          </p:txBody>
        </p:sp>
        <p:cxnSp>
          <p:nvCxnSpPr>
            <p:cNvPr id="15" name="Line"/>
            <p:cNvCxnSpPr/>
            <p:nvPr userDrawn="1"/>
          </p:nvCxnSpPr>
          <p:spPr>
            <a:xfrm>
              <a:off x="1476372" y="858904"/>
              <a:ext cx="9239256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Footer"/>
            <p:cNvGrpSpPr/>
            <p:nvPr userDrawn="1"/>
          </p:nvGrpSpPr>
          <p:grpSpPr>
            <a:xfrm>
              <a:off x="1476372" y="6239350"/>
              <a:ext cx="9239256" cy="186137"/>
              <a:chOff x="1476372" y="6239350"/>
              <a:chExt cx="9239256" cy="186137"/>
            </a:xfrm>
          </p:grpSpPr>
          <p:cxnSp>
            <p:nvCxnSpPr>
              <p:cNvPr id="17" name="Line"/>
              <p:cNvCxnSpPr/>
              <p:nvPr userDrawn="1"/>
            </p:nvCxnSpPr>
            <p:spPr>
              <a:xfrm>
                <a:off x="1476372" y="6239350"/>
                <a:ext cx="9239256" cy="0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opyright"/>
              <p:cNvSpPr txBox="1"/>
              <p:nvPr userDrawn="1"/>
            </p:nvSpPr>
            <p:spPr>
              <a:xfrm>
                <a:off x="1624987" y="6260982"/>
                <a:ext cx="1101397" cy="1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© </a:t>
                </a:r>
                <a:r>
                  <a:rPr lang="en-US" sz="105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nYOUtrition.org</a:t>
                </a:r>
              </a:p>
            </p:txBody>
          </p:sp>
        </p:grpSp>
      </p:grpSp>
      <p:sp>
        <p:nvSpPr>
          <p:cNvPr id="25" name="Copyright"/>
          <p:cNvSpPr txBox="1"/>
          <p:nvPr/>
        </p:nvSpPr>
        <p:spPr>
          <a:xfrm>
            <a:off x="1343038" y="6553200"/>
            <a:ext cx="519373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sp>
        <p:nvSpPr>
          <p:cNvPr id="26" name="Copyright"/>
          <p:cNvSpPr txBox="1"/>
          <p:nvPr/>
        </p:nvSpPr>
        <p:spPr>
          <a:xfrm>
            <a:off x="2071427" y="6553200"/>
            <a:ext cx="795089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policies </a:t>
            </a:r>
          </a:p>
        </p:txBody>
      </p:sp>
      <p:sp>
        <p:nvSpPr>
          <p:cNvPr id="27" name="Copyright"/>
          <p:cNvSpPr txBox="1"/>
          <p:nvPr/>
        </p:nvSpPr>
        <p:spPr>
          <a:xfrm>
            <a:off x="3048000" y="6553200"/>
            <a:ext cx="801501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Privacy policy</a:t>
            </a:r>
          </a:p>
        </p:txBody>
      </p:sp>
      <p:sp>
        <p:nvSpPr>
          <p:cNvPr id="28" name="Copyright"/>
          <p:cNvSpPr txBox="1"/>
          <p:nvPr/>
        </p:nvSpPr>
        <p:spPr>
          <a:xfrm>
            <a:off x="4018105" y="6553200"/>
            <a:ext cx="1346522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Accessibility</a:t>
            </a:r>
            <a:r>
              <a:rPr lang="en-US" sz="1050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statement</a:t>
            </a:r>
            <a:endParaRPr lang="en-US" sz="105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pyright"/>
          <p:cNvSpPr txBox="1"/>
          <p:nvPr/>
        </p:nvSpPr>
        <p:spPr>
          <a:xfrm>
            <a:off x="5586439" y="6553200"/>
            <a:ext cx="985847" cy="2019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of conduct</a:t>
            </a:r>
          </a:p>
        </p:txBody>
      </p:sp>
      <p:sp>
        <p:nvSpPr>
          <p:cNvPr id="30" name="Copyright"/>
          <p:cNvSpPr txBox="1"/>
          <p:nvPr/>
        </p:nvSpPr>
        <p:spPr>
          <a:xfrm>
            <a:off x="6705600" y="6553200"/>
            <a:ext cx="1131720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 quality</a:t>
            </a:r>
          </a:p>
        </p:txBody>
      </p:sp>
      <p:sp>
        <p:nvSpPr>
          <p:cNvPr id="31" name="Copyright"/>
          <p:cNvSpPr txBox="1"/>
          <p:nvPr/>
        </p:nvSpPr>
        <p:spPr>
          <a:xfrm>
            <a:off x="8016630" y="6553200"/>
            <a:ext cx="517770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Contacts</a:t>
            </a:r>
          </a:p>
        </p:txBody>
      </p:sp>
      <p:sp>
        <p:nvSpPr>
          <p:cNvPr id="44" name="Share"/>
          <p:cNvSpPr>
            <a:spLocks noChangeAspect="1" noEditPoints="1"/>
          </p:cNvSpPr>
          <p:nvPr/>
        </p:nvSpPr>
        <p:spPr bwMode="auto">
          <a:xfrm>
            <a:off x="6056021" y="121442"/>
            <a:ext cx="367782" cy="364210"/>
          </a:xfrm>
          <a:custGeom>
            <a:avLst/>
            <a:gdLst>
              <a:gd name="T0" fmla="*/ 533 w 666"/>
              <a:gd name="T1" fmla="*/ 0 h 667"/>
              <a:gd name="T2" fmla="*/ 400 w 666"/>
              <a:gd name="T3" fmla="*/ 132 h 667"/>
              <a:gd name="T4" fmla="*/ 212 w 666"/>
              <a:gd name="T5" fmla="*/ 226 h 667"/>
              <a:gd name="T6" fmla="*/ 133 w 666"/>
              <a:gd name="T7" fmla="*/ 200 h 667"/>
              <a:gd name="T8" fmla="*/ 0 w 666"/>
              <a:gd name="T9" fmla="*/ 333 h 667"/>
              <a:gd name="T10" fmla="*/ 133 w 666"/>
              <a:gd name="T11" fmla="*/ 467 h 667"/>
              <a:gd name="T12" fmla="*/ 212 w 666"/>
              <a:gd name="T13" fmla="*/ 441 h 667"/>
              <a:gd name="T14" fmla="*/ 400 w 666"/>
              <a:gd name="T15" fmla="*/ 535 h 667"/>
              <a:gd name="T16" fmla="*/ 533 w 666"/>
              <a:gd name="T17" fmla="*/ 667 h 667"/>
              <a:gd name="T18" fmla="*/ 666 w 666"/>
              <a:gd name="T19" fmla="*/ 533 h 667"/>
              <a:gd name="T20" fmla="*/ 533 w 666"/>
              <a:gd name="T21" fmla="*/ 400 h 667"/>
              <a:gd name="T22" fmla="*/ 457 w 666"/>
              <a:gd name="T23" fmla="*/ 424 h 667"/>
              <a:gd name="T24" fmla="*/ 275 w 666"/>
              <a:gd name="T25" fmla="*/ 333 h 667"/>
              <a:gd name="T26" fmla="*/ 457 w 666"/>
              <a:gd name="T27" fmla="*/ 242 h 667"/>
              <a:gd name="T28" fmla="*/ 533 w 666"/>
              <a:gd name="T29" fmla="*/ 267 h 667"/>
              <a:gd name="T30" fmla="*/ 666 w 666"/>
              <a:gd name="T31" fmla="*/ 133 h 667"/>
              <a:gd name="T32" fmla="*/ 533 w 666"/>
              <a:gd name="T33" fmla="*/ 0 h 667"/>
              <a:gd name="T34" fmla="*/ 533 w 666"/>
              <a:gd name="T35" fmla="*/ 27 h 667"/>
              <a:gd name="T36" fmla="*/ 640 w 666"/>
              <a:gd name="T37" fmla="*/ 133 h 667"/>
              <a:gd name="T38" fmla="*/ 533 w 666"/>
              <a:gd name="T39" fmla="*/ 240 h 667"/>
              <a:gd name="T40" fmla="*/ 472 w 666"/>
              <a:gd name="T41" fmla="*/ 221 h 667"/>
              <a:gd name="T42" fmla="*/ 426 w 666"/>
              <a:gd name="T43" fmla="*/ 133 h 667"/>
              <a:gd name="T44" fmla="*/ 533 w 666"/>
              <a:gd name="T45" fmla="*/ 27 h 667"/>
              <a:gd name="T46" fmla="*/ 403 w 666"/>
              <a:gd name="T47" fmla="*/ 160 h 667"/>
              <a:gd name="T48" fmla="*/ 435 w 666"/>
              <a:gd name="T49" fmla="*/ 223 h 667"/>
              <a:gd name="T50" fmla="*/ 264 w 666"/>
              <a:gd name="T51" fmla="*/ 309 h 667"/>
              <a:gd name="T52" fmla="*/ 233 w 666"/>
              <a:gd name="T53" fmla="*/ 245 h 667"/>
              <a:gd name="T54" fmla="*/ 403 w 666"/>
              <a:gd name="T55" fmla="*/ 160 h 667"/>
              <a:gd name="T56" fmla="*/ 133 w 666"/>
              <a:gd name="T57" fmla="*/ 227 h 667"/>
              <a:gd name="T58" fmla="*/ 198 w 666"/>
              <a:gd name="T59" fmla="*/ 249 h 667"/>
              <a:gd name="T60" fmla="*/ 239 w 666"/>
              <a:gd name="T61" fmla="*/ 325 h 667"/>
              <a:gd name="T62" fmla="*/ 200 w 666"/>
              <a:gd name="T63" fmla="*/ 416 h 667"/>
              <a:gd name="T64" fmla="*/ 133 w 666"/>
              <a:gd name="T65" fmla="*/ 440 h 667"/>
              <a:gd name="T66" fmla="*/ 26 w 666"/>
              <a:gd name="T67" fmla="*/ 333 h 667"/>
              <a:gd name="T68" fmla="*/ 133 w 666"/>
              <a:gd name="T69" fmla="*/ 227 h 667"/>
              <a:gd name="T70" fmla="*/ 264 w 666"/>
              <a:gd name="T71" fmla="*/ 357 h 667"/>
              <a:gd name="T72" fmla="*/ 435 w 666"/>
              <a:gd name="T73" fmla="*/ 443 h 667"/>
              <a:gd name="T74" fmla="*/ 403 w 666"/>
              <a:gd name="T75" fmla="*/ 507 h 667"/>
              <a:gd name="T76" fmla="*/ 233 w 666"/>
              <a:gd name="T77" fmla="*/ 422 h 667"/>
              <a:gd name="T78" fmla="*/ 264 w 666"/>
              <a:gd name="T79" fmla="*/ 357 h 667"/>
              <a:gd name="T80" fmla="*/ 533 w 666"/>
              <a:gd name="T81" fmla="*/ 427 h 667"/>
              <a:gd name="T82" fmla="*/ 640 w 666"/>
              <a:gd name="T83" fmla="*/ 533 h 667"/>
              <a:gd name="T84" fmla="*/ 533 w 666"/>
              <a:gd name="T85" fmla="*/ 640 h 667"/>
              <a:gd name="T86" fmla="*/ 426 w 666"/>
              <a:gd name="T87" fmla="*/ 533 h 667"/>
              <a:gd name="T88" fmla="*/ 469 w 666"/>
              <a:gd name="T89" fmla="*/ 448 h 667"/>
              <a:gd name="T90" fmla="*/ 533 w 666"/>
              <a:gd name="T91" fmla="*/ 4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6" h="667">
                <a:moveTo>
                  <a:pt x="533" y="0"/>
                </a:moveTo>
                <a:cubicBezTo>
                  <a:pt x="460" y="0"/>
                  <a:pt x="400" y="59"/>
                  <a:pt x="400" y="132"/>
                </a:cubicBezTo>
                <a:lnTo>
                  <a:pt x="212" y="226"/>
                </a:lnTo>
                <a:cubicBezTo>
                  <a:pt x="190" y="210"/>
                  <a:pt x="162" y="200"/>
                  <a:pt x="133" y="200"/>
                </a:cubicBezTo>
                <a:cubicBezTo>
                  <a:pt x="59" y="200"/>
                  <a:pt x="0" y="260"/>
                  <a:pt x="0" y="333"/>
                </a:cubicBezTo>
                <a:cubicBezTo>
                  <a:pt x="0" y="407"/>
                  <a:pt x="59" y="467"/>
                  <a:pt x="133" y="467"/>
                </a:cubicBezTo>
                <a:cubicBezTo>
                  <a:pt x="162" y="467"/>
                  <a:pt x="190" y="457"/>
                  <a:pt x="212" y="441"/>
                </a:cubicBezTo>
                <a:lnTo>
                  <a:pt x="400" y="535"/>
                </a:lnTo>
                <a:cubicBezTo>
                  <a:pt x="400" y="608"/>
                  <a:pt x="460" y="667"/>
                  <a:pt x="533" y="667"/>
                </a:cubicBezTo>
                <a:cubicBezTo>
                  <a:pt x="606" y="667"/>
                  <a:pt x="666" y="607"/>
                  <a:pt x="666" y="533"/>
                </a:cubicBezTo>
                <a:cubicBezTo>
                  <a:pt x="666" y="460"/>
                  <a:pt x="606" y="400"/>
                  <a:pt x="533" y="400"/>
                </a:cubicBezTo>
                <a:cubicBezTo>
                  <a:pt x="505" y="400"/>
                  <a:pt x="478" y="409"/>
                  <a:pt x="457" y="424"/>
                </a:cubicBezTo>
                <a:lnTo>
                  <a:pt x="275" y="333"/>
                </a:lnTo>
                <a:lnTo>
                  <a:pt x="457" y="242"/>
                </a:lnTo>
                <a:cubicBezTo>
                  <a:pt x="478" y="258"/>
                  <a:pt x="505" y="267"/>
                  <a:pt x="533" y="267"/>
                </a:cubicBezTo>
                <a:cubicBezTo>
                  <a:pt x="606" y="267"/>
                  <a:pt x="666" y="207"/>
                  <a:pt x="666" y="133"/>
                </a:cubicBezTo>
                <a:cubicBezTo>
                  <a:pt x="666" y="60"/>
                  <a:pt x="606" y="0"/>
                  <a:pt x="533" y="0"/>
                </a:cubicBezTo>
                <a:close/>
                <a:moveTo>
                  <a:pt x="533" y="27"/>
                </a:moveTo>
                <a:cubicBezTo>
                  <a:pt x="592" y="27"/>
                  <a:pt x="640" y="74"/>
                  <a:pt x="640" y="133"/>
                </a:cubicBezTo>
                <a:cubicBezTo>
                  <a:pt x="640" y="192"/>
                  <a:pt x="592" y="240"/>
                  <a:pt x="533" y="240"/>
                </a:cubicBezTo>
                <a:cubicBezTo>
                  <a:pt x="510" y="240"/>
                  <a:pt x="489" y="233"/>
                  <a:pt x="472" y="221"/>
                </a:cubicBezTo>
                <a:cubicBezTo>
                  <a:pt x="442" y="198"/>
                  <a:pt x="428" y="163"/>
                  <a:pt x="426" y="133"/>
                </a:cubicBezTo>
                <a:cubicBezTo>
                  <a:pt x="426" y="74"/>
                  <a:pt x="474" y="27"/>
                  <a:pt x="533" y="27"/>
                </a:cubicBezTo>
                <a:close/>
                <a:moveTo>
                  <a:pt x="403" y="160"/>
                </a:moveTo>
                <a:cubicBezTo>
                  <a:pt x="407" y="184"/>
                  <a:pt x="419" y="206"/>
                  <a:pt x="435" y="223"/>
                </a:cubicBezTo>
                <a:lnTo>
                  <a:pt x="264" y="309"/>
                </a:lnTo>
                <a:cubicBezTo>
                  <a:pt x="259" y="285"/>
                  <a:pt x="248" y="263"/>
                  <a:pt x="233" y="245"/>
                </a:cubicBezTo>
                <a:lnTo>
                  <a:pt x="403" y="160"/>
                </a:lnTo>
                <a:close/>
                <a:moveTo>
                  <a:pt x="133" y="227"/>
                </a:moveTo>
                <a:cubicBezTo>
                  <a:pt x="158" y="227"/>
                  <a:pt x="180" y="235"/>
                  <a:pt x="198" y="249"/>
                </a:cubicBezTo>
                <a:cubicBezTo>
                  <a:pt x="225" y="268"/>
                  <a:pt x="237" y="300"/>
                  <a:pt x="239" y="325"/>
                </a:cubicBezTo>
                <a:cubicBezTo>
                  <a:pt x="238" y="361"/>
                  <a:pt x="239" y="379"/>
                  <a:pt x="200" y="416"/>
                </a:cubicBezTo>
                <a:cubicBezTo>
                  <a:pt x="182" y="431"/>
                  <a:pt x="158" y="440"/>
                  <a:pt x="133" y="440"/>
                </a:cubicBezTo>
                <a:cubicBezTo>
                  <a:pt x="74" y="440"/>
                  <a:pt x="26" y="392"/>
                  <a:pt x="26" y="333"/>
                </a:cubicBezTo>
                <a:cubicBezTo>
                  <a:pt x="26" y="274"/>
                  <a:pt x="74" y="227"/>
                  <a:pt x="133" y="227"/>
                </a:cubicBezTo>
                <a:close/>
                <a:moveTo>
                  <a:pt x="264" y="357"/>
                </a:moveTo>
                <a:lnTo>
                  <a:pt x="435" y="443"/>
                </a:lnTo>
                <a:cubicBezTo>
                  <a:pt x="419" y="461"/>
                  <a:pt x="407" y="482"/>
                  <a:pt x="403" y="507"/>
                </a:cubicBezTo>
                <a:lnTo>
                  <a:pt x="233" y="422"/>
                </a:lnTo>
                <a:cubicBezTo>
                  <a:pt x="248" y="404"/>
                  <a:pt x="259" y="382"/>
                  <a:pt x="264" y="357"/>
                </a:cubicBezTo>
                <a:close/>
                <a:moveTo>
                  <a:pt x="533" y="427"/>
                </a:moveTo>
                <a:cubicBezTo>
                  <a:pt x="592" y="427"/>
                  <a:pt x="640" y="474"/>
                  <a:pt x="640" y="533"/>
                </a:cubicBezTo>
                <a:cubicBezTo>
                  <a:pt x="640" y="592"/>
                  <a:pt x="592" y="640"/>
                  <a:pt x="533" y="640"/>
                </a:cubicBezTo>
                <a:cubicBezTo>
                  <a:pt x="474" y="640"/>
                  <a:pt x="426" y="592"/>
                  <a:pt x="426" y="533"/>
                </a:cubicBezTo>
                <a:cubicBezTo>
                  <a:pt x="430" y="495"/>
                  <a:pt x="442" y="468"/>
                  <a:pt x="469" y="448"/>
                </a:cubicBezTo>
                <a:cubicBezTo>
                  <a:pt x="487" y="435"/>
                  <a:pt x="509" y="427"/>
                  <a:pt x="533" y="4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LinkedIn"/>
          <p:cNvSpPr>
            <a:spLocks noChangeAspect="1" noEditPoints="1"/>
          </p:cNvSpPr>
          <p:nvPr/>
        </p:nvSpPr>
        <p:spPr bwMode="auto">
          <a:xfrm>
            <a:off x="5582141" y="133556"/>
            <a:ext cx="361459" cy="365004"/>
          </a:xfrm>
          <a:custGeom>
            <a:avLst/>
            <a:gdLst>
              <a:gd name="T0" fmla="*/ 0 w 667"/>
              <a:gd name="T1" fmla="*/ 133 h 666"/>
              <a:gd name="T2" fmla="*/ 133 w 667"/>
              <a:gd name="T3" fmla="*/ 666 h 666"/>
              <a:gd name="T4" fmla="*/ 667 w 667"/>
              <a:gd name="T5" fmla="*/ 533 h 666"/>
              <a:gd name="T6" fmla="*/ 533 w 667"/>
              <a:gd name="T7" fmla="*/ 0 h 666"/>
              <a:gd name="T8" fmla="*/ 133 w 667"/>
              <a:gd name="T9" fmla="*/ 26 h 666"/>
              <a:gd name="T10" fmla="*/ 640 w 667"/>
              <a:gd name="T11" fmla="*/ 133 h 666"/>
              <a:gd name="T12" fmla="*/ 533 w 667"/>
              <a:gd name="T13" fmla="*/ 640 h 666"/>
              <a:gd name="T14" fmla="*/ 27 w 667"/>
              <a:gd name="T15" fmla="*/ 533 h 666"/>
              <a:gd name="T16" fmla="*/ 133 w 667"/>
              <a:gd name="T17" fmla="*/ 26 h 666"/>
              <a:gd name="T18" fmla="*/ 93 w 667"/>
              <a:gd name="T19" fmla="*/ 169 h 666"/>
              <a:gd name="T20" fmla="*/ 164 w 667"/>
              <a:gd name="T21" fmla="*/ 232 h 666"/>
              <a:gd name="T22" fmla="*/ 226 w 667"/>
              <a:gd name="T23" fmla="*/ 168 h 666"/>
              <a:gd name="T24" fmla="*/ 160 w 667"/>
              <a:gd name="T25" fmla="*/ 133 h 666"/>
              <a:gd name="T26" fmla="*/ 160 w 667"/>
              <a:gd name="T27" fmla="*/ 206 h 666"/>
              <a:gd name="T28" fmla="*/ 160 w 667"/>
              <a:gd name="T29" fmla="*/ 133 h 666"/>
              <a:gd name="T30" fmla="*/ 93 w 667"/>
              <a:gd name="T31" fmla="*/ 253 h 666"/>
              <a:gd name="T32" fmla="*/ 107 w 667"/>
              <a:gd name="T33" fmla="*/ 573 h 666"/>
              <a:gd name="T34" fmla="*/ 227 w 667"/>
              <a:gd name="T35" fmla="*/ 560 h 666"/>
              <a:gd name="T36" fmla="*/ 227 w 667"/>
              <a:gd name="T37" fmla="*/ 253 h 666"/>
              <a:gd name="T38" fmla="*/ 107 w 667"/>
              <a:gd name="T39" fmla="*/ 240 h 666"/>
              <a:gd name="T40" fmla="*/ 240 w 667"/>
              <a:gd name="T41" fmla="*/ 253 h 666"/>
              <a:gd name="T42" fmla="*/ 253 w 667"/>
              <a:gd name="T43" fmla="*/ 573 h 666"/>
              <a:gd name="T44" fmla="*/ 373 w 667"/>
              <a:gd name="T45" fmla="*/ 560 h 666"/>
              <a:gd name="T46" fmla="*/ 380 w 667"/>
              <a:gd name="T47" fmla="*/ 361 h 666"/>
              <a:gd name="T48" fmla="*/ 435 w 667"/>
              <a:gd name="T49" fmla="*/ 361 h 666"/>
              <a:gd name="T50" fmla="*/ 440 w 667"/>
              <a:gd name="T51" fmla="*/ 560 h 666"/>
              <a:gd name="T52" fmla="*/ 560 w 667"/>
              <a:gd name="T53" fmla="*/ 573 h 666"/>
              <a:gd name="T54" fmla="*/ 573 w 667"/>
              <a:gd name="T55" fmla="*/ 386 h 666"/>
              <a:gd name="T56" fmla="*/ 444 w 667"/>
              <a:gd name="T57" fmla="*/ 240 h 666"/>
              <a:gd name="T58" fmla="*/ 373 w 667"/>
              <a:gd name="T59" fmla="*/ 253 h 666"/>
              <a:gd name="T60" fmla="*/ 253 w 667"/>
              <a:gd name="T61" fmla="*/ 240 h 666"/>
              <a:gd name="T62" fmla="*/ 200 w 667"/>
              <a:gd name="T63" fmla="*/ 266 h 666"/>
              <a:gd name="T64" fmla="*/ 200 w 667"/>
              <a:gd name="T65" fmla="*/ 546 h 666"/>
              <a:gd name="T66" fmla="*/ 120 w 667"/>
              <a:gd name="T67" fmla="*/ 266 h 666"/>
              <a:gd name="T68" fmla="*/ 347 w 667"/>
              <a:gd name="T69" fmla="*/ 266 h 666"/>
              <a:gd name="T70" fmla="*/ 372 w 667"/>
              <a:gd name="T71" fmla="*/ 300 h 666"/>
              <a:gd name="T72" fmla="*/ 444 w 667"/>
              <a:gd name="T73" fmla="*/ 266 h 666"/>
              <a:gd name="T74" fmla="*/ 547 w 667"/>
              <a:gd name="T75" fmla="*/ 386 h 666"/>
              <a:gd name="T76" fmla="*/ 467 w 667"/>
              <a:gd name="T77" fmla="*/ 546 h 666"/>
              <a:gd name="T78" fmla="*/ 459 w 667"/>
              <a:gd name="T79" fmla="*/ 349 h 666"/>
              <a:gd name="T80" fmla="*/ 357 w 667"/>
              <a:gd name="T81" fmla="*/ 347 h 666"/>
              <a:gd name="T82" fmla="*/ 347 w 667"/>
              <a:gd name="T83" fmla="*/ 546 h 666"/>
              <a:gd name="T84" fmla="*/ 267 w 667"/>
              <a:gd name="T85" fmla="*/ 26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7" h="666">
                <a:moveTo>
                  <a:pt x="133" y="0"/>
                </a:moveTo>
                <a:cubicBezTo>
                  <a:pt x="60" y="0"/>
                  <a:pt x="0" y="59"/>
                  <a:pt x="0" y="133"/>
                </a:cubicBezTo>
                <a:lnTo>
                  <a:pt x="0" y="533"/>
                </a:lnTo>
                <a:cubicBezTo>
                  <a:pt x="0" y="607"/>
                  <a:pt x="60" y="666"/>
                  <a:pt x="133" y="666"/>
                </a:cubicBezTo>
                <a:lnTo>
                  <a:pt x="533" y="666"/>
                </a:lnTo>
                <a:cubicBezTo>
                  <a:pt x="607" y="666"/>
                  <a:pt x="667" y="607"/>
                  <a:pt x="667" y="533"/>
                </a:cubicBezTo>
                <a:lnTo>
                  <a:pt x="667" y="133"/>
                </a:lnTo>
                <a:cubicBezTo>
                  <a:pt x="667" y="59"/>
                  <a:pt x="607" y="0"/>
                  <a:pt x="533" y="0"/>
                </a:cubicBezTo>
                <a:lnTo>
                  <a:pt x="133" y="0"/>
                </a:lnTo>
                <a:close/>
                <a:moveTo>
                  <a:pt x="133" y="26"/>
                </a:moveTo>
                <a:lnTo>
                  <a:pt x="533" y="26"/>
                </a:lnTo>
                <a:cubicBezTo>
                  <a:pt x="593" y="26"/>
                  <a:pt x="640" y="73"/>
                  <a:pt x="640" y="133"/>
                </a:cubicBezTo>
                <a:lnTo>
                  <a:pt x="640" y="533"/>
                </a:lnTo>
                <a:cubicBezTo>
                  <a:pt x="640" y="593"/>
                  <a:pt x="593" y="640"/>
                  <a:pt x="533" y="640"/>
                </a:cubicBezTo>
                <a:lnTo>
                  <a:pt x="133" y="640"/>
                </a:lnTo>
                <a:cubicBezTo>
                  <a:pt x="74" y="640"/>
                  <a:pt x="27" y="593"/>
                  <a:pt x="27" y="533"/>
                </a:cubicBezTo>
                <a:lnTo>
                  <a:pt x="27" y="133"/>
                </a:lnTo>
                <a:cubicBezTo>
                  <a:pt x="27" y="73"/>
                  <a:pt x="74" y="26"/>
                  <a:pt x="133" y="26"/>
                </a:cubicBezTo>
                <a:close/>
                <a:moveTo>
                  <a:pt x="160" y="106"/>
                </a:moveTo>
                <a:cubicBezTo>
                  <a:pt x="122" y="106"/>
                  <a:pt x="93" y="134"/>
                  <a:pt x="93" y="169"/>
                </a:cubicBezTo>
                <a:cubicBezTo>
                  <a:pt x="93" y="202"/>
                  <a:pt x="120" y="229"/>
                  <a:pt x="156" y="232"/>
                </a:cubicBezTo>
                <a:cubicBezTo>
                  <a:pt x="159" y="232"/>
                  <a:pt x="161" y="232"/>
                  <a:pt x="164" y="232"/>
                </a:cubicBezTo>
                <a:cubicBezTo>
                  <a:pt x="201" y="229"/>
                  <a:pt x="226" y="202"/>
                  <a:pt x="226" y="169"/>
                </a:cubicBezTo>
                <a:cubicBezTo>
                  <a:pt x="226" y="169"/>
                  <a:pt x="226" y="169"/>
                  <a:pt x="226" y="168"/>
                </a:cubicBezTo>
                <a:cubicBezTo>
                  <a:pt x="225" y="134"/>
                  <a:pt x="198" y="106"/>
                  <a:pt x="160" y="106"/>
                </a:cubicBezTo>
                <a:close/>
                <a:moveTo>
                  <a:pt x="160" y="133"/>
                </a:moveTo>
                <a:cubicBezTo>
                  <a:pt x="186" y="133"/>
                  <a:pt x="199" y="147"/>
                  <a:pt x="200" y="169"/>
                </a:cubicBezTo>
                <a:cubicBezTo>
                  <a:pt x="200" y="191"/>
                  <a:pt x="187" y="206"/>
                  <a:pt x="160" y="206"/>
                </a:cubicBezTo>
                <a:cubicBezTo>
                  <a:pt x="134" y="206"/>
                  <a:pt x="120" y="190"/>
                  <a:pt x="120" y="169"/>
                </a:cubicBezTo>
                <a:cubicBezTo>
                  <a:pt x="120" y="148"/>
                  <a:pt x="134" y="133"/>
                  <a:pt x="160" y="133"/>
                </a:cubicBezTo>
                <a:close/>
                <a:moveTo>
                  <a:pt x="107" y="240"/>
                </a:moveTo>
                <a:cubicBezTo>
                  <a:pt x="99" y="240"/>
                  <a:pt x="93" y="246"/>
                  <a:pt x="93" y="253"/>
                </a:cubicBezTo>
                <a:lnTo>
                  <a:pt x="93" y="560"/>
                </a:lnTo>
                <a:cubicBezTo>
                  <a:pt x="93" y="567"/>
                  <a:pt x="99" y="573"/>
                  <a:pt x="107" y="573"/>
                </a:cubicBezTo>
                <a:lnTo>
                  <a:pt x="213" y="573"/>
                </a:lnTo>
                <a:cubicBezTo>
                  <a:pt x="221" y="573"/>
                  <a:pt x="227" y="567"/>
                  <a:pt x="227" y="560"/>
                </a:cubicBezTo>
                <a:lnTo>
                  <a:pt x="227" y="465"/>
                </a:lnTo>
                <a:lnTo>
                  <a:pt x="227" y="253"/>
                </a:lnTo>
                <a:cubicBezTo>
                  <a:pt x="227" y="246"/>
                  <a:pt x="221" y="240"/>
                  <a:pt x="213" y="240"/>
                </a:cubicBezTo>
                <a:lnTo>
                  <a:pt x="107" y="240"/>
                </a:lnTo>
                <a:close/>
                <a:moveTo>
                  <a:pt x="253" y="240"/>
                </a:moveTo>
                <a:cubicBezTo>
                  <a:pt x="246" y="240"/>
                  <a:pt x="240" y="246"/>
                  <a:pt x="240" y="253"/>
                </a:cubicBezTo>
                <a:lnTo>
                  <a:pt x="240" y="560"/>
                </a:lnTo>
                <a:cubicBezTo>
                  <a:pt x="240" y="567"/>
                  <a:pt x="246" y="573"/>
                  <a:pt x="253" y="573"/>
                </a:cubicBezTo>
                <a:lnTo>
                  <a:pt x="360" y="573"/>
                </a:lnTo>
                <a:cubicBezTo>
                  <a:pt x="367" y="573"/>
                  <a:pt x="373" y="567"/>
                  <a:pt x="373" y="560"/>
                </a:cubicBezTo>
                <a:lnTo>
                  <a:pt x="373" y="386"/>
                </a:lnTo>
                <a:cubicBezTo>
                  <a:pt x="373" y="381"/>
                  <a:pt x="375" y="369"/>
                  <a:pt x="380" y="361"/>
                </a:cubicBezTo>
                <a:cubicBezTo>
                  <a:pt x="385" y="352"/>
                  <a:pt x="391" y="346"/>
                  <a:pt x="407" y="346"/>
                </a:cubicBezTo>
                <a:cubicBezTo>
                  <a:pt x="425" y="346"/>
                  <a:pt x="431" y="353"/>
                  <a:pt x="435" y="361"/>
                </a:cubicBezTo>
                <a:cubicBezTo>
                  <a:pt x="439" y="370"/>
                  <a:pt x="440" y="381"/>
                  <a:pt x="440" y="386"/>
                </a:cubicBezTo>
                <a:lnTo>
                  <a:pt x="440" y="560"/>
                </a:lnTo>
                <a:cubicBezTo>
                  <a:pt x="440" y="567"/>
                  <a:pt x="446" y="573"/>
                  <a:pt x="453" y="573"/>
                </a:cubicBezTo>
                <a:lnTo>
                  <a:pt x="560" y="573"/>
                </a:lnTo>
                <a:cubicBezTo>
                  <a:pt x="567" y="573"/>
                  <a:pt x="573" y="567"/>
                  <a:pt x="573" y="560"/>
                </a:cubicBezTo>
                <a:lnTo>
                  <a:pt x="573" y="386"/>
                </a:lnTo>
                <a:cubicBezTo>
                  <a:pt x="573" y="339"/>
                  <a:pt x="559" y="302"/>
                  <a:pt x="536" y="277"/>
                </a:cubicBezTo>
                <a:cubicBezTo>
                  <a:pt x="512" y="252"/>
                  <a:pt x="479" y="240"/>
                  <a:pt x="444" y="240"/>
                </a:cubicBezTo>
                <a:cubicBezTo>
                  <a:pt x="411" y="240"/>
                  <a:pt x="389" y="250"/>
                  <a:pt x="373" y="261"/>
                </a:cubicBezTo>
                <a:lnTo>
                  <a:pt x="373" y="253"/>
                </a:lnTo>
                <a:cubicBezTo>
                  <a:pt x="373" y="246"/>
                  <a:pt x="367" y="240"/>
                  <a:pt x="360" y="240"/>
                </a:cubicBezTo>
                <a:lnTo>
                  <a:pt x="253" y="240"/>
                </a:lnTo>
                <a:close/>
                <a:moveTo>
                  <a:pt x="120" y="266"/>
                </a:moveTo>
                <a:lnTo>
                  <a:pt x="200" y="266"/>
                </a:lnTo>
                <a:lnTo>
                  <a:pt x="200" y="465"/>
                </a:lnTo>
                <a:lnTo>
                  <a:pt x="200" y="546"/>
                </a:lnTo>
                <a:lnTo>
                  <a:pt x="120" y="546"/>
                </a:lnTo>
                <a:lnTo>
                  <a:pt x="120" y="266"/>
                </a:lnTo>
                <a:close/>
                <a:moveTo>
                  <a:pt x="267" y="266"/>
                </a:moveTo>
                <a:lnTo>
                  <a:pt x="347" y="266"/>
                </a:lnTo>
                <a:lnTo>
                  <a:pt x="347" y="294"/>
                </a:lnTo>
                <a:cubicBezTo>
                  <a:pt x="347" y="308"/>
                  <a:pt x="365" y="313"/>
                  <a:pt x="372" y="300"/>
                </a:cubicBezTo>
                <a:cubicBezTo>
                  <a:pt x="372" y="300"/>
                  <a:pt x="376" y="293"/>
                  <a:pt x="387" y="284"/>
                </a:cubicBezTo>
                <a:cubicBezTo>
                  <a:pt x="398" y="275"/>
                  <a:pt x="416" y="266"/>
                  <a:pt x="444" y="266"/>
                </a:cubicBezTo>
                <a:cubicBezTo>
                  <a:pt x="473" y="266"/>
                  <a:pt x="498" y="276"/>
                  <a:pt x="516" y="295"/>
                </a:cubicBezTo>
                <a:cubicBezTo>
                  <a:pt x="535" y="315"/>
                  <a:pt x="547" y="344"/>
                  <a:pt x="547" y="386"/>
                </a:cubicBezTo>
                <a:lnTo>
                  <a:pt x="547" y="546"/>
                </a:lnTo>
                <a:lnTo>
                  <a:pt x="467" y="546"/>
                </a:lnTo>
                <a:lnTo>
                  <a:pt x="467" y="386"/>
                </a:lnTo>
                <a:cubicBezTo>
                  <a:pt x="467" y="380"/>
                  <a:pt x="467" y="364"/>
                  <a:pt x="459" y="349"/>
                </a:cubicBezTo>
                <a:cubicBezTo>
                  <a:pt x="451" y="334"/>
                  <a:pt x="433" y="320"/>
                  <a:pt x="407" y="320"/>
                </a:cubicBezTo>
                <a:cubicBezTo>
                  <a:pt x="382" y="320"/>
                  <a:pt x="365" y="333"/>
                  <a:pt x="357" y="347"/>
                </a:cubicBezTo>
                <a:cubicBezTo>
                  <a:pt x="348" y="362"/>
                  <a:pt x="347" y="377"/>
                  <a:pt x="347" y="386"/>
                </a:cubicBezTo>
                <a:lnTo>
                  <a:pt x="347" y="546"/>
                </a:lnTo>
                <a:lnTo>
                  <a:pt x="267" y="546"/>
                </a:lnTo>
                <a:lnTo>
                  <a:pt x="267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7" name="Search Field"/>
          <p:cNvGrpSpPr/>
          <p:nvPr/>
        </p:nvGrpSpPr>
        <p:grpSpPr>
          <a:xfrm>
            <a:off x="6705600" y="688975"/>
            <a:ext cx="2286000" cy="355600"/>
            <a:chOff x="1298575" y="2298700"/>
            <a:chExt cx="2286000" cy="355600"/>
          </a:xfrm>
        </p:grpSpPr>
        <p:sp>
          <p:nvSpPr>
            <p:cNvPr id="48" name="Text"/>
            <p:cNvSpPr>
              <a:spLocks noChangeArrowheads="1"/>
            </p:cNvSpPr>
            <p:nvPr userDrawn="1"/>
          </p:nvSpPr>
          <p:spPr bwMode="auto">
            <a:xfrm>
              <a:off x="1298575" y="2298700"/>
              <a:ext cx="2286000" cy="3556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508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38912" tIns="45720" rIns="10795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000000">
                      <a:alpha val="53725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800" dirty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ind"/>
            <p:cNvSpPr>
              <a:spLocks noChangeAspect="1" noEditPoints="1"/>
            </p:cNvSpPr>
            <p:nvPr userDrawn="1"/>
          </p:nvSpPr>
          <p:spPr bwMode="auto">
            <a:xfrm>
              <a:off x="1419021" y="2418755"/>
              <a:ext cx="114498" cy="115490"/>
            </a:xfrm>
            <a:custGeom>
              <a:avLst/>
              <a:gdLst>
                <a:gd name="T0" fmla="*/ 378 w 1016"/>
                <a:gd name="T1" fmla="*/ 639 h 1016"/>
                <a:gd name="T2" fmla="*/ 117 w 1016"/>
                <a:gd name="T3" fmla="*/ 377 h 1016"/>
                <a:gd name="T4" fmla="*/ 378 w 1016"/>
                <a:gd name="T5" fmla="*/ 116 h 1016"/>
                <a:gd name="T6" fmla="*/ 639 w 1016"/>
                <a:gd name="T7" fmla="*/ 377 h 1016"/>
                <a:gd name="T8" fmla="*/ 378 w 1016"/>
                <a:gd name="T9" fmla="*/ 639 h 1016"/>
                <a:gd name="T10" fmla="*/ 727 w 1016"/>
                <a:gd name="T11" fmla="*/ 639 h 1016"/>
                <a:gd name="T12" fmla="*/ 681 w 1016"/>
                <a:gd name="T13" fmla="*/ 639 h 1016"/>
                <a:gd name="T14" fmla="*/ 665 w 1016"/>
                <a:gd name="T15" fmla="*/ 623 h 1016"/>
                <a:gd name="T16" fmla="*/ 756 w 1016"/>
                <a:gd name="T17" fmla="*/ 377 h 1016"/>
                <a:gd name="T18" fmla="*/ 378 w 1016"/>
                <a:gd name="T19" fmla="*/ 0 h 1016"/>
                <a:gd name="T20" fmla="*/ 0 w 1016"/>
                <a:gd name="T21" fmla="*/ 377 h 1016"/>
                <a:gd name="T22" fmla="*/ 378 w 1016"/>
                <a:gd name="T23" fmla="*/ 755 h 1016"/>
                <a:gd name="T24" fmla="*/ 623 w 1016"/>
                <a:gd name="T25" fmla="*/ 664 h 1016"/>
                <a:gd name="T26" fmla="*/ 639 w 1016"/>
                <a:gd name="T27" fmla="*/ 680 h 1016"/>
                <a:gd name="T28" fmla="*/ 639 w 1016"/>
                <a:gd name="T29" fmla="*/ 726 h 1016"/>
                <a:gd name="T30" fmla="*/ 930 w 1016"/>
                <a:gd name="T31" fmla="*/ 1016 h 1016"/>
                <a:gd name="T32" fmla="*/ 1016 w 1016"/>
                <a:gd name="T33" fmla="*/ 929 h 1016"/>
                <a:gd name="T34" fmla="*/ 727 w 1016"/>
                <a:gd name="T35" fmla="*/ 639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6" h="1016">
                  <a:moveTo>
                    <a:pt x="378" y="639"/>
                  </a:moveTo>
                  <a:cubicBezTo>
                    <a:pt x="234" y="639"/>
                    <a:pt x="117" y="521"/>
                    <a:pt x="117" y="377"/>
                  </a:cubicBezTo>
                  <a:cubicBezTo>
                    <a:pt x="117" y="233"/>
                    <a:pt x="234" y="116"/>
                    <a:pt x="378" y="116"/>
                  </a:cubicBezTo>
                  <a:cubicBezTo>
                    <a:pt x="522" y="116"/>
                    <a:pt x="639" y="233"/>
                    <a:pt x="639" y="377"/>
                  </a:cubicBezTo>
                  <a:cubicBezTo>
                    <a:pt x="639" y="521"/>
                    <a:pt x="522" y="639"/>
                    <a:pt x="378" y="639"/>
                  </a:cubicBezTo>
                  <a:moveTo>
                    <a:pt x="727" y="639"/>
                  </a:moveTo>
                  <a:lnTo>
                    <a:pt x="681" y="639"/>
                  </a:lnTo>
                  <a:lnTo>
                    <a:pt x="665" y="623"/>
                  </a:lnTo>
                  <a:cubicBezTo>
                    <a:pt x="721" y="557"/>
                    <a:pt x="756" y="471"/>
                    <a:pt x="756" y="377"/>
                  </a:cubicBezTo>
                  <a:cubicBezTo>
                    <a:pt x="756" y="169"/>
                    <a:pt x="587" y="0"/>
                    <a:pt x="378" y="0"/>
                  </a:cubicBezTo>
                  <a:cubicBezTo>
                    <a:pt x="169" y="0"/>
                    <a:pt x="0" y="169"/>
                    <a:pt x="0" y="377"/>
                  </a:cubicBezTo>
                  <a:cubicBezTo>
                    <a:pt x="0" y="586"/>
                    <a:pt x="169" y="755"/>
                    <a:pt x="378" y="755"/>
                  </a:cubicBezTo>
                  <a:cubicBezTo>
                    <a:pt x="472" y="755"/>
                    <a:pt x="557" y="720"/>
                    <a:pt x="623" y="664"/>
                  </a:cubicBezTo>
                  <a:lnTo>
                    <a:pt x="639" y="680"/>
                  </a:lnTo>
                  <a:lnTo>
                    <a:pt x="639" y="726"/>
                  </a:lnTo>
                  <a:lnTo>
                    <a:pt x="930" y="1016"/>
                  </a:lnTo>
                  <a:lnTo>
                    <a:pt x="1016" y="929"/>
                  </a:lnTo>
                  <a:lnTo>
                    <a:pt x="727" y="639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Microphone"/>
            <p:cNvSpPr>
              <a:spLocks noChangeAspect="1" noEditPoints="1"/>
            </p:cNvSpPr>
            <p:nvPr userDrawn="1"/>
          </p:nvSpPr>
          <p:spPr bwMode="auto">
            <a:xfrm>
              <a:off x="3374910" y="2415781"/>
              <a:ext cx="89219" cy="121438"/>
            </a:xfrm>
            <a:custGeom>
              <a:avLst/>
              <a:gdLst>
                <a:gd name="T0" fmla="*/ 695 w 791"/>
                <a:gd name="T1" fmla="*/ 508 h 1073"/>
                <a:gd name="T2" fmla="*/ 395 w 791"/>
                <a:gd name="T3" fmla="*/ 796 h 1073"/>
                <a:gd name="T4" fmla="*/ 96 w 791"/>
                <a:gd name="T5" fmla="*/ 508 h 1073"/>
                <a:gd name="T6" fmla="*/ 0 w 791"/>
                <a:gd name="T7" fmla="*/ 508 h 1073"/>
                <a:gd name="T8" fmla="*/ 339 w 791"/>
                <a:gd name="T9" fmla="*/ 888 h 1073"/>
                <a:gd name="T10" fmla="*/ 339 w 791"/>
                <a:gd name="T11" fmla="*/ 1073 h 1073"/>
                <a:gd name="T12" fmla="*/ 452 w 791"/>
                <a:gd name="T13" fmla="*/ 1073 h 1073"/>
                <a:gd name="T14" fmla="*/ 452 w 791"/>
                <a:gd name="T15" fmla="*/ 888 h 1073"/>
                <a:gd name="T16" fmla="*/ 791 w 791"/>
                <a:gd name="T17" fmla="*/ 508 h 1073"/>
                <a:gd name="T18" fmla="*/ 695 w 791"/>
                <a:gd name="T19" fmla="*/ 508 h 1073"/>
                <a:gd name="T20" fmla="*/ 395 w 791"/>
                <a:gd name="T21" fmla="*/ 678 h 1073"/>
                <a:gd name="T22" fmla="*/ 564 w 791"/>
                <a:gd name="T23" fmla="*/ 508 h 1073"/>
                <a:gd name="T24" fmla="*/ 565 w 791"/>
                <a:gd name="T25" fmla="*/ 170 h 1073"/>
                <a:gd name="T26" fmla="*/ 395 w 791"/>
                <a:gd name="T27" fmla="*/ 0 h 1073"/>
                <a:gd name="T28" fmla="*/ 226 w 791"/>
                <a:gd name="T29" fmla="*/ 170 h 1073"/>
                <a:gd name="T30" fmla="*/ 226 w 791"/>
                <a:gd name="T31" fmla="*/ 508 h 1073"/>
                <a:gd name="T32" fmla="*/ 395 w 791"/>
                <a:gd name="T33" fmla="*/ 678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1" h="1073">
                  <a:moveTo>
                    <a:pt x="695" y="508"/>
                  </a:moveTo>
                  <a:cubicBezTo>
                    <a:pt x="695" y="678"/>
                    <a:pt x="551" y="796"/>
                    <a:pt x="395" y="796"/>
                  </a:cubicBezTo>
                  <a:cubicBezTo>
                    <a:pt x="240" y="796"/>
                    <a:pt x="96" y="678"/>
                    <a:pt x="96" y="508"/>
                  </a:cubicBezTo>
                  <a:lnTo>
                    <a:pt x="0" y="508"/>
                  </a:lnTo>
                  <a:cubicBezTo>
                    <a:pt x="0" y="701"/>
                    <a:pt x="154" y="860"/>
                    <a:pt x="339" y="888"/>
                  </a:cubicBezTo>
                  <a:lnTo>
                    <a:pt x="339" y="1073"/>
                  </a:lnTo>
                  <a:lnTo>
                    <a:pt x="452" y="1073"/>
                  </a:lnTo>
                  <a:lnTo>
                    <a:pt x="452" y="888"/>
                  </a:lnTo>
                  <a:cubicBezTo>
                    <a:pt x="637" y="860"/>
                    <a:pt x="791" y="701"/>
                    <a:pt x="791" y="508"/>
                  </a:cubicBezTo>
                  <a:lnTo>
                    <a:pt x="695" y="508"/>
                  </a:lnTo>
                  <a:close/>
                  <a:moveTo>
                    <a:pt x="395" y="678"/>
                  </a:moveTo>
                  <a:cubicBezTo>
                    <a:pt x="489" y="678"/>
                    <a:pt x="564" y="602"/>
                    <a:pt x="564" y="508"/>
                  </a:cubicBezTo>
                  <a:lnTo>
                    <a:pt x="565" y="170"/>
                  </a:lnTo>
                  <a:cubicBezTo>
                    <a:pt x="565" y="76"/>
                    <a:pt x="489" y="0"/>
                    <a:pt x="395" y="0"/>
                  </a:cubicBezTo>
                  <a:cubicBezTo>
                    <a:pt x="302" y="0"/>
                    <a:pt x="226" y="76"/>
                    <a:pt x="226" y="170"/>
                  </a:cubicBezTo>
                  <a:lnTo>
                    <a:pt x="226" y="508"/>
                  </a:lnTo>
                  <a:cubicBezTo>
                    <a:pt x="226" y="602"/>
                    <a:pt x="302" y="678"/>
                    <a:pt x="395" y="678"/>
                  </a:cubicBezTo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1" name="Menu Bar"/>
          <p:cNvGrpSpPr/>
          <p:nvPr>
            <p:custDataLst>
              <p:tags r:id="rId1"/>
            </p:custDataLst>
          </p:nvPr>
        </p:nvGrpSpPr>
        <p:grpSpPr>
          <a:xfrm>
            <a:off x="137801" y="685800"/>
            <a:ext cx="6483641" cy="345576"/>
            <a:chOff x="516930" y="1261239"/>
            <a:chExt cx="4087191" cy="240301"/>
          </a:xfrm>
          <a:solidFill>
            <a:srgbClr val="FFFFFF"/>
          </a:solidFill>
        </p:grpSpPr>
        <p:grpSp>
          <p:nvGrpSpPr>
            <p:cNvPr id="52" name="Menu Item"/>
            <p:cNvGrpSpPr/>
            <p:nvPr userDrawn="1"/>
          </p:nvGrpSpPr>
          <p:grpSpPr>
            <a:xfrm>
              <a:off x="516930" y="1261241"/>
              <a:ext cx="1080864" cy="240299"/>
              <a:chOff x="516930" y="1261241"/>
              <a:chExt cx="1080864" cy="240299"/>
            </a:xfrm>
            <a:grpFill/>
          </p:grpSpPr>
          <p:sp>
            <p:nvSpPr>
              <p:cNvPr id="62" name="Item"/>
              <p:cNvSpPr/>
              <p:nvPr userDrawn="1"/>
            </p:nvSpPr>
            <p:spPr>
              <a:xfrm>
                <a:off x="516930" y="1261241"/>
                <a:ext cx="1080864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b="1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DASHBOARS</a:t>
                </a:r>
                <a:endPara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Chevron"/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1473208" y="1363789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3" name="Menu Item"/>
            <p:cNvGrpSpPr/>
            <p:nvPr userDrawn="1"/>
          </p:nvGrpSpPr>
          <p:grpSpPr>
            <a:xfrm>
              <a:off x="1597794" y="1261241"/>
              <a:ext cx="1002108" cy="240299"/>
              <a:chOff x="1597794" y="1261241"/>
              <a:chExt cx="1002108" cy="240299"/>
            </a:xfrm>
            <a:grpFill/>
          </p:grpSpPr>
          <p:sp>
            <p:nvSpPr>
              <p:cNvPr id="60" name="Item"/>
              <p:cNvSpPr/>
              <p:nvPr userDrawn="1"/>
            </p:nvSpPr>
            <p:spPr>
              <a:xfrm>
                <a:off x="1597794" y="1261241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H" sz="900" b="1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 FOOD PLANS</a:t>
                </a:r>
                <a:endPara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Chevron"/>
              <p:cNvSpPr>
                <a:spLocks noChangeAspect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2475316" y="1363789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4" name="Menu Item"/>
            <p:cNvGrpSpPr/>
            <p:nvPr userDrawn="1"/>
          </p:nvGrpSpPr>
          <p:grpSpPr>
            <a:xfrm>
              <a:off x="2599902" y="1261241"/>
              <a:ext cx="1002108" cy="240299"/>
              <a:chOff x="2599902" y="1261241"/>
              <a:chExt cx="1002108" cy="240299"/>
            </a:xfrm>
            <a:grpFill/>
          </p:grpSpPr>
          <p:sp>
            <p:nvSpPr>
              <p:cNvPr id="58" name="Item"/>
              <p:cNvSpPr/>
              <p:nvPr userDrawn="1"/>
            </p:nvSpPr>
            <p:spPr>
              <a:xfrm>
                <a:off x="2599902" y="1261241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ONLINE TOOLS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hevron"/>
              <p:cNvSpPr>
                <a:spLocks noChangeAspect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3477424" y="1363789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5" name="Menu Item"/>
            <p:cNvGrpSpPr/>
            <p:nvPr userDrawn="1"/>
          </p:nvGrpSpPr>
          <p:grpSpPr>
            <a:xfrm>
              <a:off x="3602012" y="1261239"/>
              <a:ext cx="1002109" cy="240299"/>
              <a:chOff x="3602012" y="1261239"/>
              <a:chExt cx="1002109" cy="240299"/>
            </a:xfrm>
            <a:grpFill/>
          </p:grpSpPr>
          <p:sp>
            <p:nvSpPr>
              <p:cNvPr id="56" name="Item"/>
              <p:cNvSpPr/>
              <p:nvPr userDrawn="1"/>
            </p:nvSpPr>
            <p:spPr>
              <a:xfrm>
                <a:off x="3602012" y="1261239"/>
                <a:ext cx="1002109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MY.NYOUTRITION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Chevron"/>
              <p:cNvSpPr>
                <a:spLocks noChangeAspect="1"/>
              </p:cNvSpPr>
              <p:nvPr userDrawn="1">
                <p:custDataLst>
                  <p:tags r:id="rId7"/>
                </p:custDataLst>
              </p:nvPr>
            </p:nvSpPr>
            <p:spPr bwMode="auto">
              <a:xfrm>
                <a:off x="4479532" y="1363788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82" name="Placeholder User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0505"/>
            <a:ext cx="501482" cy="501482"/>
          </a:xfrm>
          <a:prstGeom prst="ellipse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00900" y="1065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Jone</a:t>
            </a:r>
            <a:r>
              <a:rPr lang="fr-CH" dirty="0" smtClean="0"/>
              <a:t> </a:t>
            </a:r>
            <a:r>
              <a:rPr lang="fr-CH" dirty="0" err="1" smtClean="0"/>
              <a:t>Doe</a:t>
            </a:r>
            <a:endParaRPr lang="en-US" dirty="0"/>
          </a:p>
        </p:txBody>
      </p:sp>
      <p:sp>
        <p:nvSpPr>
          <p:cNvPr id="67" name="Scatter Plot"/>
          <p:cNvSpPr>
            <a:spLocks noChangeAspect="1" noEditPoints="1"/>
          </p:cNvSpPr>
          <p:nvPr/>
        </p:nvSpPr>
        <p:spPr bwMode="auto">
          <a:xfrm>
            <a:off x="117058" y="3505200"/>
            <a:ext cx="1992536" cy="2285999"/>
          </a:xfrm>
          <a:custGeom>
            <a:avLst/>
            <a:gdLst>
              <a:gd name="T0" fmla="*/ 0 w 671"/>
              <a:gd name="T1" fmla="*/ 13 h 667"/>
              <a:gd name="T2" fmla="*/ 653 w 671"/>
              <a:gd name="T3" fmla="*/ 667 h 667"/>
              <a:gd name="T4" fmla="*/ 26 w 671"/>
              <a:gd name="T5" fmla="*/ 640 h 667"/>
              <a:gd name="T6" fmla="*/ 13 w 671"/>
              <a:gd name="T7" fmla="*/ 0 h 667"/>
              <a:gd name="T8" fmla="*/ 533 w 671"/>
              <a:gd name="T9" fmla="*/ 80 h 667"/>
              <a:gd name="T10" fmla="*/ 666 w 671"/>
              <a:gd name="T11" fmla="*/ 80 h 667"/>
              <a:gd name="T12" fmla="*/ 600 w 671"/>
              <a:gd name="T13" fmla="*/ 40 h 667"/>
              <a:gd name="T14" fmla="*/ 600 w 671"/>
              <a:gd name="T15" fmla="*/ 120 h 667"/>
              <a:gd name="T16" fmla="*/ 600 w 671"/>
              <a:gd name="T17" fmla="*/ 40 h 667"/>
              <a:gd name="T18" fmla="*/ 400 w 671"/>
              <a:gd name="T19" fmla="*/ 120 h 667"/>
              <a:gd name="T20" fmla="*/ 533 w 671"/>
              <a:gd name="T21" fmla="*/ 120 h 667"/>
              <a:gd name="T22" fmla="*/ 466 w 671"/>
              <a:gd name="T23" fmla="*/ 80 h 667"/>
              <a:gd name="T24" fmla="*/ 466 w 671"/>
              <a:gd name="T25" fmla="*/ 160 h 667"/>
              <a:gd name="T26" fmla="*/ 466 w 671"/>
              <a:gd name="T27" fmla="*/ 80 h 667"/>
              <a:gd name="T28" fmla="*/ 506 w 671"/>
              <a:gd name="T29" fmla="*/ 240 h 667"/>
              <a:gd name="T30" fmla="*/ 640 w 671"/>
              <a:gd name="T31" fmla="*/ 240 h 667"/>
              <a:gd name="T32" fmla="*/ 400 w 671"/>
              <a:gd name="T33" fmla="*/ 187 h 667"/>
              <a:gd name="T34" fmla="*/ 400 w 671"/>
              <a:gd name="T35" fmla="*/ 320 h 667"/>
              <a:gd name="T36" fmla="*/ 400 w 671"/>
              <a:gd name="T37" fmla="*/ 187 h 667"/>
              <a:gd name="T38" fmla="*/ 613 w 671"/>
              <a:gd name="T39" fmla="*/ 240 h 667"/>
              <a:gd name="T40" fmla="*/ 533 w 671"/>
              <a:gd name="T41" fmla="*/ 240 h 667"/>
              <a:gd name="T42" fmla="*/ 400 w 671"/>
              <a:gd name="T43" fmla="*/ 213 h 667"/>
              <a:gd name="T44" fmla="*/ 400 w 671"/>
              <a:gd name="T45" fmla="*/ 293 h 667"/>
              <a:gd name="T46" fmla="*/ 400 w 671"/>
              <a:gd name="T47" fmla="*/ 213 h 667"/>
              <a:gd name="T48" fmla="*/ 186 w 671"/>
              <a:gd name="T49" fmla="*/ 320 h 667"/>
              <a:gd name="T50" fmla="*/ 320 w 671"/>
              <a:gd name="T51" fmla="*/ 320 h 667"/>
              <a:gd name="T52" fmla="*/ 253 w 671"/>
              <a:gd name="T53" fmla="*/ 280 h 667"/>
              <a:gd name="T54" fmla="*/ 253 w 671"/>
              <a:gd name="T55" fmla="*/ 360 h 667"/>
              <a:gd name="T56" fmla="*/ 253 w 671"/>
              <a:gd name="T57" fmla="*/ 280 h 667"/>
              <a:gd name="T58" fmla="*/ 453 w 671"/>
              <a:gd name="T59" fmla="*/ 373 h 667"/>
              <a:gd name="T60" fmla="*/ 586 w 671"/>
              <a:gd name="T61" fmla="*/ 373 h 667"/>
              <a:gd name="T62" fmla="*/ 373 w 671"/>
              <a:gd name="T63" fmla="*/ 333 h 667"/>
              <a:gd name="T64" fmla="*/ 373 w 671"/>
              <a:gd name="T65" fmla="*/ 467 h 667"/>
              <a:gd name="T66" fmla="*/ 373 w 671"/>
              <a:gd name="T67" fmla="*/ 333 h 667"/>
              <a:gd name="T68" fmla="*/ 560 w 671"/>
              <a:gd name="T69" fmla="*/ 373 h 667"/>
              <a:gd name="T70" fmla="*/ 480 w 671"/>
              <a:gd name="T71" fmla="*/ 373 h 667"/>
              <a:gd name="T72" fmla="*/ 373 w 671"/>
              <a:gd name="T73" fmla="*/ 360 h 667"/>
              <a:gd name="T74" fmla="*/ 373 w 671"/>
              <a:gd name="T75" fmla="*/ 440 h 667"/>
              <a:gd name="T76" fmla="*/ 373 w 671"/>
              <a:gd name="T77" fmla="*/ 360 h 667"/>
              <a:gd name="T78" fmla="*/ 93 w 671"/>
              <a:gd name="T79" fmla="*/ 453 h 667"/>
              <a:gd name="T80" fmla="*/ 226 w 671"/>
              <a:gd name="T81" fmla="*/ 453 h 667"/>
              <a:gd name="T82" fmla="*/ 160 w 671"/>
              <a:gd name="T83" fmla="*/ 413 h 667"/>
              <a:gd name="T84" fmla="*/ 160 w 671"/>
              <a:gd name="T85" fmla="*/ 493 h 667"/>
              <a:gd name="T86" fmla="*/ 160 w 671"/>
              <a:gd name="T87" fmla="*/ 413 h 667"/>
              <a:gd name="T88" fmla="*/ 226 w 671"/>
              <a:gd name="T89" fmla="*/ 520 h 667"/>
              <a:gd name="T90" fmla="*/ 360 w 671"/>
              <a:gd name="T91" fmla="*/ 520 h 667"/>
              <a:gd name="T92" fmla="*/ 293 w 671"/>
              <a:gd name="T93" fmla="*/ 480 h 667"/>
              <a:gd name="T94" fmla="*/ 293 w 671"/>
              <a:gd name="T95" fmla="*/ 560 h 667"/>
              <a:gd name="T96" fmla="*/ 293 w 671"/>
              <a:gd name="T97" fmla="*/ 48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71" h="667">
                <a:moveTo>
                  <a:pt x="13" y="0"/>
                </a:moveTo>
                <a:cubicBezTo>
                  <a:pt x="5" y="0"/>
                  <a:pt x="0" y="6"/>
                  <a:pt x="0" y="13"/>
                </a:cubicBezTo>
                <a:lnTo>
                  <a:pt x="0" y="667"/>
                </a:lnTo>
                <a:lnTo>
                  <a:pt x="653" y="667"/>
                </a:lnTo>
                <a:cubicBezTo>
                  <a:pt x="671" y="667"/>
                  <a:pt x="671" y="640"/>
                  <a:pt x="653" y="640"/>
                </a:cubicBezTo>
                <a:lnTo>
                  <a:pt x="26" y="640"/>
                </a:lnTo>
                <a:lnTo>
                  <a:pt x="26" y="13"/>
                </a:lnTo>
                <a:cubicBezTo>
                  <a:pt x="26" y="6"/>
                  <a:pt x="20" y="0"/>
                  <a:pt x="13" y="0"/>
                </a:cubicBezTo>
                <a:close/>
                <a:moveTo>
                  <a:pt x="600" y="13"/>
                </a:moveTo>
                <a:cubicBezTo>
                  <a:pt x="563" y="13"/>
                  <a:pt x="533" y="43"/>
                  <a:pt x="533" y="80"/>
                </a:cubicBezTo>
                <a:cubicBezTo>
                  <a:pt x="533" y="117"/>
                  <a:pt x="563" y="147"/>
                  <a:pt x="600" y="147"/>
                </a:cubicBezTo>
                <a:cubicBezTo>
                  <a:pt x="636" y="147"/>
                  <a:pt x="666" y="117"/>
                  <a:pt x="666" y="80"/>
                </a:cubicBezTo>
                <a:cubicBezTo>
                  <a:pt x="666" y="43"/>
                  <a:pt x="636" y="13"/>
                  <a:pt x="600" y="13"/>
                </a:cubicBezTo>
                <a:close/>
                <a:moveTo>
                  <a:pt x="600" y="40"/>
                </a:moveTo>
                <a:cubicBezTo>
                  <a:pt x="622" y="40"/>
                  <a:pt x="640" y="58"/>
                  <a:pt x="640" y="80"/>
                </a:cubicBezTo>
                <a:cubicBezTo>
                  <a:pt x="640" y="102"/>
                  <a:pt x="622" y="120"/>
                  <a:pt x="600" y="120"/>
                </a:cubicBezTo>
                <a:cubicBezTo>
                  <a:pt x="577" y="120"/>
                  <a:pt x="560" y="102"/>
                  <a:pt x="560" y="80"/>
                </a:cubicBezTo>
                <a:cubicBezTo>
                  <a:pt x="560" y="58"/>
                  <a:pt x="577" y="40"/>
                  <a:pt x="600" y="40"/>
                </a:cubicBezTo>
                <a:close/>
                <a:moveTo>
                  <a:pt x="466" y="53"/>
                </a:moveTo>
                <a:cubicBezTo>
                  <a:pt x="430" y="53"/>
                  <a:pt x="400" y="83"/>
                  <a:pt x="400" y="120"/>
                </a:cubicBezTo>
                <a:cubicBezTo>
                  <a:pt x="400" y="157"/>
                  <a:pt x="430" y="187"/>
                  <a:pt x="466" y="187"/>
                </a:cubicBezTo>
                <a:cubicBezTo>
                  <a:pt x="503" y="187"/>
                  <a:pt x="533" y="157"/>
                  <a:pt x="533" y="120"/>
                </a:cubicBezTo>
                <a:cubicBezTo>
                  <a:pt x="533" y="83"/>
                  <a:pt x="503" y="53"/>
                  <a:pt x="466" y="53"/>
                </a:cubicBezTo>
                <a:close/>
                <a:moveTo>
                  <a:pt x="466" y="80"/>
                </a:moveTo>
                <a:cubicBezTo>
                  <a:pt x="489" y="80"/>
                  <a:pt x="506" y="98"/>
                  <a:pt x="506" y="120"/>
                </a:cubicBezTo>
                <a:cubicBezTo>
                  <a:pt x="506" y="142"/>
                  <a:pt x="489" y="160"/>
                  <a:pt x="466" y="160"/>
                </a:cubicBezTo>
                <a:cubicBezTo>
                  <a:pt x="444" y="160"/>
                  <a:pt x="426" y="142"/>
                  <a:pt x="426" y="120"/>
                </a:cubicBezTo>
                <a:cubicBezTo>
                  <a:pt x="426" y="98"/>
                  <a:pt x="444" y="80"/>
                  <a:pt x="466" y="80"/>
                </a:cubicBezTo>
                <a:close/>
                <a:moveTo>
                  <a:pt x="573" y="173"/>
                </a:moveTo>
                <a:cubicBezTo>
                  <a:pt x="536" y="173"/>
                  <a:pt x="506" y="203"/>
                  <a:pt x="506" y="240"/>
                </a:cubicBezTo>
                <a:cubicBezTo>
                  <a:pt x="506" y="277"/>
                  <a:pt x="536" y="307"/>
                  <a:pt x="573" y="307"/>
                </a:cubicBezTo>
                <a:cubicBezTo>
                  <a:pt x="610" y="307"/>
                  <a:pt x="640" y="277"/>
                  <a:pt x="640" y="240"/>
                </a:cubicBezTo>
                <a:cubicBezTo>
                  <a:pt x="640" y="203"/>
                  <a:pt x="610" y="173"/>
                  <a:pt x="573" y="173"/>
                </a:cubicBezTo>
                <a:close/>
                <a:moveTo>
                  <a:pt x="400" y="187"/>
                </a:moveTo>
                <a:cubicBezTo>
                  <a:pt x="363" y="187"/>
                  <a:pt x="333" y="217"/>
                  <a:pt x="333" y="253"/>
                </a:cubicBezTo>
                <a:cubicBezTo>
                  <a:pt x="333" y="290"/>
                  <a:pt x="363" y="320"/>
                  <a:pt x="400" y="320"/>
                </a:cubicBezTo>
                <a:cubicBezTo>
                  <a:pt x="436" y="320"/>
                  <a:pt x="466" y="290"/>
                  <a:pt x="466" y="253"/>
                </a:cubicBezTo>
                <a:cubicBezTo>
                  <a:pt x="466" y="217"/>
                  <a:pt x="436" y="187"/>
                  <a:pt x="400" y="187"/>
                </a:cubicBezTo>
                <a:close/>
                <a:moveTo>
                  <a:pt x="573" y="200"/>
                </a:moveTo>
                <a:cubicBezTo>
                  <a:pt x="595" y="200"/>
                  <a:pt x="613" y="218"/>
                  <a:pt x="613" y="240"/>
                </a:cubicBezTo>
                <a:cubicBezTo>
                  <a:pt x="613" y="262"/>
                  <a:pt x="595" y="280"/>
                  <a:pt x="573" y="280"/>
                </a:cubicBezTo>
                <a:cubicBezTo>
                  <a:pt x="551" y="280"/>
                  <a:pt x="533" y="262"/>
                  <a:pt x="533" y="240"/>
                </a:cubicBezTo>
                <a:cubicBezTo>
                  <a:pt x="533" y="218"/>
                  <a:pt x="551" y="200"/>
                  <a:pt x="573" y="200"/>
                </a:cubicBezTo>
                <a:close/>
                <a:moveTo>
                  <a:pt x="400" y="213"/>
                </a:moveTo>
                <a:cubicBezTo>
                  <a:pt x="422" y="213"/>
                  <a:pt x="440" y="231"/>
                  <a:pt x="440" y="253"/>
                </a:cubicBezTo>
                <a:cubicBezTo>
                  <a:pt x="440" y="276"/>
                  <a:pt x="422" y="293"/>
                  <a:pt x="400" y="293"/>
                </a:cubicBezTo>
                <a:cubicBezTo>
                  <a:pt x="377" y="293"/>
                  <a:pt x="360" y="276"/>
                  <a:pt x="360" y="253"/>
                </a:cubicBezTo>
                <a:cubicBezTo>
                  <a:pt x="360" y="231"/>
                  <a:pt x="377" y="213"/>
                  <a:pt x="400" y="213"/>
                </a:cubicBezTo>
                <a:close/>
                <a:moveTo>
                  <a:pt x="253" y="253"/>
                </a:moveTo>
                <a:cubicBezTo>
                  <a:pt x="216" y="253"/>
                  <a:pt x="186" y="283"/>
                  <a:pt x="186" y="320"/>
                </a:cubicBezTo>
                <a:cubicBezTo>
                  <a:pt x="186" y="357"/>
                  <a:pt x="216" y="387"/>
                  <a:pt x="253" y="387"/>
                </a:cubicBezTo>
                <a:cubicBezTo>
                  <a:pt x="290" y="387"/>
                  <a:pt x="320" y="357"/>
                  <a:pt x="320" y="320"/>
                </a:cubicBezTo>
                <a:cubicBezTo>
                  <a:pt x="320" y="283"/>
                  <a:pt x="290" y="253"/>
                  <a:pt x="253" y="253"/>
                </a:cubicBezTo>
                <a:close/>
                <a:moveTo>
                  <a:pt x="253" y="280"/>
                </a:moveTo>
                <a:cubicBezTo>
                  <a:pt x="275" y="280"/>
                  <a:pt x="293" y="298"/>
                  <a:pt x="293" y="320"/>
                </a:cubicBezTo>
                <a:cubicBezTo>
                  <a:pt x="293" y="342"/>
                  <a:pt x="275" y="360"/>
                  <a:pt x="253" y="360"/>
                </a:cubicBezTo>
                <a:cubicBezTo>
                  <a:pt x="231" y="360"/>
                  <a:pt x="213" y="342"/>
                  <a:pt x="213" y="320"/>
                </a:cubicBezTo>
                <a:cubicBezTo>
                  <a:pt x="213" y="298"/>
                  <a:pt x="231" y="280"/>
                  <a:pt x="253" y="280"/>
                </a:cubicBezTo>
                <a:close/>
                <a:moveTo>
                  <a:pt x="520" y="307"/>
                </a:moveTo>
                <a:cubicBezTo>
                  <a:pt x="483" y="307"/>
                  <a:pt x="453" y="337"/>
                  <a:pt x="453" y="373"/>
                </a:cubicBezTo>
                <a:cubicBezTo>
                  <a:pt x="453" y="410"/>
                  <a:pt x="483" y="440"/>
                  <a:pt x="520" y="440"/>
                </a:cubicBezTo>
                <a:cubicBezTo>
                  <a:pt x="556" y="440"/>
                  <a:pt x="586" y="410"/>
                  <a:pt x="586" y="373"/>
                </a:cubicBezTo>
                <a:cubicBezTo>
                  <a:pt x="586" y="337"/>
                  <a:pt x="556" y="307"/>
                  <a:pt x="520" y="307"/>
                </a:cubicBezTo>
                <a:close/>
                <a:moveTo>
                  <a:pt x="373" y="333"/>
                </a:moveTo>
                <a:cubicBezTo>
                  <a:pt x="336" y="333"/>
                  <a:pt x="306" y="363"/>
                  <a:pt x="306" y="400"/>
                </a:cubicBezTo>
                <a:cubicBezTo>
                  <a:pt x="306" y="437"/>
                  <a:pt x="336" y="467"/>
                  <a:pt x="373" y="467"/>
                </a:cubicBezTo>
                <a:cubicBezTo>
                  <a:pt x="410" y="467"/>
                  <a:pt x="440" y="437"/>
                  <a:pt x="440" y="400"/>
                </a:cubicBezTo>
                <a:cubicBezTo>
                  <a:pt x="440" y="363"/>
                  <a:pt x="410" y="333"/>
                  <a:pt x="373" y="333"/>
                </a:cubicBezTo>
                <a:close/>
                <a:moveTo>
                  <a:pt x="520" y="333"/>
                </a:moveTo>
                <a:cubicBezTo>
                  <a:pt x="542" y="333"/>
                  <a:pt x="560" y="351"/>
                  <a:pt x="560" y="373"/>
                </a:cubicBezTo>
                <a:cubicBezTo>
                  <a:pt x="560" y="396"/>
                  <a:pt x="542" y="413"/>
                  <a:pt x="520" y="413"/>
                </a:cubicBezTo>
                <a:cubicBezTo>
                  <a:pt x="497" y="413"/>
                  <a:pt x="480" y="396"/>
                  <a:pt x="480" y="373"/>
                </a:cubicBezTo>
                <a:cubicBezTo>
                  <a:pt x="480" y="351"/>
                  <a:pt x="497" y="333"/>
                  <a:pt x="520" y="333"/>
                </a:cubicBezTo>
                <a:close/>
                <a:moveTo>
                  <a:pt x="373" y="360"/>
                </a:moveTo>
                <a:cubicBezTo>
                  <a:pt x="395" y="360"/>
                  <a:pt x="413" y="378"/>
                  <a:pt x="413" y="400"/>
                </a:cubicBezTo>
                <a:cubicBezTo>
                  <a:pt x="413" y="422"/>
                  <a:pt x="395" y="440"/>
                  <a:pt x="373" y="440"/>
                </a:cubicBezTo>
                <a:cubicBezTo>
                  <a:pt x="351" y="440"/>
                  <a:pt x="333" y="422"/>
                  <a:pt x="333" y="400"/>
                </a:cubicBezTo>
                <a:cubicBezTo>
                  <a:pt x="333" y="378"/>
                  <a:pt x="351" y="360"/>
                  <a:pt x="373" y="360"/>
                </a:cubicBezTo>
                <a:close/>
                <a:moveTo>
                  <a:pt x="160" y="387"/>
                </a:moveTo>
                <a:cubicBezTo>
                  <a:pt x="123" y="387"/>
                  <a:pt x="93" y="417"/>
                  <a:pt x="93" y="453"/>
                </a:cubicBezTo>
                <a:cubicBezTo>
                  <a:pt x="93" y="490"/>
                  <a:pt x="123" y="520"/>
                  <a:pt x="160" y="520"/>
                </a:cubicBezTo>
                <a:cubicBezTo>
                  <a:pt x="196" y="520"/>
                  <a:pt x="226" y="490"/>
                  <a:pt x="226" y="453"/>
                </a:cubicBezTo>
                <a:cubicBezTo>
                  <a:pt x="226" y="417"/>
                  <a:pt x="196" y="387"/>
                  <a:pt x="160" y="387"/>
                </a:cubicBezTo>
                <a:close/>
                <a:moveTo>
                  <a:pt x="160" y="413"/>
                </a:moveTo>
                <a:cubicBezTo>
                  <a:pt x="182" y="413"/>
                  <a:pt x="200" y="431"/>
                  <a:pt x="200" y="453"/>
                </a:cubicBezTo>
                <a:cubicBezTo>
                  <a:pt x="200" y="476"/>
                  <a:pt x="182" y="493"/>
                  <a:pt x="160" y="493"/>
                </a:cubicBezTo>
                <a:cubicBezTo>
                  <a:pt x="137" y="493"/>
                  <a:pt x="120" y="476"/>
                  <a:pt x="120" y="453"/>
                </a:cubicBezTo>
                <a:cubicBezTo>
                  <a:pt x="120" y="431"/>
                  <a:pt x="137" y="413"/>
                  <a:pt x="160" y="413"/>
                </a:cubicBezTo>
                <a:close/>
                <a:moveTo>
                  <a:pt x="293" y="453"/>
                </a:moveTo>
                <a:cubicBezTo>
                  <a:pt x="256" y="453"/>
                  <a:pt x="226" y="483"/>
                  <a:pt x="226" y="520"/>
                </a:cubicBezTo>
                <a:cubicBezTo>
                  <a:pt x="226" y="557"/>
                  <a:pt x="256" y="587"/>
                  <a:pt x="293" y="587"/>
                </a:cubicBezTo>
                <a:cubicBezTo>
                  <a:pt x="330" y="587"/>
                  <a:pt x="360" y="557"/>
                  <a:pt x="360" y="520"/>
                </a:cubicBezTo>
                <a:cubicBezTo>
                  <a:pt x="360" y="483"/>
                  <a:pt x="330" y="453"/>
                  <a:pt x="293" y="453"/>
                </a:cubicBezTo>
                <a:close/>
                <a:moveTo>
                  <a:pt x="293" y="480"/>
                </a:moveTo>
                <a:cubicBezTo>
                  <a:pt x="315" y="480"/>
                  <a:pt x="333" y="498"/>
                  <a:pt x="333" y="520"/>
                </a:cubicBezTo>
                <a:cubicBezTo>
                  <a:pt x="333" y="542"/>
                  <a:pt x="315" y="560"/>
                  <a:pt x="293" y="560"/>
                </a:cubicBezTo>
                <a:cubicBezTo>
                  <a:pt x="271" y="560"/>
                  <a:pt x="253" y="542"/>
                  <a:pt x="253" y="520"/>
                </a:cubicBezTo>
                <a:cubicBezTo>
                  <a:pt x="253" y="498"/>
                  <a:pt x="271" y="480"/>
                  <a:pt x="293" y="48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1" y="1164202"/>
            <a:ext cx="2038095" cy="1476191"/>
          </a:xfrm>
          <a:prstGeom prst="rect">
            <a:avLst/>
          </a:prstGeom>
        </p:spPr>
      </p:pic>
      <p:pic>
        <p:nvPicPr>
          <p:cNvPr id="74" name="Placeholder User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4157"/>
            <a:ext cx="658387" cy="658387"/>
          </a:xfrm>
          <a:prstGeom prst="ellipse">
            <a:avLst/>
          </a:prstGeom>
        </p:spPr>
      </p:pic>
      <p:sp>
        <p:nvSpPr>
          <p:cNvPr id="76" name="Group"/>
          <p:cNvSpPr>
            <a:spLocks noChangeAspect="1" noEditPoints="1"/>
          </p:cNvSpPr>
          <p:nvPr/>
        </p:nvSpPr>
        <p:spPr bwMode="auto">
          <a:xfrm>
            <a:off x="2514600" y="1166968"/>
            <a:ext cx="566865" cy="522405"/>
          </a:xfrm>
          <a:custGeom>
            <a:avLst/>
            <a:gdLst>
              <a:gd name="T0" fmla="*/ 146 w 666"/>
              <a:gd name="T1" fmla="*/ 80 h 613"/>
              <a:gd name="T2" fmla="*/ 151 w 666"/>
              <a:gd name="T3" fmla="*/ 165 h 613"/>
              <a:gd name="T4" fmla="*/ 26 w 666"/>
              <a:gd name="T5" fmla="*/ 253 h 613"/>
              <a:gd name="T6" fmla="*/ 0 w 666"/>
              <a:gd name="T7" fmla="*/ 440 h 613"/>
              <a:gd name="T8" fmla="*/ 5 w 666"/>
              <a:gd name="T9" fmla="*/ 510 h 613"/>
              <a:gd name="T10" fmla="*/ 120 w 666"/>
              <a:gd name="T11" fmla="*/ 533 h 613"/>
              <a:gd name="T12" fmla="*/ 213 w 666"/>
              <a:gd name="T13" fmla="*/ 520 h 613"/>
              <a:gd name="T14" fmla="*/ 218 w 666"/>
              <a:gd name="T15" fmla="*/ 590 h 613"/>
              <a:gd name="T16" fmla="*/ 333 w 666"/>
              <a:gd name="T17" fmla="*/ 613 h 613"/>
              <a:gd name="T18" fmla="*/ 448 w 666"/>
              <a:gd name="T19" fmla="*/ 590 h 613"/>
              <a:gd name="T20" fmla="*/ 453 w 666"/>
              <a:gd name="T21" fmla="*/ 520 h 613"/>
              <a:gd name="T22" fmla="*/ 546 w 666"/>
              <a:gd name="T23" fmla="*/ 533 h 613"/>
              <a:gd name="T24" fmla="*/ 661 w 666"/>
              <a:gd name="T25" fmla="*/ 510 h 613"/>
              <a:gd name="T26" fmla="*/ 666 w 666"/>
              <a:gd name="T27" fmla="*/ 440 h 613"/>
              <a:gd name="T28" fmla="*/ 640 w 666"/>
              <a:gd name="T29" fmla="*/ 253 h 613"/>
              <a:gd name="T30" fmla="*/ 513 w 666"/>
              <a:gd name="T31" fmla="*/ 166 h 613"/>
              <a:gd name="T32" fmla="*/ 517 w 666"/>
              <a:gd name="T33" fmla="*/ 80 h 613"/>
              <a:gd name="T34" fmla="*/ 357 w 666"/>
              <a:gd name="T35" fmla="*/ 80 h 613"/>
              <a:gd name="T36" fmla="*/ 332 w 666"/>
              <a:gd name="T37" fmla="*/ 224 h 613"/>
              <a:gd name="T38" fmla="*/ 306 w 666"/>
              <a:gd name="T39" fmla="*/ 80 h 613"/>
              <a:gd name="T40" fmla="*/ 226 w 666"/>
              <a:gd name="T41" fmla="*/ 26 h 613"/>
              <a:gd name="T42" fmla="*/ 226 w 666"/>
              <a:gd name="T43" fmla="*/ 133 h 613"/>
              <a:gd name="T44" fmla="*/ 226 w 666"/>
              <a:gd name="T45" fmla="*/ 26 h 613"/>
              <a:gd name="T46" fmla="*/ 490 w 666"/>
              <a:gd name="T47" fmla="*/ 80 h 613"/>
              <a:gd name="T48" fmla="*/ 384 w 666"/>
              <a:gd name="T49" fmla="*/ 80 h 613"/>
              <a:gd name="T50" fmla="*/ 226 w 666"/>
              <a:gd name="T51" fmla="*/ 160 h 613"/>
              <a:gd name="T52" fmla="*/ 306 w 666"/>
              <a:gd name="T53" fmla="*/ 244 h 613"/>
              <a:gd name="T54" fmla="*/ 282 w 666"/>
              <a:gd name="T55" fmla="*/ 411 h 613"/>
              <a:gd name="T56" fmla="*/ 240 w 666"/>
              <a:gd name="T57" fmla="*/ 440 h 613"/>
              <a:gd name="T58" fmla="*/ 213 w 666"/>
              <a:gd name="T59" fmla="*/ 253 h 613"/>
              <a:gd name="T60" fmla="*/ 226 w 666"/>
              <a:gd name="T61" fmla="*/ 160 h 613"/>
              <a:gd name="T62" fmla="*/ 489 w 666"/>
              <a:gd name="T63" fmla="*/ 179 h 613"/>
              <a:gd name="T64" fmla="*/ 495 w 666"/>
              <a:gd name="T65" fmla="*/ 331 h 613"/>
              <a:gd name="T66" fmla="*/ 426 w 666"/>
              <a:gd name="T67" fmla="*/ 445 h 613"/>
              <a:gd name="T68" fmla="*/ 426 w 666"/>
              <a:gd name="T69" fmla="*/ 333 h 613"/>
              <a:gd name="T70" fmla="*/ 357 w 666"/>
              <a:gd name="T71" fmla="*/ 240 h 613"/>
              <a:gd name="T72" fmla="*/ 120 w 666"/>
              <a:gd name="T73" fmla="*/ 186 h 613"/>
              <a:gd name="T74" fmla="*/ 120 w 666"/>
              <a:gd name="T75" fmla="*/ 320 h 613"/>
              <a:gd name="T76" fmla="*/ 120 w 666"/>
              <a:gd name="T77" fmla="*/ 186 h 613"/>
              <a:gd name="T78" fmla="*/ 613 w 666"/>
              <a:gd name="T79" fmla="*/ 253 h 613"/>
              <a:gd name="T80" fmla="*/ 480 w 666"/>
              <a:gd name="T81" fmla="*/ 253 h 613"/>
              <a:gd name="T82" fmla="*/ 333 w 666"/>
              <a:gd name="T83" fmla="*/ 266 h 613"/>
              <a:gd name="T84" fmla="*/ 333 w 666"/>
              <a:gd name="T85" fmla="*/ 400 h 613"/>
              <a:gd name="T86" fmla="*/ 333 w 666"/>
              <a:gd name="T87" fmla="*/ 266 h 613"/>
              <a:gd name="T88" fmla="*/ 213 w 666"/>
              <a:gd name="T89" fmla="*/ 440 h 613"/>
              <a:gd name="T90" fmla="*/ 199 w 666"/>
              <a:gd name="T91" fmla="*/ 497 h 613"/>
              <a:gd name="T92" fmla="*/ 40 w 666"/>
              <a:gd name="T93" fmla="*/ 497 h 613"/>
              <a:gd name="T94" fmla="*/ 26 w 666"/>
              <a:gd name="T95" fmla="*/ 440 h 613"/>
              <a:gd name="T96" fmla="*/ 546 w 666"/>
              <a:gd name="T97" fmla="*/ 346 h 613"/>
              <a:gd name="T98" fmla="*/ 640 w 666"/>
              <a:gd name="T99" fmla="*/ 491 h 613"/>
              <a:gd name="T100" fmla="*/ 546 w 666"/>
              <a:gd name="T101" fmla="*/ 506 h 613"/>
              <a:gd name="T102" fmla="*/ 453 w 666"/>
              <a:gd name="T103" fmla="*/ 491 h 613"/>
              <a:gd name="T104" fmla="*/ 546 w 666"/>
              <a:gd name="T105" fmla="*/ 346 h 613"/>
              <a:gd name="T106" fmla="*/ 426 w 666"/>
              <a:gd name="T107" fmla="*/ 520 h 613"/>
              <a:gd name="T108" fmla="*/ 412 w 666"/>
              <a:gd name="T109" fmla="*/ 577 h 613"/>
              <a:gd name="T110" fmla="*/ 253 w 666"/>
              <a:gd name="T111" fmla="*/ 577 h 613"/>
              <a:gd name="T112" fmla="*/ 240 w 666"/>
              <a:gd name="T113" fmla="*/ 520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66" h="613">
                <a:moveTo>
                  <a:pt x="226" y="0"/>
                </a:moveTo>
                <a:cubicBezTo>
                  <a:pt x="182" y="0"/>
                  <a:pt x="146" y="36"/>
                  <a:pt x="146" y="80"/>
                </a:cubicBezTo>
                <a:cubicBezTo>
                  <a:pt x="146" y="106"/>
                  <a:pt x="159" y="129"/>
                  <a:pt x="179" y="144"/>
                </a:cubicBezTo>
                <a:cubicBezTo>
                  <a:pt x="168" y="149"/>
                  <a:pt x="159" y="157"/>
                  <a:pt x="151" y="165"/>
                </a:cubicBezTo>
                <a:cubicBezTo>
                  <a:pt x="141" y="162"/>
                  <a:pt x="130" y="160"/>
                  <a:pt x="120" y="160"/>
                </a:cubicBezTo>
                <a:cubicBezTo>
                  <a:pt x="68" y="160"/>
                  <a:pt x="26" y="202"/>
                  <a:pt x="26" y="253"/>
                </a:cubicBezTo>
                <a:cubicBezTo>
                  <a:pt x="26" y="286"/>
                  <a:pt x="43" y="314"/>
                  <a:pt x="69" y="331"/>
                </a:cubicBezTo>
                <a:cubicBezTo>
                  <a:pt x="28" y="350"/>
                  <a:pt x="0" y="392"/>
                  <a:pt x="0" y="440"/>
                </a:cubicBezTo>
                <a:lnTo>
                  <a:pt x="0" y="500"/>
                </a:lnTo>
                <a:cubicBezTo>
                  <a:pt x="0" y="504"/>
                  <a:pt x="2" y="508"/>
                  <a:pt x="5" y="510"/>
                </a:cubicBezTo>
                <a:cubicBezTo>
                  <a:pt x="5" y="510"/>
                  <a:pt x="14" y="517"/>
                  <a:pt x="32" y="522"/>
                </a:cubicBezTo>
                <a:cubicBezTo>
                  <a:pt x="50" y="528"/>
                  <a:pt x="78" y="533"/>
                  <a:pt x="120" y="533"/>
                </a:cubicBezTo>
                <a:cubicBezTo>
                  <a:pt x="161" y="533"/>
                  <a:pt x="189" y="528"/>
                  <a:pt x="207" y="522"/>
                </a:cubicBezTo>
                <a:cubicBezTo>
                  <a:pt x="209" y="522"/>
                  <a:pt x="211" y="521"/>
                  <a:pt x="213" y="520"/>
                </a:cubicBezTo>
                <a:lnTo>
                  <a:pt x="213" y="580"/>
                </a:lnTo>
                <a:cubicBezTo>
                  <a:pt x="213" y="584"/>
                  <a:pt x="215" y="588"/>
                  <a:pt x="218" y="590"/>
                </a:cubicBezTo>
                <a:cubicBezTo>
                  <a:pt x="218" y="590"/>
                  <a:pt x="228" y="597"/>
                  <a:pt x="246" y="602"/>
                </a:cubicBezTo>
                <a:cubicBezTo>
                  <a:pt x="264" y="608"/>
                  <a:pt x="292" y="613"/>
                  <a:pt x="333" y="613"/>
                </a:cubicBezTo>
                <a:cubicBezTo>
                  <a:pt x="374" y="613"/>
                  <a:pt x="402" y="608"/>
                  <a:pt x="420" y="602"/>
                </a:cubicBezTo>
                <a:cubicBezTo>
                  <a:pt x="438" y="597"/>
                  <a:pt x="448" y="590"/>
                  <a:pt x="448" y="590"/>
                </a:cubicBezTo>
                <a:cubicBezTo>
                  <a:pt x="451" y="588"/>
                  <a:pt x="453" y="584"/>
                  <a:pt x="453" y="580"/>
                </a:cubicBezTo>
                <a:lnTo>
                  <a:pt x="453" y="520"/>
                </a:lnTo>
                <a:cubicBezTo>
                  <a:pt x="455" y="521"/>
                  <a:pt x="457" y="522"/>
                  <a:pt x="459" y="522"/>
                </a:cubicBezTo>
                <a:cubicBezTo>
                  <a:pt x="477" y="528"/>
                  <a:pt x="505" y="533"/>
                  <a:pt x="546" y="533"/>
                </a:cubicBezTo>
                <a:cubicBezTo>
                  <a:pt x="587" y="533"/>
                  <a:pt x="615" y="528"/>
                  <a:pt x="633" y="522"/>
                </a:cubicBezTo>
                <a:cubicBezTo>
                  <a:pt x="651" y="517"/>
                  <a:pt x="661" y="510"/>
                  <a:pt x="661" y="510"/>
                </a:cubicBezTo>
                <a:cubicBezTo>
                  <a:pt x="664" y="508"/>
                  <a:pt x="666" y="504"/>
                  <a:pt x="666" y="500"/>
                </a:cubicBezTo>
                <a:lnTo>
                  <a:pt x="666" y="440"/>
                </a:lnTo>
                <a:cubicBezTo>
                  <a:pt x="666" y="392"/>
                  <a:pt x="638" y="350"/>
                  <a:pt x="597" y="331"/>
                </a:cubicBezTo>
                <a:cubicBezTo>
                  <a:pt x="623" y="314"/>
                  <a:pt x="640" y="286"/>
                  <a:pt x="640" y="253"/>
                </a:cubicBezTo>
                <a:cubicBezTo>
                  <a:pt x="640" y="202"/>
                  <a:pt x="598" y="160"/>
                  <a:pt x="546" y="160"/>
                </a:cubicBezTo>
                <a:cubicBezTo>
                  <a:pt x="535" y="160"/>
                  <a:pt x="523" y="162"/>
                  <a:pt x="513" y="166"/>
                </a:cubicBezTo>
                <a:cubicBezTo>
                  <a:pt x="505" y="157"/>
                  <a:pt x="495" y="150"/>
                  <a:pt x="484" y="144"/>
                </a:cubicBezTo>
                <a:cubicBezTo>
                  <a:pt x="504" y="129"/>
                  <a:pt x="517" y="106"/>
                  <a:pt x="517" y="80"/>
                </a:cubicBezTo>
                <a:cubicBezTo>
                  <a:pt x="517" y="36"/>
                  <a:pt x="481" y="0"/>
                  <a:pt x="437" y="0"/>
                </a:cubicBezTo>
                <a:cubicBezTo>
                  <a:pt x="393" y="0"/>
                  <a:pt x="357" y="36"/>
                  <a:pt x="357" y="80"/>
                </a:cubicBezTo>
                <a:cubicBezTo>
                  <a:pt x="357" y="106"/>
                  <a:pt x="370" y="129"/>
                  <a:pt x="390" y="144"/>
                </a:cubicBezTo>
                <a:cubicBezTo>
                  <a:pt x="359" y="159"/>
                  <a:pt x="337" y="188"/>
                  <a:pt x="332" y="224"/>
                </a:cubicBezTo>
                <a:cubicBezTo>
                  <a:pt x="326" y="188"/>
                  <a:pt x="304" y="159"/>
                  <a:pt x="273" y="144"/>
                </a:cubicBezTo>
                <a:cubicBezTo>
                  <a:pt x="293" y="129"/>
                  <a:pt x="306" y="106"/>
                  <a:pt x="306" y="80"/>
                </a:cubicBezTo>
                <a:cubicBezTo>
                  <a:pt x="306" y="36"/>
                  <a:pt x="270" y="0"/>
                  <a:pt x="226" y="0"/>
                </a:cubicBezTo>
                <a:close/>
                <a:moveTo>
                  <a:pt x="226" y="26"/>
                </a:moveTo>
                <a:cubicBezTo>
                  <a:pt x="256" y="26"/>
                  <a:pt x="280" y="50"/>
                  <a:pt x="280" y="80"/>
                </a:cubicBezTo>
                <a:cubicBezTo>
                  <a:pt x="280" y="109"/>
                  <a:pt x="256" y="133"/>
                  <a:pt x="226" y="133"/>
                </a:cubicBezTo>
                <a:cubicBezTo>
                  <a:pt x="197" y="133"/>
                  <a:pt x="173" y="109"/>
                  <a:pt x="173" y="80"/>
                </a:cubicBezTo>
                <a:cubicBezTo>
                  <a:pt x="173" y="50"/>
                  <a:pt x="197" y="26"/>
                  <a:pt x="226" y="26"/>
                </a:cubicBezTo>
                <a:close/>
                <a:moveTo>
                  <a:pt x="437" y="26"/>
                </a:moveTo>
                <a:cubicBezTo>
                  <a:pt x="467" y="26"/>
                  <a:pt x="490" y="50"/>
                  <a:pt x="490" y="80"/>
                </a:cubicBezTo>
                <a:cubicBezTo>
                  <a:pt x="490" y="109"/>
                  <a:pt x="467" y="133"/>
                  <a:pt x="437" y="133"/>
                </a:cubicBezTo>
                <a:cubicBezTo>
                  <a:pt x="407" y="133"/>
                  <a:pt x="384" y="109"/>
                  <a:pt x="384" y="80"/>
                </a:cubicBezTo>
                <a:cubicBezTo>
                  <a:pt x="384" y="50"/>
                  <a:pt x="407" y="26"/>
                  <a:pt x="437" y="26"/>
                </a:cubicBezTo>
                <a:close/>
                <a:moveTo>
                  <a:pt x="226" y="160"/>
                </a:moveTo>
                <a:cubicBezTo>
                  <a:pt x="271" y="160"/>
                  <a:pt x="306" y="195"/>
                  <a:pt x="306" y="240"/>
                </a:cubicBezTo>
                <a:lnTo>
                  <a:pt x="306" y="244"/>
                </a:lnTo>
                <a:cubicBezTo>
                  <a:pt x="268" y="255"/>
                  <a:pt x="240" y="291"/>
                  <a:pt x="240" y="333"/>
                </a:cubicBezTo>
                <a:cubicBezTo>
                  <a:pt x="240" y="366"/>
                  <a:pt x="257" y="394"/>
                  <a:pt x="282" y="411"/>
                </a:cubicBezTo>
                <a:cubicBezTo>
                  <a:pt x="266" y="419"/>
                  <a:pt x="251" y="430"/>
                  <a:pt x="240" y="445"/>
                </a:cubicBezTo>
                <a:lnTo>
                  <a:pt x="240" y="440"/>
                </a:lnTo>
                <a:cubicBezTo>
                  <a:pt x="240" y="392"/>
                  <a:pt x="211" y="350"/>
                  <a:pt x="170" y="331"/>
                </a:cubicBezTo>
                <a:cubicBezTo>
                  <a:pt x="196" y="314"/>
                  <a:pt x="213" y="286"/>
                  <a:pt x="213" y="253"/>
                </a:cubicBezTo>
                <a:cubicBezTo>
                  <a:pt x="213" y="222"/>
                  <a:pt x="198" y="195"/>
                  <a:pt x="175" y="178"/>
                </a:cubicBezTo>
                <a:cubicBezTo>
                  <a:pt x="189" y="167"/>
                  <a:pt x="206" y="160"/>
                  <a:pt x="226" y="160"/>
                </a:cubicBezTo>
                <a:close/>
                <a:moveTo>
                  <a:pt x="437" y="160"/>
                </a:moveTo>
                <a:cubicBezTo>
                  <a:pt x="457" y="160"/>
                  <a:pt x="475" y="167"/>
                  <a:pt x="489" y="179"/>
                </a:cubicBezTo>
                <a:cubicBezTo>
                  <a:pt x="467" y="197"/>
                  <a:pt x="453" y="223"/>
                  <a:pt x="453" y="253"/>
                </a:cubicBezTo>
                <a:cubicBezTo>
                  <a:pt x="453" y="286"/>
                  <a:pt x="470" y="314"/>
                  <a:pt x="495" y="331"/>
                </a:cubicBezTo>
                <a:cubicBezTo>
                  <a:pt x="455" y="350"/>
                  <a:pt x="426" y="392"/>
                  <a:pt x="426" y="440"/>
                </a:cubicBezTo>
                <a:lnTo>
                  <a:pt x="426" y="445"/>
                </a:lnTo>
                <a:cubicBezTo>
                  <a:pt x="415" y="430"/>
                  <a:pt x="400" y="419"/>
                  <a:pt x="384" y="411"/>
                </a:cubicBezTo>
                <a:cubicBezTo>
                  <a:pt x="409" y="394"/>
                  <a:pt x="426" y="366"/>
                  <a:pt x="426" y="333"/>
                </a:cubicBezTo>
                <a:cubicBezTo>
                  <a:pt x="426" y="290"/>
                  <a:pt x="397" y="254"/>
                  <a:pt x="357" y="243"/>
                </a:cubicBezTo>
                <a:lnTo>
                  <a:pt x="357" y="240"/>
                </a:lnTo>
                <a:cubicBezTo>
                  <a:pt x="357" y="195"/>
                  <a:pt x="392" y="160"/>
                  <a:pt x="437" y="160"/>
                </a:cubicBezTo>
                <a:close/>
                <a:moveTo>
                  <a:pt x="120" y="186"/>
                </a:moveTo>
                <a:cubicBezTo>
                  <a:pt x="157" y="186"/>
                  <a:pt x="186" y="216"/>
                  <a:pt x="186" y="253"/>
                </a:cubicBezTo>
                <a:cubicBezTo>
                  <a:pt x="186" y="290"/>
                  <a:pt x="157" y="320"/>
                  <a:pt x="120" y="320"/>
                </a:cubicBezTo>
                <a:cubicBezTo>
                  <a:pt x="83" y="320"/>
                  <a:pt x="53" y="290"/>
                  <a:pt x="53" y="253"/>
                </a:cubicBezTo>
                <a:cubicBezTo>
                  <a:pt x="53" y="216"/>
                  <a:pt x="83" y="186"/>
                  <a:pt x="120" y="186"/>
                </a:cubicBezTo>
                <a:close/>
                <a:moveTo>
                  <a:pt x="546" y="186"/>
                </a:moveTo>
                <a:cubicBezTo>
                  <a:pt x="583" y="186"/>
                  <a:pt x="613" y="216"/>
                  <a:pt x="613" y="253"/>
                </a:cubicBezTo>
                <a:cubicBezTo>
                  <a:pt x="613" y="290"/>
                  <a:pt x="583" y="320"/>
                  <a:pt x="546" y="320"/>
                </a:cubicBezTo>
                <a:cubicBezTo>
                  <a:pt x="509" y="320"/>
                  <a:pt x="480" y="290"/>
                  <a:pt x="480" y="253"/>
                </a:cubicBezTo>
                <a:cubicBezTo>
                  <a:pt x="480" y="216"/>
                  <a:pt x="509" y="186"/>
                  <a:pt x="546" y="186"/>
                </a:cubicBezTo>
                <a:close/>
                <a:moveTo>
                  <a:pt x="333" y="266"/>
                </a:moveTo>
                <a:cubicBezTo>
                  <a:pt x="370" y="266"/>
                  <a:pt x="400" y="296"/>
                  <a:pt x="400" y="333"/>
                </a:cubicBezTo>
                <a:cubicBezTo>
                  <a:pt x="400" y="370"/>
                  <a:pt x="370" y="400"/>
                  <a:pt x="333" y="400"/>
                </a:cubicBezTo>
                <a:cubicBezTo>
                  <a:pt x="296" y="400"/>
                  <a:pt x="266" y="370"/>
                  <a:pt x="266" y="333"/>
                </a:cubicBezTo>
                <a:cubicBezTo>
                  <a:pt x="266" y="296"/>
                  <a:pt x="296" y="266"/>
                  <a:pt x="333" y="266"/>
                </a:cubicBezTo>
                <a:close/>
                <a:moveTo>
                  <a:pt x="120" y="346"/>
                </a:moveTo>
                <a:cubicBezTo>
                  <a:pt x="171" y="346"/>
                  <a:pt x="213" y="388"/>
                  <a:pt x="213" y="440"/>
                </a:cubicBezTo>
                <a:lnTo>
                  <a:pt x="213" y="491"/>
                </a:lnTo>
                <a:cubicBezTo>
                  <a:pt x="211" y="492"/>
                  <a:pt x="210" y="494"/>
                  <a:pt x="199" y="497"/>
                </a:cubicBezTo>
                <a:cubicBezTo>
                  <a:pt x="184" y="501"/>
                  <a:pt x="158" y="506"/>
                  <a:pt x="120" y="506"/>
                </a:cubicBezTo>
                <a:cubicBezTo>
                  <a:pt x="81" y="506"/>
                  <a:pt x="55" y="501"/>
                  <a:pt x="40" y="497"/>
                </a:cubicBezTo>
                <a:cubicBezTo>
                  <a:pt x="29" y="494"/>
                  <a:pt x="28" y="492"/>
                  <a:pt x="26" y="491"/>
                </a:cubicBezTo>
                <a:lnTo>
                  <a:pt x="26" y="440"/>
                </a:lnTo>
                <a:cubicBezTo>
                  <a:pt x="26" y="388"/>
                  <a:pt x="68" y="346"/>
                  <a:pt x="120" y="346"/>
                </a:cubicBezTo>
                <a:close/>
                <a:moveTo>
                  <a:pt x="546" y="346"/>
                </a:moveTo>
                <a:cubicBezTo>
                  <a:pt x="598" y="346"/>
                  <a:pt x="640" y="388"/>
                  <a:pt x="640" y="440"/>
                </a:cubicBezTo>
                <a:lnTo>
                  <a:pt x="640" y="491"/>
                </a:lnTo>
                <a:cubicBezTo>
                  <a:pt x="638" y="492"/>
                  <a:pt x="637" y="494"/>
                  <a:pt x="626" y="497"/>
                </a:cubicBezTo>
                <a:cubicBezTo>
                  <a:pt x="610" y="501"/>
                  <a:pt x="585" y="506"/>
                  <a:pt x="546" y="506"/>
                </a:cubicBezTo>
                <a:cubicBezTo>
                  <a:pt x="507" y="506"/>
                  <a:pt x="482" y="501"/>
                  <a:pt x="467" y="497"/>
                </a:cubicBezTo>
                <a:cubicBezTo>
                  <a:pt x="456" y="494"/>
                  <a:pt x="455" y="492"/>
                  <a:pt x="453" y="491"/>
                </a:cubicBezTo>
                <a:lnTo>
                  <a:pt x="453" y="440"/>
                </a:lnTo>
                <a:cubicBezTo>
                  <a:pt x="453" y="388"/>
                  <a:pt x="495" y="346"/>
                  <a:pt x="546" y="346"/>
                </a:cubicBezTo>
                <a:close/>
                <a:moveTo>
                  <a:pt x="333" y="426"/>
                </a:moveTo>
                <a:cubicBezTo>
                  <a:pt x="384" y="426"/>
                  <a:pt x="426" y="468"/>
                  <a:pt x="426" y="520"/>
                </a:cubicBezTo>
                <a:lnTo>
                  <a:pt x="426" y="571"/>
                </a:lnTo>
                <a:cubicBezTo>
                  <a:pt x="424" y="572"/>
                  <a:pt x="423" y="574"/>
                  <a:pt x="412" y="577"/>
                </a:cubicBezTo>
                <a:cubicBezTo>
                  <a:pt x="397" y="581"/>
                  <a:pt x="372" y="586"/>
                  <a:pt x="333" y="586"/>
                </a:cubicBezTo>
                <a:cubicBezTo>
                  <a:pt x="294" y="586"/>
                  <a:pt x="269" y="581"/>
                  <a:pt x="253" y="577"/>
                </a:cubicBezTo>
                <a:cubicBezTo>
                  <a:pt x="242" y="574"/>
                  <a:pt x="242" y="572"/>
                  <a:pt x="240" y="571"/>
                </a:cubicBezTo>
                <a:lnTo>
                  <a:pt x="240" y="520"/>
                </a:lnTo>
                <a:cubicBezTo>
                  <a:pt x="240" y="468"/>
                  <a:pt x="281" y="426"/>
                  <a:pt x="333" y="42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62200" y="1689373"/>
            <a:ext cx="135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err="1" smtClean="0"/>
              <a:t>My</a:t>
            </a:r>
            <a:r>
              <a:rPr lang="fr-CH" b="1" dirty="0" smtClean="0"/>
              <a:t> network</a:t>
            </a:r>
            <a:endParaRPr lang="en-US" b="1" dirty="0"/>
          </a:p>
        </p:txBody>
      </p:sp>
      <p:sp>
        <p:nvSpPr>
          <p:cNvPr id="110" name="Delete Message"/>
          <p:cNvSpPr>
            <a:spLocks noChangeAspect="1" noEditPoints="1"/>
          </p:cNvSpPr>
          <p:nvPr/>
        </p:nvSpPr>
        <p:spPr bwMode="auto">
          <a:xfrm>
            <a:off x="3934491" y="1250577"/>
            <a:ext cx="520433" cy="438796"/>
          </a:xfrm>
          <a:custGeom>
            <a:avLst/>
            <a:gdLst>
              <a:gd name="T0" fmla="*/ 0 w 666"/>
              <a:gd name="T1" fmla="*/ 454 h 560"/>
              <a:gd name="T2" fmla="*/ 360 w 666"/>
              <a:gd name="T3" fmla="*/ 427 h 560"/>
              <a:gd name="T4" fmla="*/ 26 w 666"/>
              <a:gd name="T5" fmla="*/ 397 h 560"/>
              <a:gd name="T6" fmla="*/ 260 w 666"/>
              <a:gd name="T7" fmla="*/ 292 h 560"/>
              <a:gd name="T8" fmla="*/ 320 w 666"/>
              <a:gd name="T9" fmla="*/ 315 h 560"/>
              <a:gd name="T10" fmla="*/ 426 w 666"/>
              <a:gd name="T11" fmla="*/ 252 h 560"/>
              <a:gd name="T12" fmla="*/ 481 w 666"/>
              <a:gd name="T13" fmla="*/ 262 h 560"/>
              <a:gd name="T14" fmla="*/ 514 w 666"/>
              <a:gd name="T15" fmla="*/ 177 h 560"/>
              <a:gd name="T16" fmla="*/ 613 w 666"/>
              <a:gd name="T17" fmla="*/ 280 h 560"/>
              <a:gd name="T18" fmla="*/ 640 w 666"/>
              <a:gd name="T19" fmla="*/ 0 h 560"/>
              <a:gd name="T20" fmla="*/ 26 w 666"/>
              <a:gd name="T21" fmla="*/ 27 h 560"/>
              <a:gd name="T22" fmla="*/ 613 w 666"/>
              <a:gd name="T23" fmla="*/ 57 h 560"/>
              <a:gd name="T24" fmla="*/ 362 w 666"/>
              <a:gd name="T25" fmla="*/ 271 h 560"/>
              <a:gd name="T26" fmla="*/ 362 w 666"/>
              <a:gd name="T27" fmla="*/ 271 h 560"/>
              <a:gd name="T28" fmla="*/ 278 w 666"/>
              <a:gd name="T29" fmla="*/ 271 h 560"/>
              <a:gd name="T30" fmla="*/ 277 w 666"/>
              <a:gd name="T31" fmla="*/ 271 h 560"/>
              <a:gd name="T32" fmla="*/ 26 w 666"/>
              <a:gd name="T33" fmla="*/ 57 h 560"/>
              <a:gd name="T34" fmla="*/ 26 w 666"/>
              <a:gd name="T35" fmla="*/ 92 h 560"/>
              <a:gd name="T36" fmla="*/ 193 w 666"/>
              <a:gd name="T37" fmla="*/ 234 h 560"/>
              <a:gd name="T38" fmla="*/ 26 w 666"/>
              <a:gd name="T39" fmla="*/ 92 h 560"/>
              <a:gd name="T40" fmla="*/ 400 w 666"/>
              <a:gd name="T41" fmla="*/ 427 h 560"/>
              <a:gd name="T42" fmla="*/ 666 w 666"/>
              <a:gd name="T43" fmla="*/ 427 h 560"/>
              <a:gd name="T44" fmla="*/ 533 w 666"/>
              <a:gd name="T45" fmla="*/ 320 h 560"/>
              <a:gd name="T46" fmla="*/ 533 w 666"/>
              <a:gd name="T47" fmla="*/ 534 h 560"/>
              <a:gd name="T48" fmla="*/ 533 w 666"/>
              <a:gd name="T49" fmla="*/ 320 h 560"/>
              <a:gd name="T50" fmla="*/ 477 w 666"/>
              <a:gd name="T51" fmla="*/ 390 h 560"/>
              <a:gd name="T52" fmla="*/ 477 w 666"/>
              <a:gd name="T53" fmla="*/ 464 h 560"/>
              <a:gd name="T54" fmla="*/ 533 w 666"/>
              <a:gd name="T55" fmla="*/ 446 h 560"/>
              <a:gd name="T56" fmla="*/ 589 w 666"/>
              <a:gd name="T57" fmla="*/ 464 h 560"/>
              <a:gd name="T58" fmla="*/ 589 w 666"/>
              <a:gd name="T59" fmla="*/ 390 h 560"/>
              <a:gd name="T60" fmla="*/ 570 w 666"/>
              <a:gd name="T61" fmla="*/ 371 h 560"/>
              <a:gd name="T62" fmla="*/ 496 w 666"/>
              <a:gd name="T63" fmla="*/ 371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66" h="560">
                <a:moveTo>
                  <a:pt x="0" y="0"/>
                </a:moveTo>
                <a:lnTo>
                  <a:pt x="0" y="454"/>
                </a:lnTo>
                <a:lnTo>
                  <a:pt x="360" y="454"/>
                </a:lnTo>
                <a:cubicBezTo>
                  <a:pt x="378" y="454"/>
                  <a:pt x="378" y="427"/>
                  <a:pt x="360" y="427"/>
                </a:cubicBezTo>
                <a:lnTo>
                  <a:pt x="26" y="427"/>
                </a:lnTo>
                <a:lnTo>
                  <a:pt x="26" y="397"/>
                </a:lnTo>
                <a:lnTo>
                  <a:pt x="213" y="252"/>
                </a:lnTo>
                <a:cubicBezTo>
                  <a:pt x="228" y="264"/>
                  <a:pt x="256" y="288"/>
                  <a:pt x="260" y="292"/>
                </a:cubicBezTo>
                <a:lnTo>
                  <a:pt x="260" y="292"/>
                </a:lnTo>
                <a:cubicBezTo>
                  <a:pt x="282" y="310"/>
                  <a:pt x="305" y="315"/>
                  <a:pt x="320" y="315"/>
                </a:cubicBezTo>
                <a:cubicBezTo>
                  <a:pt x="335" y="315"/>
                  <a:pt x="358" y="310"/>
                  <a:pt x="379" y="292"/>
                </a:cubicBezTo>
                <a:cubicBezTo>
                  <a:pt x="383" y="288"/>
                  <a:pt x="412" y="264"/>
                  <a:pt x="426" y="252"/>
                </a:cubicBezTo>
                <a:lnTo>
                  <a:pt x="465" y="283"/>
                </a:lnTo>
                <a:cubicBezTo>
                  <a:pt x="479" y="294"/>
                  <a:pt x="495" y="273"/>
                  <a:pt x="481" y="262"/>
                </a:cubicBezTo>
                <a:lnTo>
                  <a:pt x="447" y="234"/>
                </a:lnTo>
                <a:cubicBezTo>
                  <a:pt x="471" y="213"/>
                  <a:pt x="484" y="203"/>
                  <a:pt x="514" y="177"/>
                </a:cubicBezTo>
                <a:cubicBezTo>
                  <a:pt x="565" y="134"/>
                  <a:pt x="598" y="105"/>
                  <a:pt x="613" y="92"/>
                </a:cubicBezTo>
                <a:lnTo>
                  <a:pt x="613" y="280"/>
                </a:lnTo>
                <a:cubicBezTo>
                  <a:pt x="613" y="298"/>
                  <a:pt x="640" y="298"/>
                  <a:pt x="640" y="280"/>
                </a:cubicBezTo>
                <a:lnTo>
                  <a:pt x="640" y="0"/>
                </a:lnTo>
                <a:lnTo>
                  <a:pt x="0" y="0"/>
                </a:lnTo>
                <a:close/>
                <a:moveTo>
                  <a:pt x="26" y="27"/>
                </a:moveTo>
                <a:lnTo>
                  <a:pt x="613" y="27"/>
                </a:lnTo>
                <a:lnTo>
                  <a:pt x="613" y="57"/>
                </a:lnTo>
                <a:cubicBezTo>
                  <a:pt x="610" y="60"/>
                  <a:pt x="556" y="106"/>
                  <a:pt x="497" y="157"/>
                </a:cubicBezTo>
                <a:cubicBezTo>
                  <a:pt x="435" y="209"/>
                  <a:pt x="371" y="264"/>
                  <a:pt x="362" y="271"/>
                </a:cubicBezTo>
                <a:lnTo>
                  <a:pt x="362" y="271"/>
                </a:lnTo>
                <a:lnTo>
                  <a:pt x="362" y="271"/>
                </a:lnTo>
                <a:cubicBezTo>
                  <a:pt x="346" y="285"/>
                  <a:pt x="329" y="288"/>
                  <a:pt x="320" y="288"/>
                </a:cubicBezTo>
                <a:cubicBezTo>
                  <a:pt x="311" y="288"/>
                  <a:pt x="294" y="285"/>
                  <a:pt x="278" y="271"/>
                </a:cubicBezTo>
                <a:lnTo>
                  <a:pt x="278" y="271"/>
                </a:lnTo>
                <a:lnTo>
                  <a:pt x="277" y="271"/>
                </a:lnTo>
                <a:cubicBezTo>
                  <a:pt x="269" y="264"/>
                  <a:pt x="204" y="209"/>
                  <a:pt x="143" y="157"/>
                </a:cubicBezTo>
                <a:cubicBezTo>
                  <a:pt x="83" y="106"/>
                  <a:pt x="30" y="60"/>
                  <a:pt x="26" y="57"/>
                </a:cubicBezTo>
                <a:lnTo>
                  <a:pt x="26" y="27"/>
                </a:lnTo>
                <a:close/>
                <a:moveTo>
                  <a:pt x="26" y="92"/>
                </a:moveTo>
                <a:cubicBezTo>
                  <a:pt x="42" y="105"/>
                  <a:pt x="75" y="134"/>
                  <a:pt x="126" y="177"/>
                </a:cubicBezTo>
                <a:cubicBezTo>
                  <a:pt x="156" y="203"/>
                  <a:pt x="168" y="213"/>
                  <a:pt x="193" y="234"/>
                </a:cubicBezTo>
                <a:lnTo>
                  <a:pt x="26" y="363"/>
                </a:lnTo>
                <a:lnTo>
                  <a:pt x="26" y="92"/>
                </a:lnTo>
                <a:close/>
                <a:moveTo>
                  <a:pt x="533" y="294"/>
                </a:moveTo>
                <a:cubicBezTo>
                  <a:pt x="460" y="294"/>
                  <a:pt x="400" y="353"/>
                  <a:pt x="400" y="427"/>
                </a:cubicBezTo>
                <a:cubicBezTo>
                  <a:pt x="400" y="500"/>
                  <a:pt x="460" y="560"/>
                  <a:pt x="533" y="560"/>
                </a:cubicBezTo>
                <a:cubicBezTo>
                  <a:pt x="607" y="560"/>
                  <a:pt x="666" y="500"/>
                  <a:pt x="666" y="427"/>
                </a:cubicBezTo>
                <a:cubicBezTo>
                  <a:pt x="666" y="353"/>
                  <a:pt x="607" y="294"/>
                  <a:pt x="533" y="294"/>
                </a:cubicBezTo>
                <a:close/>
                <a:moveTo>
                  <a:pt x="533" y="320"/>
                </a:moveTo>
                <a:cubicBezTo>
                  <a:pt x="592" y="320"/>
                  <a:pt x="640" y="368"/>
                  <a:pt x="640" y="427"/>
                </a:cubicBezTo>
                <a:cubicBezTo>
                  <a:pt x="640" y="486"/>
                  <a:pt x="592" y="534"/>
                  <a:pt x="533" y="534"/>
                </a:cubicBezTo>
                <a:cubicBezTo>
                  <a:pt x="474" y="534"/>
                  <a:pt x="426" y="486"/>
                  <a:pt x="426" y="427"/>
                </a:cubicBezTo>
                <a:cubicBezTo>
                  <a:pt x="426" y="368"/>
                  <a:pt x="474" y="320"/>
                  <a:pt x="533" y="320"/>
                </a:cubicBezTo>
                <a:close/>
                <a:moveTo>
                  <a:pt x="486" y="367"/>
                </a:moveTo>
                <a:cubicBezTo>
                  <a:pt x="474" y="367"/>
                  <a:pt x="468" y="381"/>
                  <a:pt x="477" y="390"/>
                </a:cubicBezTo>
                <a:lnTo>
                  <a:pt x="514" y="427"/>
                </a:lnTo>
                <a:lnTo>
                  <a:pt x="477" y="464"/>
                </a:lnTo>
                <a:cubicBezTo>
                  <a:pt x="464" y="477"/>
                  <a:pt x="483" y="496"/>
                  <a:pt x="496" y="483"/>
                </a:cubicBezTo>
                <a:lnTo>
                  <a:pt x="533" y="446"/>
                </a:lnTo>
                <a:lnTo>
                  <a:pt x="570" y="483"/>
                </a:lnTo>
                <a:cubicBezTo>
                  <a:pt x="583" y="496"/>
                  <a:pt x="602" y="477"/>
                  <a:pt x="589" y="464"/>
                </a:cubicBezTo>
                <a:lnTo>
                  <a:pt x="552" y="427"/>
                </a:lnTo>
                <a:lnTo>
                  <a:pt x="589" y="390"/>
                </a:lnTo>
                <a:cubicBezTo>
                  <a:pt x="598" y="381"/>
                  <a:pt x="592" y="366"/>
                  <a:pt x="580" y="367"/>
                </a:cubicBezTo>
                <a:cubicBezTo>
                  <a:pt x="576" y="367"/>
                  <a:pt x="573" y="368"/>
                  <a:pt x="570" y="371"/>
                </a:cubicBezTo>
                <a:lnTo>
                  <a:pt x="533" y="408"/>
                </a:lnTo>
                <a:lnTo>
                  <a:pt x="496" y="371"/>
                </a:lnTo>
                <a:cubicBezTo>
                  <a:pt x="493" y="368"/>
                  <a:pt x="490" y="367"/>
                  <a:pt x="486" y="36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716014" y="168937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smtClean="0"/>
              <a:t>Messaging</a:t>
            </a:r>
            <a:endParaRPr lang="en-US" b="1" dirty="0"/>
          </a:p>
        </p:txBody>
      </p:sp>
      <p:grpSp>
        <p:nvGrpSpPr>
          <p:cNvPr id="112" name="Notification Box"/>
          <p:cNvGrpSpPr/>
          <p:nvPr>
            <p:custDataLst>
              <p:tags r:id="rId2"/>
            </p:custDataLst>
          </p:nvPr>
        </p:nvGrpSpPr>
        <p:grpSpPr>
          <a:xfrm>
            <a:off x="5186733" y="1219200"/>
            <a:ext cx="2454030" cy="470173"/>
            <a:chOff x="1652587" y="2331792"/>
            <a:chExt cx="3423424" cy="470173"/>
          </a:xfrm>
        </p:grpSpPr>
        <p:sp>
          <p:nvSpPr>
            <p:cNvPr id="113" name="Box"/>
            <p:cNvSpPr/>
            <p:nvPr/>
          </p:nvSpPr>
          <p:spPr>
            <a:xfrm>
              <a:off x="1652587" y="2331792"/>
              <a:ext cx="3423424" cy="47017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30352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en-US" sz="90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 DO: UPLOAD YOUR BILLS </a:t>
              </a:r>
              <a:endParaRPr 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300"/>
                </a:spcAft>
              </a:pPr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Insert your notification message here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4" name="Icons"/>
            <p:cNvGrpSpPr/>
            <p:nvPr/>
          </p:nvGrpSpPr>
          <p:grpSpPr>
            <a:xfrm>
              <a:off x="1792104" y="2419085"/>
              <a:ext cx="475034" cy="295590"/>
              <a:chOff x="826576" y="1669713"/>
              <a:chExt cx="637806" cy="396875"/>
            </a:xfrm>
          </p:grpSpPr>
          <p:sp>
            <p:nvSpPr>
              <p:cNvPr id="115" name="Info Icon"/>
              <p:cNvSpPr>
                <a:spLocks noChangeAspect="1" noEditPoint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868656" y="1670507"/>
                <a:ext cx="553648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Warning Icon" hidden="1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826576" y="1670507"/>
                <a:ext cx="637806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Error Icon" hidden="1"/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67551" y="1670507"/>
                <a:ext cx="555866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8" name="Question Icon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867552" y="1669713"/>
                <a:ext cx="555865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20" name="Flag"/>
          <p:cNvSpPr>
            <a:spLocks noChangeAspect="1" noEditPoints="1"/>
          </p:cNvSpPr>
          <p:nvPr/>
        </p:nvSpPr>
        <p:spPr bwMode="auto">
          <a:xfrm>
            <a:off x="7730671" y="1250578"/>
            <a:ext cx="346529" cy="438796"/>
          </a:xfrm>
          <a:custGeom>
            <a:avLst/>
            <a:gdLst>
              <a:gd name="T0" fmla="*/ 173 w 666"/>
              <a:gd name="T1" fmla="*/ 0 h 667"/>
              <a:gd name="T2" fmla="*/ 40 w 666"/>
              <a:gd name="T3" fmla="*/ 14 h 667"/>
              <a:gd name="T4" fmla="*/ 0 w 666"/>
              <a:gd name="T5" fmla="*/ 35 h 667"/>
              <a:gd name="T6" fmla="*/ 0 w 666"/>
              <a:gd name="T7" fmla="*/ 654 h 667"/>
              <a:gd name="T8" fmla="*/ 13 w 666"/>
              <a:gd name="T9" fmla="*/ 667 h 667"/>
              <a:gd name="T10" fmla="*/ 26 w 666"/>
              <a:gd name="T11" fmla="*/ 654 h 667"/>
              <a:gd name="T12" fmla="*/ 26 w 666"/>
              <a:gd name="T13" fmla="*/ 409 h 667"/>
              <a:gd name="T14" fmla="*/ 56 w 666"/>
              <a:gd name="T15" fmla="*/ 400 h 667"/>
              <a:gd name="T16" fmla="*/ 173 w 666"/>
              <a:gd name="T17" fmla="*/ 387 h 667"/>
              <a:gd name="T18" fmla="*/ 311 w 666"/>
              <a:gd name="T19" fmla="*/ 413 h 667"/>
              <a:gd name="T20" fmla="*/ 493 w 666"/>
              <a:gd name="T21" fmla="*/ 440 h 667"/>
              <a:gd name="T22" fmla="*/ 660 w 666"/>
              <a:gd name="T23" fmla="*/ 399 h 667"/>
              <a:gd name="T24" fmla="*/ 666 w 666"/>
              <a:gd name="T25" fmla="*/ 395 h 667"/>
              <a:gd name="T26" fmla="*/ 666 w 666"/>
              <a:gd name="T27" fmla="*/ 31 h 667"/>
              <a:gd name="T28" fmla="*/ 647 w 666"/>
              <a:gd name="T29" fmla="*/ 42 h 667"/>
              <a:gd name="T30" fmla="*/ 493 w 666"/>
              <a:gd name="T31" fmla="*/ 80 h 667"/>
              <a:gd name="T32" fmla="*/ 338 w 666"/>
              <a:gd name="T33" fmla="*/ 42 h 667"/>
              <a:gd name="T34" fmla="*/ 173 w 666"/>
              <a:gd name="T35" fmla="*/ 0 h 667"/>
              <a:gd name="T36" fmla="*/ 173 w 666"/>
              <a:gd name="T37" fmla="*/ 27 h 667"/>
              <a:gd name="T38" fmla="*/ 328 w 666"/>
              <a:gd name="T39" fmla="*/ 66 h 667"/>
              <a:gd name="T40" fmla="*/ 493 w 666"/>
              <a:gd name="T41" fmla="*/ 107 h 667"/>
              <a:gd name="T42" fmla="*/ 640 w 666"/>
              <a:gd name="T43" fmla="*/ 74 h 667"/>
              <a:gd name="T44" fmla="*/ 640 w 666"/>
              <a:gd name="T45" fmla="*/ 378 h 667"/>
              <a:gd name="T46" fmla="*/ 493 w 666"/>
              <a:gd name="T47" fmla="*/ 414 h 667"/>
              <a:gd name="T48" fmla="*/ 318 w 666"/>
              <a:gd name="T49" fmla="*/ 388 h 667"/>
              <a:gd name="T50" fmla="*/ 173 w 666"/>
              <a:gd name="T51" fmla="*/ 360 h 667"/>
              <a:gd name="T52" fmla="*/ 49 w 666"/>
              <a:gd name="T53" fmla="*/ 374 h 667"/>
              <a:gd name="T54" fmla="*/ 26 w 666"/>
              <a:gd name="T55" fmla="*/ 382 h 667"/>
              <a:gd name="T56" fmla="*/ 26 w 666"/>
              <a:gd name="T57" fmla="*/ 48 h 667"/>
              <a:gd name="T58" fmla="*/ 47 w 666"/>
              <a:gd name="T59" fmla="*/ 40 h 667"/>
              <a:gd name="T60" fmla="*/ 173 w 666"/>
              <a:gd name="T61" fmla="*/ 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6" h="667">
                <a:moveTo>
                  <a:pt x="173" y="0"/>
                </a:moveTo>
                <a:cubicBezTo>
                  <a:pt x="106" y="0"/>
                  <a:pt x="65" y="7"/>
                  <a:pt x="40" y="14"/>
                </a:cubicBezTo>
                <a:cubicBezTo>
                  <a:pt x="24" y="18"/>
                  <a:pt x="11" y="26"/>
                  <a:pt x="0" y="35"/>
                </a:cubicBezTo>
                <a:cubicBezTo>
                  <a:pt x="0" y="250"/>
                  <a:pt x="0" y="469"/>
                  <a:pt x="0" y="654"/>
                </a:cubicBezTo>
                <a:cubicBezTo>
                  <a:pt x="0" y="661"/>
                  <a:pt x="6" y="667"/>
                  <a:pt x="13" y="667"/>
                </a:cubicBezTo>
                <a:cubicBezTo>
                  <a:pt x="20" y="667"/>
                  <a:pt x="27" y="661"/>
                  <a:pt x="26" y="654"/>
                </a:cubicBezTo>
                <a:lnTo>
                  <a:pt x="26" y="409"/>
                </a:lnTo>
                <a:cubicBezTo>
                  <a:pt x="32" y="407"/>
                  <a:pt x="40" y="404"/>
                  <a:pt x="56" y="400"/>
                </a:cubicBezTo>
                <a:cubicBezTo>
                  <a:pt x="81" y="394"/>
                  <a:pt x="120" y="387"/>
                  <a:pt x="173" y="387"/>
                </a:cubicBezTo>
                <a:cubicBezTo>
                  <a:pt x="225" y="387"/>
                  <a:pt x="264" y="400"/>
                  <a:pt x="311" y="413"/>
                </a:cubicBezTo>
                <a:cubicBezTo>
                  <a:pt x="357" y="427"/>
                  <a:pt x="412" y="440"/>
                  <a:pt x="493" y="440"/>
                </a:cubicBezTo>
                <a:cubicBezTo>
                  <a:pt x="587" y="440"/>
                  <a:pt x="660" y="399"/>
                  <a:pt x="660" y="399"/>
                </a:cubicBezTo>
                <a:lnTo>
                  <a:pt x="666" y="395"/>
                </a:lnTo>
                <a:lnTo>
                  <a:pt x="666" y="31"/>
                </a:lnTo>
                <a:lnTo>
                  <a:pt x="647" y="42"/>
                </a:lnTo>
                <a:cubicBezTo>
                  <a:pt x="636" y="48"/>
                  <a:pt x="573" y="80"/>
                  <a:pt x="493" y="80"/>
                </a:cubicBezTo>
                <a:cubicBezTo>
                  <a:pt x="429" y="80"/>
                  <a:pt x="385" y="62"/>
                  <a:pt x="338" y="42"/>
                </a:cubicBezTo>
                <a:cubicBezTo>
                  <a:pt x="291" y="22"/>
                  <a:pt x="242" y="0"/>
                  <a:pt x="173" y="0"/>
                </a:cubicBezTo>
                <a:close/>
                <a:moveTo>
                  <a:pt x="173" y="27"/>
                </a:moveTo>
                <a:cubicBezTo>
                  <a:pt x="236" y="27"/>
                  <a:pt x="281" y="46"/>
                  <a:pt x="328" y="66"/>
                </a:cubicBezTo>
                <a:cubicBezTo>
                  <a:pt x="375" y="86"/>
                  <a:pt x="424" y="107"/>
                  <a:pt x="493" y="107"/>
                </a:cubicBezTo>
                <a:cubicBezTo>
                  <a:pt x="565" y="107"/>
                  <a:pt x="615" y="86"/>
                  <a:pt x="640" y="74"/>
                </a:cubicBezTo>
                <a:lnTo>
                  <a:pt x="640" y="378"/>
                </a:lnTo>
                <a:cubicBezTo>
                  <a:pt x="631" y="383"/>
                  <a:pt x="572" y="414"/>
                  <a:pt x="493" y="414"/>
                </a:cubicBezTo>
                <a:cubicBezTo>
                  <a:pt x="415" y="414"/>
                  <a:pt x="364" y="401"/>
                  <a:pt x="318" y="388"/>
                </a:cubicBezTo>
                <a:cubicBezTo>
                  <a:pt x="271" y="374"/>
                  <a:pt x="229" y="360"/>
                  <a:pt x="173" y="360"/>
                </a:cubicBezTo>
                <a:cubicBezTo>
                  <a:pt x="118" y="360"/>
                  <a:pt x="77" y="367"/>
                  <a:pt x="49" y="374"/>
                </a:cubicBezTo>
                <a:cubicBezTo>
                  <a:pt x="34" y="378"/>
                  <a:pt x="34" y="379"/>
                  <a:pt x="26" y="382"/>
                </a:cubicBezTo>
                <a:lnTo>
                  <a:pt x="26" y="48"/>
                </a:lnTo>
                <a:cubicBezTo>
                  <a:pt x="30" y="46"/>
                  <a:pt x="37" y="43"/>
                  <a:pt x="47" y="40"/>
                </a:cubicBezTo>
                <a:cubicBezTo>
                  <a:pt x="69" y="34"/>
                  <a:pt x="108" y="27"/>
                  <a:pt x="173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Classroom"/>
          <p:cNvSpPr>
            <a:spLocks noChangeAspect="1" noEditPoints="1"/>
          </p:cNvSpPr>
          <p:nvPr/>
        </p:nvSpPr>
        <p:spPr bwMode="auto">
          <a:xfrm>
            <a:off x="8259501" y="1219998"/>
            <a:ext cx="492694" cy="497526"/>
          </a:xfrm>
          <a:custGeom>
            <a:avLst/>
            <a:gdLst>
              <a:gd name="T0" fmla="*/ 120 w 667"/>
              <a:gd name="T1" fmla="*/ 40 h 667"/>
              <a:gd name="T2" fmla="*/ 614 w 667"/>
              <a:gd name="T3" fmla="*/ 27 h 667"/>
              <a:gd name="T4" fmla="*/ 574 w 667"/>
              <a:gd name="T5" fmla="*/ 307 h 667"/>
              <a:gd name="T6" fmla="*/ 440 w 667"/>
              <a:gd name="T7" fmla="*/ 334 h 667"/>
              <a:gd name="T8" fmla="*/ 640 w 667"/>
              <a:gd name="T9" fmla="*/ 360 h 667"/>
              <a:gd name="T10" fmla="*/ 294 w 667"/>
              <a:gd name="T11" fmla="*/ 400 h 667"/>
              <a:gd name="T12" fmla="*/ 667 w 667"/>
              <a:gd name="T13" fmla="*/ 347 h 667"/>
              <a:gd name="T14" fmla="*/ 640 w 667"/>
              <a:gd name="T15" fmla="*/ 14 h 667"/>
              <a:gd name="T16" fmla="*/ 160 w 667"/>
              <a:gd name="T17" fmla="*/ 67 h 667"/>
              <a:gd name="T18" fmla="*/ 240 w 667"/>
              <a:gd name="T19" fmla="*/ 147 h 667"/>
              <a:gd name="T20" fmla="*/ 130 w 667"/>
              <a:gd name="T21" fmla="*/ 227 h 667"/>
              <a:gd name="T22" fmla="*/ 67 w 667"/>
              <a:gd name="T23" fmla="*/ 433 h 667"/>
              <a:gd name="T24" fmla="*/ 0 w 667"/>
              <a:gd name="T25" fmla="*/ 627 h 667"/>
              <a:gd name="T26" fmla="*/ 654 w 667"/>
              <a:gd name="T27" fmla="*/ 667 h 667"/>
              <a:gd name="T28" fmla="*/ 617 w 667"/>
              <a:gd name="T29" fmla="*/ 544 h 667"/>
              <a:gd name="T30" fmla="*/ 507 w 667"/>
              <a:gd name="T31" fmla="*/ 494 h 667"/>
              <a:gd name="T32" fmla="*/ 457 w 667"/>
              <a:gd name="T33" fmla="*/ 544 h 667"/>
              <a:gd name="T34" fmla="*/ 347 w 667"/>
              <a:gd name="T35" fmla="*/ 494 h 667"/>
              <a:gd name="T36" fmla="*/ 297 w 667"/>
              <a:gd name="T37" fmla="*/ 544 h 667"/>
              <a:gd name="T38" fmla="*/ 267 w 667"/>
              <a:gd name="T39" fmla="*/ 307 h 667"/>
              <a:gd name="T40" fmla="*/ 352 w 667"/>
              <a:gd name="T41" fmla="*/ 268 h 667"/>
              <a:gd name="T42" fmla="*/ 412 w 667"/>
              <a:gd name="T43" fmla="*/ 128 h 667"/>
              <a:gd name="T44" fmla="*/ 359 w 667"/>
              <a:gd name="T45" fmla="*/ 135 h 667"/>
              <a:gd name="T46" fmla="*/ 160 w 667"/>
              <a:gd name="T47" fmla="*/ 227 h 667"/>
              <a:gd name="T48" fmla="*/ 160 w 667"/>
              <a:gd name="T49" fmla="*/ 200 h 667"/>
              <a:gd name="T50" fmla="*/ 388 w 667"/>
              <a:gd name="T51" fmla="*/ 147 h 667"/>
              <a:gd name="T52" fmla="*/ 331 w 667"/>
              <a:gd name="T53" fmla="*/ 252 h 667"/>
              <a:gd name="T54" fmla="*/ 316 w 667"/>
              <a:gd name="T55" fmla="*/ 261 h 667"/>
              <a:gd name="T56" fmla="*/ 240 w 667"/>
              <a:gd name="T57" fmla="*/ 429 h 667"/>
              <a:gd name="T58" fmla="*/ 174 w 667"/>
              <a:gd name="T59" fmla="*/ 579 h 667"/>
              <a:gd name="T60" fmla="*/ 94 w 667"/>
              <a:gd name="T61" fmla="*/ 427 h 667"/>
              <a:gd name="T62" fmla="*/ 130 w 667"/>
              <a:gd name="T63" fmla="*/ 254 h 667"/>
              <a:gd name="T64" fmla="*/ 312 w 667"/>
              <a:gd name="T65" fmla="*/ 234 h 667"/>
              <a:gd name="T66" fmla="*/ 380 w 667"/>
              <a:gd name="T67" fmla="*/ 151 h 667"/>
              <a:gd name="T68" fmla="*/ 134 w 667"/>
              <a:gd name="T69" fmla="*/ 494 h 667"/>
              <a:gd name="T70" fmla="*/ 83 w 667"/>
              <a:gd name="T71" fmla="*/ 455 h 667"/>
              <a:gd name="T72" fmla="*/ 414 w 667"/>
              <a:gd name="T73" fmla="*/ 454 h 667"/>
              <a:gd name="T74" fmla="*/ 374 w 667"/>
              <a:gd name="T75" fmla="*/ 494 h 667"/>
              <a:gd name="T76" fmla="*/ 614 w 667"/>
              <a:gd name="T77" fmla="*/ 494 h 667"/>
              <a:gd name="T78" fmla="*/ 574 w 667"/>
              <a:gd name="T79" fmla="*/ 454 h 667"/>
              <a:gd name="T80" fmla="*/ 256 w 667"/>
              <a:gd name="T81" fmla="*/ 454 h 667"/>
              <a:gd name="T82" fmla="*/ 214 w 667"/>
              <a:gd name="T83" fmla="*/ 494 h 667"/>
              <a:gd name="T84" fmla="*/ 160 w 667"/>
              <a:gd name="T85" fmla="*/ 627 h 667"/>
              <a:gd name="T86" fmla="*/ 27 w 667"/>
              <a:gd name="T87" fmla="*/ 627 h 667"/>
              <a:gd name="T88" fmla="*/ 320 w 667"/>
              <a:gd name="T89" fmla="*/ 627 h 667"/>
              <a:gd name="T90" fmla="*/ 187 w 667"/>
              <a:gd name="T91" fmla="*/ 627 h 667"/>
              <a:gd name="T92" fmla="*/ 480 w 667"/>
              <a:gd name="T93" fmla="*/ 627 h 667"/>
              <a:gd name="T94" fmla="*/ 347 w 667"/>
              <a:gd name="T95" fmla="*/ 627 h 667"/>
              <a:gd name="T96" fmla="*/ 640 w 667"/>
              <a:gd name="T97" fmla="*/ 627 h 667"/>
              <a:gd name="T98" fmla="*/ 507 w 667"/>
              <a:gd name="T99" fmla="*/ 6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67" h="667">
                <a:moveTo>
                  <a:pt x="134" y="0"/>
                </a:moveTo>
                <a:cubicBezTo>
                  <a:pt x="126" y="0"/>
                  <a:pt x="120" y="6"/>
                  <a:pt x="120" y="14"/>
                </a:cubicBezTo>
                <a:lnTo>
                  <a:pt x="120" y="40"/>
                </a:lnTo>
                <a:cubicBezTo>
                  <a:pt x="120" y="59"/>
                  <a:pt x="147" y="59"/>
                  <a:pt x="147" y="40"/>
                </a:cubicBezTo>
                <a:lnTo>
                  <a:pt x="147" y="27"/>
                </a:lnTo>
                <a:lnTo>
                  <a:pt x="614" y="27"/>
                </a:lnTo>
                <a:lnTo>
                  <a:pt x="614" y="334"/>
                </a:lnTo>
                <a:lnTo>
                  <a:pt x="559" y="334"/>
                </a:lnTo>
                <a:lnTo>
                  <a:pt x="574" y="307"/>
                </a:lnTo>
                <a:lnTo>
                  <a:pt x="559" y="280"/>
                </a:lnTo>
                <a:lnTo>
                  <a:pt x="440" y="280"/>
                </a:lnTo>
                <a:lnTo>
                  <a:pt x="440" y="334"/>
                </a:lnTo>
                <a:lnTo>
                  <a:pt x="294" y="334"/>
                </a:lnTo>
                <a:cubicBezTo>
                  <a:pt x="276" y="334"/>
                  <a:pt x="276" y="361"/>
                  <a:pt x="294" y="360"/>
                </a:cubicBezTo>
                <a:cubicBezTo>
                  <a:pt x="409" y="360"/>
                  <a:pt x="526" y="360"/>
                  <a:pt x="640" y="360"/>
                </a:cubicBezTo>
                <a:lnTo>
                  <a:pt x="640" y="374"/>
                </a:lnTo>
                <a:lnTo>
                  <a:pt x="294" y="374"/>
                </a:lnTo>
                <a:cubicBezTo>
                  <a:pt x="276" y="374"/>
                  <a:pt x="276" y="401"/>
                  <a:pt x="294" y="400"/>
                </a:cubicBezTo>
                <a:lnTo>
                  <a:pt x="654" y="400"/>
                </a:lnTo>
                <a:cubicBezTo>
                  <a:pt x="661" y="400"/>
                  <a:pt x="667" y="395"/>
                  <a:pt x="667" y="387"/>
                </a:cubicBezTo>
                <a:lnTo>
                  <a:pt x="667" y="347"/>
                </a:lnTo>
                <a:cubicBezTo>
                  <a:pt x="667" y="340"/>
                  <a:pt x="661" y="334"/>
                  <a:pt x="654" y="334"/>
                </a:cubicBezTo>
                <a:lnTo>
                  <a:pt x="640" y="334"/>
                </a:lnTo>
                <a:lnTo>
                  <a:pt x="640" y="14"/>
                </a:lnTo>
                <a:cubicBezTo>
                  <a:pt x="640" y="6"/>
                  <a:pt x="634" y="0"/>
                  <a:pt x="627" y="0"/>
                </a:cubicBezTo>
                <a:lnTo>
                  <a:pt x="134" y="0"/>
                </a:lnTo>
                <a:close/>
                <a:moveTo>
                  <a:pt x="160" y="67"/>
                </a:moveTo>
                <a:cubicBezTo>
                  <a:pt x="116" y="67"/>
                  <a:pt x="80" y="103"/>
                  <a:pt x="80" y="147"/>
                </a:cubicBezTo>
                <a:cubicBezTo>
                  <a:pt x="80" y="191"/>
                  <a:pt x="116" y="227"/>
                  <a:pt x="160" y="227"/>
                </a:cubicBezTo>
                <a:cubicBezTo>
                  <a:pt x="204" y="227"/>
                  <a:pt x="240" y="191"/>
                  <a:pt x="240" y="147"/>
                </a:cubicBezTo>
                <a:cubicBezTo>
                  <a:pt x="240" y="103"/>
                  <a:pt x="204" y="67"/>
                  <a:pt x="160" y="67"/>
                </a:cubicBezTo>
                <a:close/>
                <a:moveTo>
                  <a:pt x="160" y="227"/>
                </a:moveTo>
                <a:lnTo>
                  <a:pt x="130" y="227"/>
                </a:lnTo>
                <a:cubicBezTo>
                  <a:pt x="120" y="227"/>
                  <a:pt x="105" y="228"/>
                  <a:pt x="91" y="238"/>
                </a:cubicBezTo>
                <a:cubicBezTo>
                  <a:pt x="78" y="247"/>
                  <a:pt x="67" y="265"/>
                  <a:pt x="67" y="290"/>
                </a:cubicBezTo>
                <a:lnTo>
                  <a:pt x="67" y="433"/>
                </a:lnTo>
                <a:cubicBezTo>
                  <a:pt x="44" y="443"/>
                  <a:pt x="27" y="467"/>
                  <a:pt x="27" y="494"/>
                </a:cubicBezTo>
                <a:cubicBezTo>
                  <a:pt x="27" y="514"/>
                  <a:pt x="36" y="532"/>
                  <a:pt x="51" y="544"/>
                </a:cubicBezTo>
                <a:cubicBezTo>
                  <a:pt x="21" y="560"/>
                  <a:pt x="0" y="591"/>
                  <a:pt x="0" y="627"/>
                </a:cubicBezTo>
                <a:lnTo>
                  <a:pt x="0" y="654"/>
                </a:lnTo>
                <a:cubicBezTo>
                  <a:pt x="0" y="661"/>
                  <a:pt x="6" y="667"/>
                  <a:pt x="14" y="667"/>
                </a:cubicBezTo>
                <a:lnTo>
                  <a:pt x="654" y="667"/>
                </a:lnTo>
                <a:cubicBezTo>
                  <a:pt x="661" y="667"/>
                  <a:pt x="667" y="661"/>
                  <a:pt x="667" y="654"/>
                </a:cubicBezTo>
                <a:lnTo>
                  <a:pt x="667" y="627"/>
                </a:lnTo>
                <a:cubicBezTo>
                  <a:pt x="667" y="591"/>
                  <a:pt x="647" y="560"/>
                  <a:pt x="617" y="544"/>
                </a:cubicBezTo>
                <a:cubicBezTo>
                  <a:pt x="631" y="532"/>
                  <a:pt x="640" y="514"/>
                  <a:pt x="640" y="494"/>
                </a:cubicBezTo>
                <a:cubicBezTo>
                  <a:pt x="640" y="457"/>
                  <a:pt x="610" y="427"/>
                  <a:pt x="574" y="427"/>
                </a:cubicBezTo>
                <a:cubicBezTo>
                  <a:pt x="537" y="427"/>
                  <a:pt x="507" y="457"/>
                  <a:pt x="507" y="494"/>
                </a:cubicBezTo>
                <a:cubicBezTo>
                  <a:pt x="507" y="514"/>
                  <a:pt x="516" y="532"/>
                  <a:pt x="531" y="544"/>
                </a:cubicBezTo>
                <a:cubicBezTo>
                  <a:pt x="516" y="552"/>
                  <a:pt x="503" y="565"/>
                  <a:pt x="494" y="579"/>
                </a:cubicBezTo>
                <a:cubicBezTo>
                  <a:pt x="485" y="565"/>
                  <a:pt x="472" y="552"/>
                  <a:pt x="457" y="544"/>
                </a:cubicBezTo>
                <a:cubicBezTo>
                  <a:pt x="471" y="532"/>
                  <a:pt x="480" y="514"/>
                  <a:pt x="480" y="494"/>
                </a:cubicBezTo>
                <a:cubicBezTo>
                  <a:pt x="480" y="457"/>
                  <a:pt x="450" y="427"/>
                  <a:pt x="414" y="427"/>
                </a:cubicBezTo>
                <a:cubicBezTo>
                  <a:pt x="377" y="427"/>
                  <a:pt x="347" y="457"/>
                  <a:pt x="347" y="494"/>
                </a:cubicBezTo>
                <a:cubicBezTo>
                  <a:pt x="347" y="514"/>
                  <a:pt x="356" y="532"/>
                  <a:pt x="371" y="544"/>
                </a:cubicBezTo>
                <a:cubicBezTo>
                  <a:pt x="356" y="552"/>
                  <a:pt x="343" y="565"/>
                  <a:pt x="334" y="579"/>
                </a:cubicBezTo>
                <a:cubicBezTo>
                  <a:pt x="325" y="565"/>
                  <a:pt x="312" y="552"/>
                  <a:pt x="297" y="544"/>
                </a:cubicBezTo>
                <a:cubicBezTo>
                  <a:pt x="311" y="532"/>
                  <a:pt x="320" y="514"/>
                  <a:pt x="320" y="494"/>
                </a:cubicBezTo>
                <a:cubicBezTo>
                  <a:pt x="320" y="462"/>
                  <a:pt x="297" y="435"/>
                  <a:pt x="267" y="429"/>
                </a:cubicBezTo>
                <a:lnTo>
                  <a:pt x="267" y="307"/>
                </a:lnTo>
                <a:lnTo>
                  <a:pt x="325" y="286"/>
                </a:lnTo>
                <a:lnTo>
                  <a:pt x="324" y="287"/>
                </a:lnTo>
                <a:cubicBezTo>
                  <a:pt x="336" y="283"/>
                  <a:pt x="346" y="277"/>
                  <a:pt x="352" y="268"/>
                </a:cubicBezTo>
                <a:lnTo>
                  <a:pt x="419" y="182"/>
                </a:lnTo>
                <a:lnTo>
                  <a:pt x="419" y="182"/>
                </a:lnTo>
                <a:cubicBezTo>
                  <a:pt x="431" y="165"/>
                  <a:pt x="430" y="141"/>
                  <a:pt x="412" y="128"/>
                </a:cubicBezTo>
                <a:cubicBezTo>
                  <a:pt x="404" y="122"/>
                  <a:pt x="394" y="120"/>
                  <a:pt x="384" y="121"/>
                </a:cubicBezTo>
                <a:cubicBezTo>
                  <a:pt x="375" y="122"/>
                  <a:pt x="366" y="127"/>
                  <a:pt x="359" y="135"/>
                </a:cubicBezTo>
                <a:lnTo>
                  <a:pt x="359" y="135"/>
                </a:lnTo>
                <a:lnTo>
                  <a:pt x="302" y="208"/>
                </a:lnTo>
                <a:lnTo>
                  <a:pt x="212" y="227"/>
                </a:lnTo>
                <a:lnTo>
                  <a:pt x="160" y="227"/>
                </a:lnTo>
                <a:close/>
                <a:moveTo>
                  <a:pt x="160" y="94"/>
                </a:moveTo>
                <a:cubicBezTo>
                  <a:pt x="190" y="94"/>
                  <a:pt x="214" y="118"/>
                  <a:pt x="214" y="147"/>
                </a:cubicBezTo>
                <a:cubicBezTo>
                  <a:pt x="214" y="177"/>
                  <a:pt x="190" y="200"/>
                  <a:pt x="160" y="200"/>
                </a:cubicBezTo>
                <a:cubicBezTo>
                  <a:pt x="131" y="200"/>
                  <a:pt x="107" y="177"/>
                  <a:pt x="107" y="147"/>
                </a:cubicBezTo>
                <a:cubicBezTo>
                  <a:pt x="107" y="118"/>
                  <a:pt x="131" y="94"/>
                  <a:pt x="160" y="94"/>
                </a:cubicBezTo>
                <a:close/>
                <a:moveTo>
                  <a:pt x="388" y="147"/>
                </a:moveTo>
                <a:cubicBezTo>
                  <a:pt x="391" y="147"/>
                  <a:pt x="394" y="148"/>
                  <a:pt x="396" y="150"/>
                </a:cubicBezTo>
                <a:cubicBezTo>
                  <a:pt x="401" y="153"/>
                  <a:pt x="401" y="161"/>
                  <a:pt x="398" y="166"/>
                </a:cubicBezTo>
                <a:lnTo>
                  <a:pt x="331" y="252"/>
                </a:lnTo>
                <a:lnTo>
                  <a:pt x="331" y="252"/>
                </a:lnTo>
                <a:cubicBezTo>
                  <a:pt x="330" y="254"/>
                  <a:pt x="324" y="259"/>
                  <a:pt x="317" y="261"/>
                </a:cubicBezTo>
                <a:cubicBezTo>
                  <a:pt x="316" y="261"/>
                  <a:pt x="316" y="261"/>
                  <a:pt x="316" y="261"/>
                </a:cubicBezTo>
                <a:lnTo>
                  <a:pt x="249" y="285"/>
                </a:lnTo>
                <a:cubicBezTo>
                  <a:pt x="244" y="287"/>
                  <a:pt x="240" y="292"/>
                  <a:pt x="240" y="298"/>
                </a:cubicBezTo>
                <a:lnTo>
                  <a:pt x="240" y="429"/>
                </a:lnTo>
                <a:cubicBezTo>
                  <a:pt x="210" y="435"/>
                  <a:pt x="187" y="462"/>
                  <a:pt x="187" y="494"/>
                </a:cubicBezTo>
                <a:cubicBezTo>
                  <a:pt x="187" y="514"/>
                  <a:pt x="196" y="532"/>
                  <a:pt x="211" y="544"/>
                </a:cubicBezTo>
                <a:cubicBezTo>
                  <a:pt x="196" y="552"/>
                  <a:pt x="183" y="565"/>
                  <a:pt x="174" y="579"/>
                </a:cubicBezTo>
                <a:cubicBezTo>
                  <a:pt x="165" y="565"/>
                  <a:pt x="152" y="552"/>
                  <a:pt x="137" y="544"/>
                </a:cubicBezTo>
                <a:cubicBezTo>
                  <a:pt x="151" y="532"/>
                  <a:pt x="160" y="514"/>
                  <a:pt x="160" y="494"/>
                </a:cubicBezTo>
                <a:cubicBezTo>
                  <a:pt x="160" y="457"/>
                  <a:pt x="130" y="427"/>
                  <a:pt x="94" y="427"/>
                </a:cubicBezTo>
                <a:lnTo>
                  <a:pt x="94" y="290"/>
                </a:lnTo>
                <a:cubicBezTo>
                  <a:pt x="94" y="271"/>
                  <a:pt x="99" y="264"/>
                  <a:pt x="106" y="260"/>
                </a:cubicBezTo>
                <a:cubicBezTo>
                  <a:pt x="113" y="255"/>
                  <a:pt x="122" y="254"/>
                  <a:pt x="130" y="254"/>
                </a:cubicBezTo>
                <a:lnTo>
                  <a:pt x="214" y="254"/>
                </a:lnTo>
                <a:cubicBezTo>
                  <a:pt x="215" y="254"/>
                  <a:pt x="216" y="254"/>
                  <a:pt x="216" y="254"/>
                </a:cubicBezTo>
                <a:lnTo>
                  <a:pt x="312" y="234"/>
                </a:lnTo>
                <a:cubicBezTo>
                  <a:pt x="316" y="233"/>
                  <a:pt x="318" y="231"/>
                  <a:pt x="320" y="229"/>
                </a:cubicBezTo>
                <a:lnTo>
                  <a:pt x="380" y="151"/>
                </a:lnTo>
                <a:lnTo>
                  <a:pt x="380" y="151"/>
                </a:lnTo>
                <a:cubicBezTo>
                  <a:pt x="382" y="149"/>
                  <a:pt x="385" y="148"/>
                  <a:pt x="388" y="147"/>
                </a:cubicBezTo>
                <a:close/>
                <a:moveTo>
                  <a:pt x="94" y="454"/>
                </a:moveTo>
                <a:cubicBezTo>
                  <a:pt x="116" y="454"/>
                  <a:pt x="134" y="472"/>
                  <a:pt x="134" y="494"/>
                </a:cubicBezTo>
                <a:cubicBezTo>
                  <a:pt x="134" y="516"/>
                  <a:pt x="116" y="534"/>
                  <a:pt x="94" y="534"/>
                </a:cubicBezTo>
                <a:cubicBezTo>
                  <a:pt x="72" y="534"/>
                  <a:pt x="54" y="516"/>
                  <a:pt x="54" y="494"/>
                </a:cubicBezTo>
                <a:cubicBezTo>
                  <a:pt x="54" y="475"/>
                  <a:pt x="66" y="460"/>
                  <a:pt x="83" y="455"/>
                </a:cubicBezTo>
                <a:cubicBezTo>
                  <a:pt x="84" y="455"/>
                  <a:pt x="85" y="455"/>
                  <a:pt x="86" y="455"/>
                </a:cubicBezTo>
                <a:cubicBezTo>
                  <a:pt x="88" y="454"/>
                  <a:pt x="91" y="454"/>
                  <a:pt x="94" y="454"/>
                </a:cubicBezTo>
                <a:close/>
                <a:moveTo>
                  <a:pt x="414" y="454"/>
                </a:moveTo>
                <a:cubicBezTo>
                  <a:pt x="436" y="454"/>
                  <a:pt x="454" y="472"/>
                  <a:pt x="454" y="494"/>
                </a:cubicBezTo>
                <a:cubicBezTo>
                  <a:pt x="454" y="516"/>
                  <a:pt x="436" y="534"/>
                  <a:pt x="414" y="534"/>
                </a:cubicBezTo>
                <a:cubicBezTo>
                  <a:pt x="392" y="534"/>
                  <a:pt x="374" y="516"/>
                  <a:pt x="374" y="494"/>
                </a:cubicBezTo>
                <a:cubicBezTo>
                  <a:pt x="374" y="472"/>
                  <a:pt x="392" y="454"/>
                  <a:pt x="414" y="454"/>
                </a:cubicBezTo>
                <a:close/>
                <a:moveTo>
                  <a:pt x="574" y="454"/>
                </a:moveTo>
                <a:cubicBezTo>
                  <a:pt x="596" y="454"/>
                  <a:pt x="614" y="472"/>
                  <a:pt x="614" y="494"/>
                </a:cubicBezTo>
                <a:cubicBezTo>
                  <a:pt x="614" y="516"/>
                  <a:pt x="596" y="534"/>
                  <a:pt x="574" y="534"/>
                </a:cubicBezTo>
                <a:cubicBezTo>
                  <a:pt x="552" y="534"/>
                  <a:pt x="534" y="516"/>
                  <a:pt x="534" y="494"/>
                </a:cubicBezTo>
                <a:cubicBezTo>
                  <a:pt x="534" y="472"/>
                  <a:pt x="552" y="454"/>
                  <a:pt x="574" y="454"/>
                </a:cubicBezTo>
                <a:close/>
                <a:moveTo>
                  <a:pt x="251" y="454"/>
                </a:moveTo>
                <a:lnTo>
                  <a:pt x="251" y="454"/>
                </a:lnTo>
                <a:cubicBezTo>
                  <a:pt x="253" y="454"/>
                  <a:pt x="255" y="454"/>
                  <a:pt x="256" y="454"/>
                </a:cubicBezTo>
                <a:cubicBezTo>
                  <a:pt x="277" y="456"/>
                  <a:pt x="294" y="473"/>
                  <a:pt x="294" y="494"/>
                </a:cubicBezTo>
                <a:cubicBezTo>
                  <a:pt x="294" y="516"/>
                  <a:pt x="276" y="534"/>
                  <a:pt x="254" y="534"/>
                </a:cubicBezTo>
                <a:cubicBezTo>
                  <a:pt x="232" y="534"/>
                  <a:pt x="214" y="516"/>
                  <a:pt x="214" y="494"/>
                </a:cubicBezTo>
                <a:cubicBezTo>
                  <a:pt x="214" y="473"/>
                  <a:pt x="230" y="456"/>
                  <a:pt x="251" y="454"/>
                </a:cubicBezTo>
                <a:close/>
                <a:moveTo>
                  <a:pt x="94" y="560"/>
                </a:moveTo>
                <a:cubicBezTo>
                  <a:pt x="130" y="560"/>
                  <a:pt x="160" y="590"/>
                  <a:pt x="160" y="627"/>
                </a:cubicBezTo>
                <a:lnTo>
                  <a:pt x="160" y="640"/>
                </a:lnTo>
                <a:lnTo>
                  <a:pt x="27" y="640"/>
                </a:lnTo>
                <a:lnTo>
                  <a:pt x="27" y="627"/>
                </a:lnTo>
                <a:cubicBezTo>
                  <a:pt x="27" y="590"/>
                  <a:pt x="57" y="560"/>
                  <a:pt x="94" y="560"/>
                </a:cubicBezTo>
                <a:close/>
                <a:moveTo>
                  <a:pt x="254" y="560"/>
                </a:moveTo>
                <a:cubicBezTo>
                  <a:pt x="290" y="560"/>
                  <a:pt x="320" y="590"/>
                  <a:pt x="320" y="627"/>
                </a:cubicBezTo>
                <a:lnTo>
                  <a:pt x="320" y="640"/>
                </a:lnTo>
                <a:lnTo>
                  <a:pt x="187" y="640"/>
                </a:lnTo>
                <a:lnTo>
                  <a:pt x="187" y="627"/>
                </a:lnTo>
                <a:cubicBezTo>
                  <a:pt x="187" y="590"/>
                  <a:pt x="217" y="560"/>
                  <a:pt x="254" y="560"/>
                </a:cubicBezTo>
                <a:close/>
                <a:moveTo>
                  <a:pt x="414" y="560"/>
                </a:moveTo>
                <a:cubicBezTo>
                  <a:pt x="450" y="560"/>
                  <a:pt x="480" y="590"/>
                  <a:pt x="480" y="627"/>
                </a:cubicBezTo>
                <a:lnTo>
                  <a:pt x="480" y="640"/>
                </a:lnTo>
                <a:lnTo>
                  <a:pt x="347" y="640"/>
                </a:lnTo>
                <a:lnTo>
                  <a:pt x="347" y="627"/>
                </a:lnTo>
                <a:cubicBezTo>
                  <a:pt x="347" y="590"/>
                  <a:pt x="377" y="560"/>
                  <a:pt x="414" y="560"/>
                </a:cubicBezTo>
                <a:close/>
                <a:moveTo>
                  <a:pt x="574" y="560"/>
                </a:moveTo>
                <a:cubicBezTo>
                  <a:pt x="610" y="560"/>
                  <a:pt x="640" y="590"/>
                  <a:pt x="640" y="627"/>
                </a:cubicBezTo>
                <a:lnTo>
                  <a:pt x="640" y="640"/>
                </a:lnTo>
                <a:lnTo>
                  <a:pt x="507" y="640"/>
                </a:lnTo>
                <a:lnTo>
                  <a:pt x="507" y="627"/>
                </a:lnTo>
                <a:cubicBezTo>
                  <a:pt x="507" y="590"/>
                  <a:pt x="537" y="560"/>
                  <a:pt x="574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900877" y="1676400"/>
            <a:ext cx="116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err="1" smtClean="0"/>
              <a:t>My</a:t>
            </a:r>
            <a:r>
              <a:rPr lang="fr-CH" b="1" dirty="0" smtClean="0"/>
              <a:t> expert</a:t>
            </a:r>
            <a:endParaRPr lang="en-US" b="1" dirty="0"/>
          </a:p>
        </p:txBody>
      </p:sp>
      <p:pic>
        <p:nvPicPr>
          <p:cNvPr id="123" name="Placeholder User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32" y="4114801"/>
            <a:ext cx="453192" cy="533398"/>
          </a:xfrm>
          <a:prstGeom prst="ellipse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04800" y="5791200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err="1" smtClean="0"/>
              <a:t>Benchmarking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914" y="2439705"/>
            <a:ext cx="6624239" cy="3732495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156529" y="2406084"/>
            <a:ext cx="21369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H" b="1" dirty="0" err="1" smtClean="0"/>
              <a:t>Jone</a:t>
            </a:r>
            <a:r>
              <a:rPr lang="fr-CH" b="1" dirty="0" smtClean="0"/>
              <a:t> </a:t>
            </a:r>
            <a:r>
              <a:rPr lang="fr-CH" b="1" dirty="0" err="1" smtClean="0"/>
              <a:t>Doe</a:t>
            </a:r>
            <a:endParaRPr lang="fr-CH" b="1" dirty="0" smtClean="0"/>
          </a:p>
          <a:p>
            <a:r>
              <a:rPr lang="fr-CH" b="1" dirty="0" smtClean="0"/>
              <a:t>BMI: 30 (Target: 25)</a:t>
            </a:r>
          </a:p>
          <a:p>
            <a:r>
              <a:rPr lang="fr-CH" b="1" dirty="0" smtClean="0"/>
              <a:t>DCII: 3000</a:t>
            </a:r>
          </a:p>
          <a:p>
            <a:r>
              <a:rPr lang="fr-CH" b="1" dirty="0" smtClean="0"/>
              <a:t>Calorie </a:t>
            </a:r>
            <a:r>
              <a:rPr lang="fr-CH" b="1" dirty="0" err="1"/>
              <a:t>t</a:t>
            </a:r>
            <a:r>
              <a:rPr lang="fr-CH" b="1" dirty="0" err="1" smtClean="0"/>
              <a:t>raget</a:t>
            </a:r>
            <a:r>
              <a:rPr lang="fr-CH" b="1" dirty="0" smtClean="0"/>
              <a:t>: 2000 </a:t>
            </a:r>
            <a:endParaRPr lang="en-US" b="1" dirty="0"/>
          </a:p>
        </p:txBody>
      </p:sp>
      <p:sp>
        <p:nvSpPr>
          <p:cNvPr id="77" name="Circle">
            <a:hlinkClick r:id="rId17" action="ppaction://hlinksldjump"/>
          </p:cNvPr>
          <p:cNvSpPr>
            <a:spLocks/>
          </p:cNvSpPr>
          <p:nvPr/>
        </p:nvSpPr>
        <p:spPr bwMode="auto">
          <a:xfrm>
            <a:off x="5762870" y="5486400"/>
            <a:ext cx="660933" cy="456266"/>
          </a:xfrm>
          <a:custGeom>
            <a:avLst/>
            <a:gdLst>
              <a:gd name="T0" fmla="*/ 5602 w 8736"/>
              <a:gd name="T1" fmla="*/ 0 h 6239"/>
              <a:gd name="T2" fmla="*/ 8592 w 8736"/>
              <a:gd name="T3" fmla="*/ 2694 h 6239"/>
              <a:gd name="T4" fmla="*/ 7258 w 8736"/>
              <a:gd name="T5" fmla="*/ 5172 h 6239"/>
              <a:gd name="T6" fmla="*/ 2356 w 8736"/>
              <a:gd name="T7" fmla="*/ 5577 h 6239"/>
              <a:gd name="T8" fmla="*/ 416 w 8736"/>
              <a:gd name="T9" fmla="*/ 2627 h 6239"/>
              <a:gd name="T10" fmla="*/ 2086 w 8736"/>
              <a:gd name="T11" fmla="*/ 1267 h 6239"/>
              <a:gd name="T12" fmla="*/ 6881 w 8736"/>
              <a:gd name="T13" fmla="*/ 1590 h 6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36" h="6239">
                <a:moveTo>
                  <a:pt x="5602" y="0"/>
                </a:moveTo>
                <a:cubicBezTo>
                  <a:pt x="7067" y="285"/>
                  <a:pt x="8381" y="1274"/>
                  <a:pt x="8592" y="2694"/>
                </a:cubicBezTo>
                <a:cubicBezTo>
                  <a:pt x="8736" y="3670"/>
                  <a:pt x="8201" y="4685"/>
                  <a:pt x="7258" y="5172"/>
                </a:cubicBezTo>
                <a:cubicBezTo>
                  <a:pt x="5706" y="5975"/>
                  <a:pt x="4086" y="6239"/>
                  <a:pt x="2356" y="5577"/>
                </a:cubicBezTo>
                <a:cubicBezTo>
                  <a:pt x="1311" y="5177"/>
                  <a:pt x="0" y="3732"/>
                  <a:pt x="416" y="2627"/>
                </a:cubicBezTo>
                <a:cubicBezTo>
                  <a:pt x="677" y="1933"/>
                  <a:pt x="1462" y="1530"/>
                  <a:pt x="2086" y="1267"/>
                </a:cubicBezTo>
                <a:cubicBezTo>
                  <a:pt x="3292" y="757"/>
                  <a:pt x="6055" y="433"/>
                  <a:pt x="6881" y="1590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78" name="Neon Marker (Blue)"/>
          <p:cNvSpPr>
            <a:spLocks/>
          </p:cNvSpPr>
          <p:nvPr/>
        </p:nvSpPr>
        <p:spPr bwMode="auto">
          <a:xfrm>
            <a:off x="0" y="3242386"/>
            <a:ext cx="2339955" cy="364027"/>
          </a:xfrm>
          <a:custGeom>
            <a:avLst/>
            <a:gdLst>
              <a:gd name="T0" fmla="*/ 7544 w 9215"/>
              <a:gd name="T1" fmla="*/ 4308 h 4752"/>
              <a:gd name="T2" fmla="*/ 7164 w 9215"/>
              <a:gd name="T3" fmla="*/ 3692 h 4752"/>
              <a:gd name="T4" fmla="*/ 6418 w 9215"/>
              <a:gd name="T5" fmla="*/ 3994 h 4752"/>
              <a:gd name="T6" fmla="*/ 5552 w 9215"/>
              <a:gd name="T7" fmla="*/ 4308 h 4752"/>
              <a:gd name="T8" fmla="*/ 5252 w 9215"/>
              <a:gd name="T9" fmla="*/ 3756 h 4752"/>
              <a:gd name="T10" fmla="*/ 4574 w 9215"/>
              <a:gd name="T11" fmla="*/ 4559 h 4752"/>
              <a:gd name="T12" fmla="*/ 4170 w 9215"/>
              <a:gd name="T13" fmla="*/ 4205 h 4752"/>
              <a:gd name="T14" fmla="*/ 3412 w 9215"/>
              <a:gd name="T15" fmla="*/ 3978 h 4752"/>
              <a:gd name="T16" fmla="*/ 2659 w 9215"/>
              <a:gd name="T17" fmla="*/ 4163 h 4752"/>
              <a:gd name="T18" fmla="*/ 1905 w 9215"/>
              <a:gd name="T19" fmla="*/ 4084 h 4752"/>
              <a:gd name="T20" fmla="*/ 1300 w 9215"/>
              <a:gd name="T21" fmla="*/ 4219 h 4752"/>
              <a:gd name="T22" fmla="*/ 393 w 9215"/>
              <a:gd name="T23" fmla="*/ 4492 h 4752"/>
              <a:gd name="T24" fmla="*/ 435 w 9215"/>
              <a:gd name="T25" fmla="*/ 3143 h 4752"/>
              <a:gd name="T26" fmla="*/ 880 w 9215"/>
              <a:gd name="T27" fmla="*/ 1391 h 4752"/>
              <a:gd name="T28" fmla="*/ 1463 w 9215"/>
              <a:gd name="T29" fmla="*/ 858 h 4752"/>
              <a:gd name="T30" fmla="*/ 1848 w 9215"/>
              <a:gd name="T31" fmla="*/ 296 h 4752"/>
              <a:gd name="T32" fmla="*/ 2197 w 9215"/>
              <a:gd name="T33" fmla="*/ 603 h 4752"/>
              <a:gd name="T34" fmla="*/ 2378 w 9215"/>
              <a:gd name="T35" fmla="*/ 906 h 4752"/>
              <a:gd name="T36" fmla="*/ 2928 w 9215"/>
              <a:gd name="T37" fmla="*/ 419 h 4752"/>
              <a:gd name="T38" fmla="*/ 2892 w 9215"/>
              <a:gd name="T39" fmla="*/ 1348 h 4752"/>
              <a:gd name="T40" fmla="*/ 3248 w 9215"/>
              <a:gd name="T41" fmla="*/ 1834 h 4752"/>
              <a:gd name="T42" fmla="*/ 3919 w 9215"/>
              <a:gd name="T43" fmla="*/ 779 h 4752"/>
              <a:gd name="T44" fmla="*/ 3937 w 9215"/>
              <a:gd name="T45" fmla="*/ 1726 h 4752"/>
              <a:gd name="T46" fmla="*/ 4558 w 9215"/>
              <a:gd name="T47" fmla="*/ 1414 h 4752"/>
              <a:gd name="T48" fmla="*/ 5385 w 9215"/>
              <a:gd name="T49" fmla="*/ 734 h 4752"/>
              <a:gd name="T50" fmla="*/ 6087 w 9215"/>
              <a:gd name="T51" fmla="*/ 896 h 4752"/>
              <a:gd name="T52" fmla="*/ 7005 w 9215"/>
              <a:gd name="T53" fmla="*/ 512 h 4752"/>
              <a:gd name="T54" fmla="*/ 7385 w 9215"/>
              <a:gd name="T55" fmla="*/ 800 h 4752"/>
              <a:gd name="T56" fmla="*/ 8218 w 9215"/>
              <a:gd name="T57" fmla="*/ 744 h 4752"/>
              <a:gd name="T58" fmla="*/ 8712 w 9215"/>
              <a:gd name="T59" fmla="*/ 1033 h 4752"/>
              <a:gd name="T60" fmla="*/ 9041 w 9215"/>
              <a:gd name="T61" fmla="*/ 1752 h 4752"/>
              <a:gd name="T62" fmla="*/ 8469 w 9215"/>
              <a:gd name="T63" fmla="*/ 3019 h 4752"/>
              <a:gd name="T64" fmla="*/ 8195 w 9215"/>
              <a:gd name="T65" fmla="*/ 4046 h 4752"/>
              <a:gd name="T66" fmla="*/ 7755 w 9215"/>
              <a:gd name="T67" fmla="*/ 4700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215" h="4752">
                <a:moveTo>
                  <a:pt x="7755" y="4700"/>
                </a:moveTo>
                <a:cubicBezTo>
                  <a:pt x="7561" y="4679"/>
                  <a:pt x="7507" y="4471"/>
                  <a:pt x="7544" y="4308"/>
                </a:cubicBezTo>
                <a:cubicBezTo>
                  <a:pt x="7608" y="4165"/>
                  <a:pt x="7598" y="4035"/>
                  <a:pt x="7414" y="4047"/>
                </a:cubicBezTo>
                <a:cubicBezTo>
                  <a:pt x="7198" y="4002"/>
                  <a:pt x="7398" y="3695"/>
                  <a:pt x="7164" y="3692"/>
                </a:cubicBezTo>
                <a:cubicBezTo>
                  <a:pt x="6973" y="3527"/>
                  <a:pt x="6963" y="3899"/>
                  <a:pt x="6764" y="3901"/>
                </a:cubicBezTo>
                <a:cubicBezTo>
                  <a:pt x="6626" y="3931"/>
                  <a:pt x="6459" y="3783"/>
                  <a:pt x="6418" y="3994"/>
                </a:cubicBezTo>
                <a:cubicBezTo>
                  <a:pt x="6317" y="4140"/>
                  <a:pt x="6270" y="4360"/>
                  <a:pt x="6068" y="4399"/>
                </a:cubicBezTo>
                <a:cubicBezTo>
                  <a:pt x="5895" y="4387"/>
                  <a:pt x="5714" y="4374"/>
                  <a:pt x="5552" y="4308"/>
                </a:cubicBezTo>
                <a:cubicBezTo>
                  <a:pt x="5384" y="4260"/>
                  <a:pt x="5302" y="4085"/>
                  <a:pt x="5368" y="3925"/>
                </a:cubicBezTo>
                <a:cubicBezTo>
                  <a:pt x="5421" y="3806"/>
                  <a:pt x="5379" y="3735"/>
                  <a:pt x="5252" y="3756"/>
                </a:cubicBezTo>
                <a:cubicBezTo>
                  <a:pt x="5129" y="3878"/>
                  <a:pt x="5076" y="4072"/>
                  <a:pt x="4978" y="4221"/>
                </a:cubicBezTo>
                <a:cubicBezTo>
                  <a:pt x="4894" y="4376"/>
                  <a:pt x="4771" y="4564"/>
                  <a:pt x="4574" y="4559"/>
                </a:cubicBezTo>
                <a:cubicBezTo>
                  <a:pt x="4433" y="4532"/>
                  <a:pt x="4217" y="4458"/>
                  <a:pt x="4263" y="4275"/>
                </a:cubicBezTo>
                <a:cubicBezTo>
                  <a:pt x="4285" y="4178"/>
                  <a:pt x="4249" y="4087"/>
                  <a:pt x="4170" y="4205"/>
                </a:cubicBezTo>
                <a:cubicBezTo>
                  <a:pt x="4015" y="4252"/>
                  <a:pt x="3734" y="4166"/>
                  <a:pt x="3724" y="3978"/>
                </a:cubicBezTo>
                <a:cubicBezTo>
                  <a:pt x="3646" y="3985"/>
                  <a:pt x="3517" y="4048"/>
                  <a:pt x="3412" y="3978"/>
                </a:cubicBezTo>
                <a:cubicBezTo>
                  <a:pt x="3308" y="3916"/>
                  <a:pt x="3200" y="3870"/>
                  <a:pt x="3159" y="4029"/>
                </a:cubicBezTo>
                <a:cubicBezTo>
                  <a:pt x="3069" y="4218"/>
                  <a:pt x="2834" y="4262"/>
                  <a:pt x="2659" y="4163"/>
                </a:cubicBezTo>
                <a:cubicBezTo>
                  <a:pt x="2538" y="4110"/>
                  <a:pt x="2490" y="3948"/>
                  <a:pt x="2337" y="4042"/>
                </a:cubicBezTo>
                <a:cubicBezTo>
                  <a:pt x="2172" y="4080"/>
                  <a:pt x="1975" y="3840"/>
                  <a:pt x="1905" y="4084"/>
                </a:cubicBezTo>
                <a:cubicBezTo>
                  <a:pt x="1864" y="4189"/>
                  <a:pt x="1769" y="4251"/>
                  <a:pt x="1681" y="4315"/>
                </a:cubicBezTo>
                <a:cubicBezTo>
                  <a:pt x="1548" y="4310"/>
                  <a:pt x="1421" y="4270"/>
                  <a:pt x="1300" y="4219"/>
                </a:cubicBezTo>
                <a:cubicBezTo>
                  <a:pt x="1169" y="4337"/>
                  <a:pt x="982" y="4294"/>
                  <a:pt x="829" y="4265"/>
                </a:cubicBezTo>
                <a:cubicBezTo>
                  <a:pt x="757" y="4437"/>
                  <a:pt x="572" y="4518"/>
                  <a:pt x="393" y="4492"/>
                </a:cubicBezTo>
                <a:cubicBezTo>
                  <a:pt x="243" y="4442"/>
                  <a:pt x="0" y="4350"/>
                  <a:pt x="151" y="4151"/>
                </a:cubicBezTo>
                <a:cubicBezTo>
                  <a:pt x="254" y="3818"/>
                  <a:pt x="330" y="3476"/>
                  <a:pt x="435" y="3143"/>
                </a:cubicBezTo>
                <a:cubicBezTo>
                  <a:pt x="585" y="2617"/>
                  <a:pt x="759" y="2098"/>
                  <a:pt x="919" y="1576"/>
                </a:cubicBezTo>
                <a:cubicBezTo>
                  <a:pt x="637" y="1881"/>
                  <a:pt x="938" y="1484"/>
                  <a:pt x="880" y="1391"/>
                </a:cubicBezTo>
                <a:cubicBezTo>
                  <a:pt x="941" y="1247"/>
                  <a:pt x="1073" y="1125"/>
                  <a:pt x="1118" y="967"/>
                </a:cubicBezTo>
                <a:cubicBezTo>
                  <a:pt x="1135" y="785"/>
                  <a:pt x="1346" y="885"/>
                  <a:pt x="1463" y="858"/>
                </a:cubicBezTo>
                <a:cubicBezTo>
                  <a:pt x="1518" y="846"/>
                  <a:pt x="1521" y="760"/>
                  <a:pt x="1555" y="718"/>
                </a:cubicBezTo>
                <a:cubicBezTo>
                  <a:pt x="1633" y="565"/>
                  <a:pt x="1738" y="427"/>
                  <a:pt x="1848" y="296"/>
                </a:cubicBezTo>
                <a:cubicBezTo>
                  <a:pt x="1960" y="186"/>
                  <a:pt x="2124" y="0"/>
                  <a:pt x="2284" y="144"/>
                </a:cubicBezTo>
                <a:cubicBezTo>
                  <a:pt x="2390" y="285"/>
                  <a:pt x="2248" y="463"/>
                  <a:pt x="2197" y="603"/>
                </a:cubicBezTo>
                <a:cubicBezTo>
                  <a:pt x="2162" y="790"/>
                  <a:pt x="2021" y="938"/>
                  <a:pt x="1986" y="1121"/>
                </a:cubicBezTo>
                <a:cubicBezTo>
                  <a:pt x="2109" y="1054"/>
                  <a:pt x="2202" y="867"/>
                  <a:pt x="2378" y="906"/>
                </a:cubicBezTo>
                <a:cubicBezTo>
                  <a:pt x="2472" y="934"/>
                  <a:pt x="2514" y="846"/>
                  <a:pt x="2558" y="778"/>
                </a:cubicBezTo>
                <a:cubicBezTo>
                  <a:pt x="2652" y="637"/>
                  <a:pt x="2760" y="475"/>
                  <a:pt x="2928" y="419"/>
                </a:cubicBezTo>
                <a:cubicBezTo>
                  <a:pt x="3113" y="374"/>
                  <a:pt x="3266" y="604"/>
                  <a:pt x="3139" y="752"/>
                </a:cubicBezTo>
                <a:cubicBezTo>
                  <a:pt x="3055" y="950"/>
                  <a:pt x="2951" y="1141"/>
                  <a:pt x="2892" y="1348"/>
                </a:cubicBezTo>
                <a:cubicBezTo>
                  <a:pt x="3007" y="1160"/>
                  <a:pt x="3326" y="1234"/>
                  <a:pt x="3349" y="1452"/>
                </a:cubicBezTo>
                <a:cubicBezTo>
                  <a:pt x="3354" y="1561"/>
                  <a:pt x="3171" y="1813"/>
                  <a:pt x="3248" y="1834"/>
                </a:cubicBezTo>
                <a:cubicBezTo>
                  <a:pt x="3335" y="1658"/>
                  <a:pt x="3410" y="1476"/>
                  <a:pt x="3513" y="1309"/>
                </a:cubicBezTo>
                <a:cubicBezTo>
                  <a:pt x="3620" y="1112"/>
                  <a:pt x="3760" y="935"/>
                  <a:pt x="3919" y="779"/>
                </a:cubicBezTo>
                <a:cubicBezTo>
                  <a:pt x="4060" y="689"/>
                  <a:pt x="4290" y="738"/>
                  <a:pt x="4301" y="930"/>
                </a:cubicBezTo>
                <a:cubicBezTo>
                  <a:pt x="4193" y="1201"/>
                  <a:pt x="4055" y="1459"/>
                  <a:pt x="3937" y="1726"/>
                </a:cubicBezTo>
                <a:cubicBezTo>
                  <a:pt x="3941" y="1796"/>
                  <a:pt x="4042" y="1570"/>
                  <a:pt x="4099" y="1549"/>
                </a:cubicBezTo>
                <a:cubicBezTo>
                  <a:pt x="4204" y="1423"/>
                  <a:pt x="4409" y="1279"/>
                  <a:pt x="4558" y="1414"/>
                </a:cubicBezTo>
                <a:cubicBezTo>
                  <a:pt x="4714" y="1426"/>
                  <a:pt x="4736" y="1129"/>
                  <a:pt x="4859" y="1041"/>
                </a:cubicBezTo>
                <a:cubicBezTo>
                  <a:pt x="4980" y="877"/>
                  <a:pt x="5158" y="683"/>
                  <a:pt x="5385" y="734"/>
                </a:cubicBezTo>
                <a:cubicBezTo>
                  <a:pt x="5491" y="787"/>
                  <a:pt x="5508" y="985"/>
                  <a:pt x="5638" y="829"/>
                </a:cubicBezTo>
                <a:cubicBezTo>
                  <a:pt x="5761" y="700"/>
                  <a:pt x="6027" y="715"/>
                  <a:pt x="6087" y="896"/>
                </a:cubicBezTo>
                <a:cubicBezTo>
                  <a:pt x="6211" y="777"/>
                  <a:pt x="6383" y="733"/>
                  <a:pt x="6539" y="733"/>
                </a:cubicBezTo>
                <a:cubicBezTo>
                  <a:pt x="6661" y="609"/>
                  <a:pt x="6811" y="450"/>
                  <a:pt x="7005" y="512"/>
                </a:cubicBezTo>
                <a:cubicBezTo>
                  <a:pt x="7193" y="572"/>
                  <a:pt x="7140" y="824"/>
                  <a:pt x="7073" y="959"/>
                </a:cubicBezTo>
                <a:cubicBezTo>
                  <a:pt x="7121" y="997"/>
                  <a:pt x="7252" y="767"/>
                  <a:pt x="7385" y="800"/>
                </a:cubicBezTo>
                <a:cubicBezTo>
                  <a:pt x="7545" y="745"/>
                  <a:pt x="7597" y="1072"/>
                  <a:pt x="7737" y="883"/>
                </a:cubicBezTo>
                <a:cubicBezTo>
                  <a:pt x="7894" y="809"/>
                  <a:pt x="8086" y="879"/>
                  <a:pt x="8218" y="744"/>
                </a:cubicBezTo>
                <a:cubicBezTo>
                  <a:pt x="8395" y="653"/>
                  <a:pt x="8603" y="744"/>
                  <a:pt x="8581" y="959"/>
                </a:cubicBezTo>
                <a:cubicBezTo>
                  <a:pt x="8548" y="1061"/>
                  <a:pt x="8648" y="1028"/>
                  <a:pt x="8712" y="1033"/>
                </a:cubicBezTo>
                <a:cubicBezTo>
                  <a:pt x="8885" y="1061"/>
                  <a:pt x="8783" y="1372"/>
                  <a:pt x="9013" y="1283"/>
                </a:cubicBezTo>
                <a:cubicBezTo>
                  <a:pt x="9215" y="1374"/>
                  <a:pt x="9118" y="1606"/>
                  <a:pt x="9041" y="1752"/>
                </a:cubicBezTo>
                <a:cubicBezTo>
                  <a:pt x="8934" y="1993"/>
                  <a:pt x="8822" y="2233"/>
                  <a:pt x="8717" y="2474"/>
                </a:cubicBezTo>
                <a:cubicBezTo>
                  <a:pt x="8618" y="2649"/>
                  <a:pt x="8570" y="2846"/>
                  <a:pt x="8469" y="3019"/>
                </a:cubicBezTo>
                <a:cubicBezTo>
                  <a:pt x="8351" y="3279"/>
                  <a:pt x="8244" y="3544"/>
                  <a:pt x="8161" y="3818"/>
                </a:cubicBezTo>
                <a:cubicBezTo>
                  <a:pt x="8119" y="3920"/>
                  <a:pt x="7993" y="4181"/>
                  <a:pt x="8195" y="4046"/>
                </a:cubicBezTo>
                <a:cubicBezTo>
                  <a:pt x="8397" y="4112"/>
                  <a:pt x="8221" y="4380"/>
                  <a:pt x="8189" y="4523"/>
                </a:cubicBezTo>
                <a:cubicBezTo>
                  <a:pt x="8159" y="4708"/>
                  <a:pt x="7903" y="4752"/>
                  <a:pt x="7755" y="4700"/>
                </a:cubicBezTo>
                <a:close/>
              </a:path>
            </a:pathLst>
          </a:custGeom>
          <a:solidFill>
            <a:srgbClr val="2980B9">
              <a:alpha val="5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>
              <a:solidFill>
                <a:srgbClr val="1D436F"/>
              </a:solidFill>
              <a:latin typeface="Segoe Print" panose="020006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9" name="Circle">
            <a:hlinkClick r:id="rId17" action="ppaction://hlinksldjump"/>
          </p:cNvPr>
          <p:cNvSpPr>
            <a:spLocks/>
          </p:cNvSpPr>
          <p:nvPr/>
        </p:nvSpPr>
        <p:spPr bwMode="auto">
          <a:xfrm>
            <a:off x="0" y="3222988"/>
            <a:ext cx="2284419" cy="383425"/>
          </a:xfrm>
          <a:custGeom>
            <a:avLst/>
            <a:gdLst>
              <a:gd name="T0" fmla="*/ 5602 w 8736"/>
              <a:gd name="T1" fmla="*/ 0 h 6239"/>
              <a:gd name="T2" fmla="*/ 8592 w 8736"/>
              <a:gd name="T3" fmla="*/ 2694 h 6239"/>
              <a:gd name="T4" fmla="*/ 7258 w 8736"/>
              <a:gd name="T5" fmla="*/ 5172 h 6239"/>
              <a:gd name="T6" fmla="*/ 2356 w 8736"/>
              <a:gd name="T7" fmla="*/ 5577 h 6239"/>
              <a:gd name="T8" fmla="*/ 416 w 8736"/>
              <a:gd name="T9" fmla="*/ 2627 h 6239"/>
              <a:gd name="T10" fmla="*/ 2086 w 8736"/>
              <a:gd name="T11" fmla="*/ 1267 h 6239"/>
              <a:gd name="T12" fmla="*/ 6881 w 8736"/>
              <a:gd name="T13" fmla="*/ 1590 h 6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36" h="6239">
                <a:moveTo>
                  <a:pt x="5602" y="0"/>
                </a:moveTo>
                <a:cubicBezTo>
                  <a:pt x="7067" y="285"/>
                  <a:pt x="8381" y="1274"/>
                  <a:pt x="8592" y="2694"/>
                </a:cubicBezTo>
                <a:cubicBezTo>
                  <a:pt x="8736" y="3670"/>
                  <a:pt x="8201" y="4685"/>
                  <a:pt x="7258" y="5172"/>
                </a:cubicBezTo>
                <a:cubicBezTo>
                  <a:pt x="5706" y="5975"/>
                  <a:pt x="4086" y="6239"/>
                  <a:pt x="2356" y="5577"/>
                </a:cubicBezTo>
                <a:cubicBezTo>
                  <a:pt x="1311" y="5177"/>
                  <a:pt x="0" y="3732"/>
                  <a:pt x="416" y="2627"/>
                </a:cubicBezTo>
                <a:cubicBezTo>
                  <a:pt x="677" y="1933"/>
                  <a:pt x="1462" y="1530"/>
                  <a:pt x="2086" y="1267"/>
                </a:cubicBezTo>
                <a:cubicBezTo>
                  <a:pt x="3292" y="757"/>
                  <a:pt x="6055" y="433"/>
                  <a:pt x="6881" y="1590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28380" y="2077878"/>
            <a:ext cx="5366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Hello </a:t>
            </a:r>
            <a:r>
              <a:rPr lang="en-US" b="1" dirty="0" err="1" smtClean="0"/>
              <a:t>Jone</a:t>
            </a:r>
            <a:r>
              <a:rPr lang="en-US" b="1" dirty="0" smtClean="0"/>
              <a:t>! Which calorie level you are targeting now?</a:t>
            </a:r>
            <a:endParaRPr lang="en-US" b="1" dirty="0"/>
          </a:p>
        </p:txBody>
      </p:sp>
      <p:sp>
        <p:nvSpPr>
          <p:cNvPr id="81" name="Circle">
            <a:hlinkClick r:id="rId18" action="ppaction://hlinksldjump"/>
          </p:cNvPr>
          <p:cNvSpPr>
            <a:spLocks/>
          </p:cNvSpPr>
          <p:nvPr/>
        </p:nvSpPr>
        <p:spPr bwMode="auto">
          <a:xfrm>
            <a:off x="-76200" y="76200"/>
            <a:ext cx="1907979" cy="438123"/>
          </a:xfrm>
          <a:custGeom>
            <a:avLst/>
            <a:gdLst>
              <a:gd name="T0" fmla="*/ 5602 w 8736"/>
              <a:gd name="T1" fmla="*/ 0 h 6239"/>
              <a:gd name="T2" fmla="*/ 8592 w 8736"/>
              <a:gd name="T3" fmla="*/ 2694 h 6239"/>
              <a:gd name="T4" fmla="*/ 7258 w 8736"/>
              <a:gd name="T5" fmla="*/ 5172 h 6239"/>
              <a:gd name="T6" fmla="*/ 2356 w 8736"/>
              <a:gd name="T7" fmla="*/ 5577 h 6239"/>
              <a:gd name="T8" fmla="*/ 416 w 8736"/>
              <a:gd name="T9" fmla="*/ 2627 h 6239"/>
              <a:gd name="T10" fmla="*/ 2086 w 8736"/>
              <a:gd name="T11" fmla="*/ 1267 h 6239"/>
              <a:gd name="T12" fmla="*/ 6881 w 8736"/>
              <a:gd name="T13" fmla="*/ 1590 h 6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36" h="6239">
                <a:moveTo>
                  <a:pt x="5602" y="0"/>
                </a:moveTo>
                <a:cubicBezTo>
                  <a:pt x="7067" y="285"/>
                  <a:pt x="8381" y="1274"/>
                  <a:pt x="8592" y="2694"/>
                </a:cubicBezTo>
                <a:cubicBezTo>
                  <a:pt x="8736" y="3670"/>
                  <a:pt x="8201" y="4685"/>
                  <a:pt x="7258" y="5172"/>
                </a:cubicBezTo>
                <a:cubicBezTo>
                  <a:pt x="5706" y="5975"/>
                  <a:pt x="4086" y="6239"/>
                  <a:pt x="2356" y="5577"/>
                </a:cubicBezTo>
                <a:cubicBezTo>
                  <a:pt x="1311" y="5177"/>
                  <a:pt x="0" y="3732"/>
                  <a:pt x="416" y="2627"/>
                </a:cubicBezTo>
                <a:cubicBezTo>
                  <a:pt x="677" y="1933"/>
                  <a:pt x="1462" y="1530"/>
                  <a:pt x="2086" y="1267"/>
                </a:cubicBezTo>
                <a:cubicBezTo>
                  <a:pt x="3292" y="757"/>
                  <a:pt x="6055" y="433"/>
                  <a:pt x="6881" y="1590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61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Jumbotron Example"/>
          <p:cNvGrpSpPr/>
          <p:nvPr/>
        </p:nvGrpSpPr>
        <p:grpSpPr>
          <a:xfrm>
            <a:off x="0" y="29600"/>
            <a:ext cx="9144000" cy="6705573"/>
            <a:chOff x="1476372" y="363604"/>
            <a:chExt cx="9239256" cy="6061883"/>
          </a:xfrm>
        </p:grpSpPr>
        <p:sp>
          <p:nvSpPr>
            <p:cNvPr id="5" name="Navbar Shape"/>
            <p:cNvSpPr/>
            <p:nvPr userDrawn="1"/>
          </p:nvSpPr>
          <p:spPr>
            <a:xfrm>
              <a:off x="1476372" y="363604"/>
              <a:ext cx="9239256" cy="4953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8016" tIns="45720" rIns="128016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H" sz="140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my.nYOUtrition.org</a:t>
              </a:r>
              <a:endParaRPr lang="en-US" sz="14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Button"/>
            <p:cNvSpPr/>
            <p:nvPr userDrawn="1"/>
          </p:nvSpPr>
          <p:spPr>
            <a:xfrm>
              <a:off x="9965402" y="470890"/>
              <a:ext cx="708678" cy="280729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Sign out</a:t>
              </a:r>
            </a:p>
          </p:txBody>
        </p:sp>
        <p:cxnSp>
          <p:nvCxnSpPr>
            <p:cNvPr id="15" name="Line"/>
            <p:cNvCxnSpPr/>
            <p:nvPr userDrawn="1"/>
          </p:nvCxnSpPr>
          <p:spPr>
            <a:xfrm>
              <a:off x="1476372" y="858904"/>
              <a:ext cx="9239256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Footer"/>
            <p:cNvGrpSpPr/>
            <p:nvPr userDrawn="1"/>
          </p:nvGrpSpPr>
          <p:grpSpPr>
            <a:xfrm>
              <a:off x="1476372" y="6239350"/>
              <a:ext cx="9239256" cy="186137"/>
              <a:chOff x="1476372" y="6239350"/>
              <a:chExt cx="9239256" cy="186137"/>
            </a:xfrm>
          </p:grpSpPr>
          <p:cxnSp>
            <p:nvCxnSpPr>
              <p:cNvPr id="17" name="Line"/>
              <p:cNvCxnSpPr/>
              <p:nvPr userDrawn="1"/>
            </p:nvCxnSpPr>
            <p:spPr>
              <a:xfrm>
                <a:off x="1476372" y="6239350"/>
                <a:ext cx="9239256" cy="0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opyright"/>
              <p:cNvSpPr txBox="1"/>
              <p:nvPr userDrawn="1"/>
            </p:nvSpPr>
            <p:spPr>
              <a:xfrm>
                <a:off x="1624987" y="6260982"/>
                <a:ext cx="1101397" cy="1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© </a:t>
                </a:r>
                <a:r>
                  <a:rPr lang="en-US" sz="105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nYOUtrition.org</a:t>
                </a:r>
              </a:p>
            </p:txBody>
          </p:sp>
        </p:grpSp>
      </p:grpSp>
      <p:sp>
        <p:nvSpPr>
          <p:cNvPr id="25" name="Copyright"/>
          <p:cNvSpPr txBox="1"/>
          <p:nvPr/>
        </p:nvSpPr>
        <p:spPr>
          <a:xfrm>
            <a:off x="1343038" y="6553200"/>
            <a:ext cx="519373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map</a:t>
            </a:r>
          </a:p>
        </p:txBody>
      </p:sp>
      <p:sp>
        <p:nvSpPr>
          <p:cNvPr id="26" name="Copyright"/>
          <p:cNvSpPr txBox="1"/>
          <p:nvPr/>
        </p:nvSpPr>
        <p:spPr>
          <a:xfrm>
            <a:off x="2071427" y="6553200"/>
            <a:ext cx="795089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policies </a:t>
            </a:r>
          </a:p>
        </p:txBody>
      </p:sp>
      <p:sp>
        <p:nvSpPr>
          <p:cNvPr id="27" name="Copyright"/>
          <p:cNvSpPr txBox="1"/>
          <p:nvPr/>
        </p:nvSpPr>
        <p:spPr>
          <a:xfrm>
            <a:off x="3048000" y="6553200"/>
            <a:ext cx="801501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Privacy policy</a:t>
            </a:r>
          </a:p>
        </p:txBody>
      </p:sp>
      <p:sp>
        <p:nvSpPr>
          <p:cNvPr id="28" name="Copyright"/>
          <p:cNvSpPr txBox="1"/>
          <p:nvPr/>
        </p:nvSpPr>
        <p:spPr>
          <a:xfrm>
            <a:off x="4018105" y="6553200"/>
            <a:ext cx="1346522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Accessibility</a:t>
            </a:r>
            <a:r>
              <a:rPr lang="en-US" sz="1050" baseline="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statement</a:t>
            </a:r>
            <a:endParaRPr lang="en-US" sz="105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pyright"/>
          <p:cNvSpPr txBox="1"/>
          <p:nvPr/>
        </p:nvSpPr>
        <p:spPr>
          <a:xfrm>
            <a:off x="5586439" y="6553200"/>
            <a:ext cx="985847" cy="2019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of conduct</a:t>
            </a:r>
          </a:p>
        </p:txBody>
      </p:sp>
      <p:sp>
        <p:nvSpPr>
          <p:cNvPr id="30" name="Copyright"/>
          <p:cNvSpPr txBox="1"/>
          <p:nvPr/>
        </p:nvSpPr>
        <p:spPr>
          <a:xfrm>
            <a:off x="6705600" y="6553200"/>
            <a:ext cx="1131720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 quality</a:t>
            </a:r>
          </a:p>
        </p:txBody>
      </p:sp>
      <p:sp>
        <p:nvSpPr>
          <p:cNvPr id="31" name="Copyright"/>
          <p:cNvSpPr txBox="1"/>
          <p:nvPr/>
        </p:nvSpPr>
        <p:spPr>
          <a:xfrm>
            <a:off x="8016630" y="6553200"/>
            <a:ext cx="517770" cy="181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Contacts</a:t>
            </a:r>
          </a:p>
        </p:txBody>
      </p:sp>
      <p:sp>
        <p:nvSpPr>
          <p:cNvPr id="44" name="Share"/>
          <p:cNvSpPr>
            <a:spLocks noChangeAspect="1" noEditPoints="1"/>
          </p:cNvSpPr>
          <p:nvPr/>
        </p:nvSpPr>
        <p:spPr bwMode="auto">
          <a:xfrm>
            <a:off x="6056021" y="121442"/>
            <a:ext cx="367782" cy="364210"/>
          </a:xfrm>
          <a:custGeom>
            <a:avLst/>
            <a:gdLst>
              <a:gd name="T0" fmla="*/ 533 w 666"/>
              <a:gd name="T1" fmla="*/ 0 h 667"/>
              <a:gd name="T2" fmla="*/ 400 w 666"/>
              <a:gd name="T3" fmla="*/ 132 h 667"/>
              <a:gd name="T4" fmla="*/ 212 w 666"/>
              <a:gd name="T5" fmla="*/ 226 h 667"/>
              <a:gd name="T6" fmla="*/ 133 w 666"/>
              <a:gd name="T7" fmla="*/ 200 h 667"/>
              <a:gd name="T8" fmla="*/ 0 w 666"/>
              <a:gd name="T9" fmla="*/ 333 h 667"/>
              <a:gd name="T10" fmla="*/ 133 w 666"/>
              <a:gd name="T11" fmla="*/ 467 h 667"/>
              <a:gd name="T12" fmla="*/ 212 w 666"/>
              <a:gd name="T13" fmla="*/ 441 h 667"/>
              <a:gd name="T14" fmla="*/ 400 w 666"/>
              <a:gd name="T15" fmla="*/ 535 h 667"/>
              <a:gd name="T16" fmla="*/ 533 w 666"/>
              <a:gd name="T17" fmla="*/ 667 h 667"/>
              <a:gd name="T18" fmla="*/ 666 w 666"/>
              <a:gd name="T19" fmla="*/ 533 h 667"/>
              <a:gd name="T20" fmla="*/ 533 w 666"/>
              <a:gd name="T21" fmla="*/ 400 h 667"/>
              <a:gd name="T22" fmla="*/ 457 w 666"/>
              <a:gd name="T23" fmla="*/ 424 h 667"/>
              <a:gd name="T24" fmla="*/ 275 w 666"/>
              <a:gd name="T25" fmla="*/ 333 h 667"/>
              <a:gd name="T26" fmla="*/ 457 w 666"/>
              <a:gd name="T27" fmla="*/ 242 h 667"/>
              <a:gd name="T28" fmla="*/ 533 w 666"/>
              <a:gd name="T29" fmla="*/ 267 h 667"/>
              <a:gd name="T30" fmla="*/ 666 w 666"/>
              <a:gd name="T31" fmla="*/ 133 h 667"/>
              <a:gd name="T32" fmla="*/ 533 w 666"/>
              <a:gd name="T33" fmla="*/ 0 h 667"/>
              <a:gd name="T34" fmla="*/ 533 w 666"/>
              <a:gd name="T35" fmla="*/ 27 h 667"/>
              <a:gd name="T36" fmla="*/ 640 w 666"/>
              <a:gd name="T37" fmla="*/ 133 h 667"/>
              <a:gd name="T38" fmla="*/ 533 w 666"/>
              <a:gd name="T39" fmla="*/ 240 h 667"/>
              <a:gd name="T40" fmla="*/ 472 w 666"/>
              <a:gd name="T41" fmla="*/ 221 h 667"/>
              <a:gd name="T42" fmla="*/ 426 w 666"/>
              <a:gd name="T43" fmla="*/ 133 h 667"/>
              <a:gd name="T44" fmla="*/ 533 w 666"/>
              <a:gd name="T45" fmla="*/ 27 h 667"/>
              <a:gd name="T46" fmla="*/ 403 w 666"/>
              <a:gd name="T47" fmla="*/ 160 h 667"/>
              <a:gd name="T48" fmla="*/ 435 w 666"/>
              <a:gd name="T49" fmla="*/ 223 h 667"/>
              <a:gd name="T50" fmla="*/ 264 w 666"/>
              <a:gd name="T51" fmla="*/ 309 h 667"/>
              <a:gd name="T52" fmla="*/ 233 w 666"/>
              <a:gd name="T53" fmla="*/ 245 h 667"/>
              <a:gd name="T54" fmla="*/ 403 w 666"/>
              <a:gd name="T55" fmla="*/ 160 h 667"/>
              <a:gd name="T56" fmla="*/ 133 w 666"/>
              <a:gd name="T57" fmla="*/ 227 h 667"/>
              <a:gd name="T58" fmla="*/ 198 w 666"/>
              <a:gd name="T59" fmla="*/ 249 h 667"/>
              <a:gd name="T60" fmla="*/ 239 w 666"/>
              <a:gd name="T61" fmla="*/ 325 h 667"/>
              <a:gd name="T62" fmla="*/ 200 w 666"/>
              <a:gd name="T63" fmla="*/ 416 h 667"/>
              <a:gd name="T64" fmla="*/ 133 w 666"/>
              <a:gd name="T65" fmla="*/ 440 h 667"/>
              <a:gd name="T66" fmla="*/ 26 w 666"/>
              <a:gd name="T67" fmla="*/ 333 h 667"/>
              <a:gd name="T68" fmla="*/ 133 w 666"/>
              <a:gd name="T69" fmla="*/ 227 h 667"/>
              <a:gd name="T70" fmla="*/ 264 w 666"/>
              <a:gd name="T71" fmla="*/ 357 h 667"/>
              <a:gd name="T72" fmla="*/ 435 w 666"/>
              <a:gd name="T73" fmla="*/ 443 h 667"/>
              <a:gd name="T74" fmla="*/ 403 w 666"/>
              <a:gd name="T75" fmla="*/ 507 h 667"/>
              <a:gd name="T76" fmla="*/ 233 w 666"/>
              <a:gd name="T77" fmla="*/ 422 h 667"/>
              <a:gd name="T78" fmla="*/ 264 w 666"/>
              <a:gd name="T79" fmla="*/ 357 h 667"/>
              <a:gd name="T80" fmla="*/ 533 w 666"/>
              <a:gd name="T81" fmla="*/ 427 h 667"/>
              <a:gd name="T82" fmla="*/ 640 w 666"/>
              <a:gd name="T83" fmla="*/ 533 h 667"/>
              <a:gd name="T84" fmla="*/ 533 w 666"/>
              <a:gd name="T85" fmla="*/ 640 h 667"/>
              <a:gd name="T86" fmla="*/ 426 w 666"/>
              <a:gd name="T87" fmla="*/ 533 h 667"/>
              <a:gd name="T88" fmla="*/ 469 w 666"/>
              <a:gd name="T89" fmla="*/ 448 h 667"/>
              <a:gd name="T90" fmla="*/ 533 w 666"/>
              <a:gd name="T91" fmla="*/ 4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6" h="667">
                <a:moveTo>
                  <a:pt x="533" y="0"/>
                </a:moveTo>
                <a:cubicBezTo>
                  <a:pt x="460" y="0"/>
                  <a:pt x="400" y="59"/>
                  <a:pt x="400" y="132"/>
                </a:cubicBezTo>
                <a:lnTo>
                  <a:pt x="212" y="226"/>
                </a:lnTo>
                <a:cubicBezTo>
                  <a:pt x="190" y="210"/>
                  <a:pt x="162" y="200"/>
                  <a:pt x="133" y="200"/>
                </a:cubicBezTo>
                <a:cubicBezTo>
                  <a:pt x="59" y="200"/>
                  <a:pt x="0" y="260"/>
                  <a:pt x="0" y="333"/>
                </a:cubicBezTo>
                <a:cubicBezTo>
                  <a:pt x="0" y="407"/>
                  <a:pt x="59" y="467"/>
                  <a:pt x="133" y="467"/>
                </a:cubicBezTo>
                <a:cubicBezTo>
                  <a:pt x="162" y="467"/>
                  <a:pt x="190" y="457"/>
                  <a:pt x="212" y="441"/>
                </a:cubicBezTo>
                <a:lnTo>
                  <a:pt x="400" y="535"/>
                </a:lnTo>
                <a:cubicBezTo>
                  <a:pt x="400" y="608"/>
                  <a:pt x="460" y="667"/>
                  <a:pt x="533" y="667"/>
                </a:cubicBezTo>
                <a:cubicBezTo>
                  <a:pt x="606" y="667"/>
                  <a:pt x="666" y="607"/>
                  <a:pt x="666" y="533"/>
                </a:cubicBezTo>
                <a:cubicBezTo>
                  <a:pt x="666" y="460"/>
                  <a:pt x="606" y="400"/>
                  <a:pt x="533" y="400"/>
                </a:cubicBezTo>
                <a:cubicBezTo>
                  <a:pt x="505" y="400"/>
                  <a:pt x="478" y="409"/>
                  <a:pt x="457" y="424"/>
                </a:cubicBezTo>
                <a:lnTo>
                  <a:pt x="275" y="333"/>
                </a:lnTo>
                <a:lnTo>
                  <a:pt x="457" y="242"/>
                </a:lnTo>
                <a:cubicBezTo>
                  <a:pt x="478" y="258"/>
                  <a:pt x="505" y="267"/>
                  <a:pt x="533" y="267"/>
                </a:cubicBezTo>
                <a:cubicBezTo>
                  <a:pt x="606" y="267"/>
                  <a:pt x="666" y="207"/>
                  <a:pt x="666" y="133"/>
                </a:cubicBezTo>
                <a:cubicBezTo>
                  <a:pt x="666" y="60"/>
                  <a:pt x="606" y="0"/>
                  <a:pt x="533" y="0"/>
                </a:cubicBezTo>
                <a:close/>
                <a:moveTo>
                  <a:pt x="533" y="27"/>
                </a:moveTo>
                <a:cubicBezTo>
                  <a:pt x="592" y="27"/>
                  <a:pt x="640" y="74"/>
                  <a:pt x="640" y="133"/>
                </a:cubicBezTo>
                <a:cubicBezTo>
                  <a:pt x="640" y="192"/>
                  <a:pt x="592" y="240"/>
                  <a:pt x="533" y="240"/>
                </a:cubicBezTo>
                <a:cubicBezTo>
                  <a:pt x="510" y="240"/>
                  <a:pt x="489" y="233"/>
                  <a:pt x="472" y="221"/>
                </a:cubicBezTo>
                <a:cubicBezTo>
                  <a:pt x="442" y="198"/>
                  <a:pt x="428" y="163"/>
                  <a:pt x="426" y="133"/>
                </a:cubicBezTo>
                <a:cubicBezTo>
                  <a:pt x="426" y="74"/>
                  <a:pt x="474" y="27"/>
                  <a:pt x="533" y="27"/>
                </a:cubicBezTo>
                <a:close/>
                <a:moveTo>
                  <a:pt x="403" y="160"/>
                </a:moveTo>
                <a:cubicBezTo>
                  <a:pt x="407" y="184"/>
                  <a:pt x="419" y="206"/>
                  <a:pt x="435" y="223"/>
                </a:cubicBezTo>
                <a:lnTo>
                  <a:pt x="264" y="309"/>
                </a:lnTo>
                <a:cubicBezTo>
                  <a:pt x="259" y="285"/>
                  <a:pt x="248" y="263"/>
                  <a:pt x="233" y="245"/>
                </a:cubicBezTo>
                <a:lnTo>
                  <a:pt x="403" y="160"/>
                </a:lnTo>
                <a:close/>
                <a:moveTo>
                  <a:pt x="133" y="227"/>
                </a:moveTo>
                <a:cubicBezTo>
                  <a:pt x="158" y="227"/>
                  <a:pt x="180" y="235"/>
                  <a:pt x="198" y="249"/>
                </a:cubicBezTo>
                <a:cubicBezTo>
                  <a:pt x="225" y="268"/>
                  <a:pt x="237" y="300"/>
                  <a:pt x="239" y="325"/>
                </a:cubicBezTo>
                <a:cubicBezTo>
                  <a:pt x="238" y="361"/>
                  <a:pt x="239" y="379"/>
                  <a:pt x="200" y="416"/>
                </a:cubicBezTo>
                <a:cubicBezTo>
                  <a:pt x="182" y="431"/>
                  <a:pt x="158" y="440"/>
                  <a:pt x="133" y="440"/>
                </a:cubicBezTo>
                <a:cubicBezTo>
                  <a:pt x="74" y="440"/>
                  <a:pt x="26" y="392"/>
                  <a:pt x="26" y="333"/>
                </a:cubicBezTo>
                <a:cubicBezTo>
                  <a:pt x="26" y="274"/>
                  <a:pt x="74" y="227"/>
                  <a:pt x="133" y="227"/>
                </a:cubicBezTo>
                <a:close/>
                <a:moveTo>
                  <a:pt x="264" y="357"/>
                </a:moveTo>
                <a:lnTo>
                  <a:pt x="435" y="443"/>
                </a:lnTo>
                <a:cubicBezTo>
                  <a:pt x="419" y="461"/>
                  <a:pt x="407" y="482"/>
                  <a:pt x="403" y="507"/>
                </a:cubicBezTo>
                <a:lnTo>
                  <a:pt x="233" y="422"/>
                </a:lnTo>
                <a:cubicBezTo>
                  <a:pt x="248" y="404"/>
                  <a:pt x="259" y="382"/>
                  <a:pt x="264" y="357"/>
                </a:cubicBezTo>
                <a:close/>
                <a:moveTo>
                  <a:pt x="533" y="427"/>
                </a:moveTo>
                <a:cubicBezTo>
                  <a:pt x="592" y="427"/>
                  <a:pt x="640" y="474"/>
                  <a:pt x="640" y="533"/>
                </a:cubicBezTo>
                <a:cubicBezTo>
                  <a:pt x="640" y="592"/>
                  <a:pt x="592" y="640"/>
                  <a:pt x="533" y="640"/>
                </a:cubicBezTo>
                <a:cubicBezTo>
                  <a:pt x="474" y="640"/>
                  <a:pt x="426" y="592"/>
                  <a:pt x="426" y="533"/>
                </a:cubicBezTo>
                <a:cubicBezTo>
                  <a:pt x="430" y="495"/>
                  <a:pt x="442" y="468"/>
                  <a:pt x="469" y="448"/>
                </a:cubicBezTo>
                <a:cubicBezTo>
                  <a:pt x="487" y="435"/>
                  <a:pt x="509" y="427"/>
                  <a:pt x="533" y="4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LinkedIn"/>
          <p:cNvSpPr>
            <a:spLocks noChangeAspect="1" noEditPoints="1"/>
          </p:cNvSpPr>
          <p:nvPr/>
        </p:nvSpPr>
        <p:spPr bwMode="auto">
          <a:xfrm>
            <a:off x="5582141" y="133556"/>
            <a:ext cx="361459" cy="365004"/>
          </a:xfrm>
          <a:custGeom>
            <a:avLst/>
            <a:gdLst>
              <a:gd name="T0" fmla="*/ 0 w 667"/>
              <a:gd name="T1" fmla="*/ 133 h 666"/>
              <a:gd name="T2" fmla="*/ 133 w 667"/>
              <a:gd name="T3" fmla="*/ 666 h 666"/>
              <a:gd name="T4" fmla="*/ 667 w 667"/>
              <a:gd name="T5" fmla="*/ 533 h 666"/>
              <a:gd name="T6" fmla="*/ 533 w 667"/>
              <a:gd name="T7" fmla="*/ 0 h 666"/>
              <a:gd name="T8" fmla="*/ 133 w 667"/>
              <a:gd name="T9" fmla="*/ 26 h 666"/>
              <a:gd name="T10" fmla="*/ 640 w 667"/>
              <a:gd name="T11" fmla="*/ 133 h 666"/>
              <a:gd name="T12" fmla="*/ 533 w 667"/>
              <a:gd name="T13" fmla="*/ 640 h 666"/>
              <a:gd name="T14" fmla="*/ 27 w 667"/>
              <a:gd name="T15" fmla="*/ 533 h 666"/>
              <a:gd name="T16" fmla="*/ 133 w 667"/>
              <a:gd name="T17" fmla="*/ 26 h 666"/>
              <a:gd name="T18" fmla="*/ 93 w 667"/>
              <a:gd name="T19" fmla="*/ 169 h 666"/>
              <a:gd name="T20" fmla="*/ 164 w 667"/>
              <a:gd name="T21" fmla="*/ 232 h 666"/>
              <a:gd name="T22" fmla="*/ 226 w 667"/>
              <a:gd name="T23" fmla="*/ 168 h 666"/>
              <a:gd name="T24" fmla="*/ 160 w 667"/>
              <a:gd name="T25" fmla="*/ 133 h 666"/>
              <a:gd name="T26" fmla="*/ 160 w 667"/>
              <a:gd name="T27" fmla="*/ 206 h 666"/>
              <a:gd name="T28" fmla="*/ 160 w 667"/>
              <a:gd name="T29" fmla="*/ 133 h 666"/>
              <a:gd name="T30" fmla="*/ 93 w 667"/>
              <a:gd name="T31" fmla="*/ 253 h 666"/>
              <a:gd name="T32" fmla="*/ 107 w 667"/>
              <a:gd name="T33" fmla="*/ 573 h 666"/>
              <a:gd name="T34" fmla="*/ 227 w 667"/>
              <a:gd name="T35" fmla="*/ 560 h 666"/>
              <a:gd name="T36" fmla="*/ 227 w 667"/>
              <a:gd name="T37" fmla="*/ 253 h 666"/>
              <a:gd name="T38" fmla="*/ 107 w 667"/>
              <a:gd name="T39" fmla="*/ 240 h 666"/>
              <a:gd name="T40" fmla="*/ 240 w 667"/>
              <a:gd name="T41" fmla="*/ 253 h 666"/>
              <a:gd name="T42" fmla="*/ 253 w 667"/>
              <a:gd name="T43" fmla="*/ 573 h 666"/>
              <a:gd name="T44" fmla="*/ 373 w 667"/>
              <a:gd name="T45" fmla="*/ 560 h 666"/>
              <a:gd name="T46" fmla="*/ 380 w 667"/>
              <a:gd name="T47" fmla="*/ 361 h 666"/>
              <a:gd name="T48" fmla="*/ 435 w 667"/>
              <a:gd name="T49" fmla="*/ 361 h 666"/>
              <a:gd name="T50" fmla="*/ 440 w 667"/>
              <a:gd name="T51" fmla="*/ 560 h 666"/>
              <a:gd name="T52" fmla="*/ 560 w 667"/>
              <a:gd name="T53" fmla="*/ 573 h 666"/>
              <a:gd name="T54" fmla="*/ 573 w 667"/>
              <a:gd name="T55" fmla="*/ 386 h 666"/>
              <a:gd name="T56" fmla="*/ 444 w 667"/>
              <a:gd name="T57" fmla="*/ 240 h 666"/>
              <a:gd name="T58" fmla="*/ 373 w 667"/>
              <a:gd name="T59" fmla="*/ 253 h 666"/>
              <a:gd name="T60" fmla="*/ 253 w 667"/>
              <a:gd name="T61" fmla="*/ 240 h 666"/>
              <a:gd name="T62" fmla="*/ 200 w 667"/>
              <a:gd name="T63" fmla="*/ 266 h 666"/>
              <a:gd name="T64" fmla="*/ 200 w 667"/>
              <a:gd name="T65" fmla="*/ 546 h 666"/>
              <a:gd name="T66" fmla="*/ 120 w 667"/>
              <a:gd name="T67" fmla="*/ 266 h 666"/>
              <a:gd name="T68" fmla="*/ 347 w 667"/>
              <a:gd name="T69" fmla="*/ 266 h 666"/>
              <a:gd name="T70" fmla="*/ 372 w 667"/>
              <a:gd name="T71" fmla="*/ 300 h 666"/>
              <a:gd name="T72" fmla="*/ 444 w 667"/>
              <a:gd name="T73" fmla="*/ 266 h 666"/>
              <a:gd name="T74" fmla="*/ 547 w 667"/>
              <a:gd name="T75" fmla="*/ 386 h 666"/>
              <a:gd name="T76" fmla="*/ 467 w 667"/>
              <a:gd name="T77" fmla="*/ 546 h 666"/>
              <a:gd name="T78" fmla="*/ 459 w 667"/>
              <a:gd name="T79" fmla="*/ 349 h 666"/>
              <a:gd name="T80" fmla="*/ 357 w 667"/>
              <a:gd name="T81" fmla="*/ 347 h 666"/>
              <a:gd name="T82" fmla="*/ 347 w 667"/>
              <a:gd name="T83" fmla="*/ 546 h 666"/>
              <a:gd name="T84" fmla="*/ 267 w 667"/>
              <a:gd name="T85" fmla="*/ 26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7" h="666">
                <a:moveTo>
                  <a:pt x="133" y="0"/>
                </a:moveTo>
                <a:cubicBezTo>
                  <a:pt x="60" y="0"/>
                  <a:pt x="0" y="59"/>
                  <a:pt x="0" y="133"/>
                </a:cubicBezTo>
                <a:lnTo>
                  <a:pt x="0" y="533"/>
                </a:lnTo>
                <a:cubicBezTo>
                  <a:pt x="0" y="607"/>
                  <a:pt x="60" y="666"/>
                  <a:pt x="133" y="666"/>
                </a:cubicBezTo>
                <a:lnTo>
                  <a:pt x="533" y="666"/>
                </a:lnTo>
                <a:cubicBezTo>
                  <a:pt x="607" y="666"/>
                  <a:pt x="667" y="607"/>
                  <a:pt x="667" y="533"/>
                </a:cubicBezTo>
                <a:lnTo>
                  <a:pt x="667" y="133"/>
                </a:lnTo>
                <a:cubicBezTo>
                  <a:pt x="667" y="59"/>
                  <a:pt x="607" y="0"/>
                  <a:pt x="533" y="0"/>
                </a:cubicBezTo>
                <a:lnTo>
                  <a:pt x="133" y="0"/>
                </a:lnTo>
                <a:close/>
                <a:moveTo>
                  <a:pt x="133" y="26"/>
                </a:moveTo>
                <a:lnTo>
                  <a:pt x="533" y="26"/>
                </a:lnTo>
                <a:cubicBezTo>
                  <a:pt x="593" y="26"/>
                  <a:pt x="640" y="73"/>
                  <a:pt x="640" y="133"/>
                </a:cubicBezTo>
                <a:lnTo>
                  <a:pt x="640" y="533"/>
                </a:lnTo>
                <a:cubicBezTo>
                  <a:pt x="640" y="593"/>
                  <a:pt x="593" y="640"/>
                  <a:pt x="533" y="640"/>
                </a:cubicBezTo>
                <a:lnTo>
                  <a:pt x="133" y="640"/>
                </a:lnTo>
                <a:cubicBezTo>
                  <a:pt x="74" y="640"/>
                  <a:pt x="27" y="593"/>
                  <a:pt x="27" y="533"/>
                </a:cubicBezTo>
                <a:lnTo>
                  <a:pt x="27" y="133"/>
                </a:lnTo>
                <a:cubicBezTo>
                  <a:pt x="27" y="73"/>
                  <a:pt x="74" y="26"/>
                  <a:pt x="133" y="26"/>
                </a:cubicBezTo>
                <a:close/>
                <a:moveTo>
                  <a:pt x="160" y="106"/>
                </a:moveTo>
                <a:cubicBezTo>
                  <a:pt x="122" y="106"/>
                  <a:pt x="93" y="134"/>
                  <a:pt x="93" y="169"/>
                </a:cubicBezTo>
                <a:cubicBezTo>
                  <a:pt x="93" y="202"/>
                  <a:pt x="120" y="229"/>
                  <a:pt x="156" y="232"/>
                </a:cubicBezTo>
                <a:cubicBezTo>
                  <a:pt x="159" y="232"/>
                  <a:pt x="161" y="232"/>
                  <a:pt x="164" y="232"/>
                </a:cubicBezTo>
                <a:cubicBezTo>
                  <a:pt x="201" y="229"/>
                  <a:pt x="226" y="202"/>
                  <a:pt x="226" y="169"/>
                </a:cubicBezTo>
                <a:cubicBezTo>
                  <a:pt x="226" y="169"/>
                  <a:pt x="226" y="169"/>
                  <a:pt x="226" y="168"/>
                </a:cubicBezTo>
                <a:cubicBezTo>
                  <a:pt x="225" y="134"/>
                  <a:pt x="198" y="106"/>
                  <a:pt x="160" y="106"/>
                </a:cubicBezTo>
                <a:close/>
                <a:moveTo>
                  <a:pt x="160" y="133"/>
                </a:moveTo>
                <a:cubicBezTo>
                  <a:pt x="186" y="133"/>
                  <a:pt x="199" y="147"/>
                  <a:pt x="200" y="169"/>
                </a:cubicBezTo>
                <a:cubicBezTo>
                  <a:pt x="200" y="191"/>
                  <a:pt x="187" y="206"/>
                  <a:pt x="160" y="206"/>
                </a:cubicBezTo>
                <a:cubicBezTo>
                  <a:pt x="134" y="206"/>
                  <a:pt x="120" y="190"/>
                  <a:pt x="120" y="169"/>
                </a:cubicBezTo>
                <a:cubicBezTo>
                  <a:pt x="120" y="148"/>
                  <a:pt x="134" y="133"/>
                  <a:pt x="160" y="133"/>
                </a:cubicBezTo>
                <a:close/>
                <a:moveTo>
                  <a:pt x="107" y="240"/>
                </a:moveTo>
                <a:cubicBezTo>
                  <a:pt x="99" y="240"/>
                  <a:pt x="93" y="246"/>
                  <a:pt x="93" y="253"/>
                </a:cubicBezTo>
                <a:lnTo>
                  <a:pt x="93" y="560"/>
                </a:lnTo>
                <a:cubicBezTo>
                  <a:pt x="93" y="567"/>
                  <a:pt x="99" y="573"/>
                  <a:pt x="107" y="573"/>
                </a:cubicBezTo>
                <a:lnTo>
                  <a:pt x="213" y="573"/>
                </a:lnTo>
                <a:cubicBezTo>
                  <a:pt x="221" y="573"/>
                  <a:pt x="227" y="567"/>
                  <a:pt x="227" y="560"/>
                </a:cubicBezTo>
                <a:lnTo>
                  <a:pt x="227" y="465"/>
                </a:lnTo>
                <a:lnTo>
                  <a:pt x="227" y="253"/>
                </a:lnTo>
                <a:cubicBezTo>
                  <a:pt x="227" y="246"/>
                  <a:pt x="221" y="240"/>
                  <a:pt x="213" y="240"/>
                </a:cubicBezTo>
                <a:lnTo>
                  <a:pt x="107" y="240"/>
                </a:lnTo>
                <a:close/>
                <a:moveTo>
                  <a:pt x="253" y="240"/>
                </a:moveTo>
                <a:cubicBezTo>
                  <a:pt x="246" y="240"/>
                  <a:pt x="240" y="246"/>
                  <a:pt x="240" y="253"/>
                </a:cubicBezTo>
                <a:lnTo>
                  <a:pt x="240" y="560"/>
                </a:lnTo>
                <a:cubicBezTo>
                  <a:pt x="240" y="567"/>
                  <a:pt x="246" y="573"/>
                  <a:pt x="253" y="573"/>
                </a:cubicBezTo>
                <a:lnTo>
                  <a:pt x="360" y="573"/>
                </a:lnTo>
                <a:cubicBezTo>
                  <a:pt x="367" y="573"/>
                  <a:pt x="373" y="567"/>
                  <a:pt x="373" y="560"/>
                </a:cubicBezTo>
                <a:lnTo>
                  <a:pt x="373" y="386"/>
                </a:lnTo>
                <a:cubicBezTo>
                  <a:pt x="373" y="381"/>
                  <a:pt x="375" y="369"/>
                  <a:pt x="380" y="361"/>
                </a:cubicBezTo>
                <a:cubicBezTo>
                  <a:pt x="385" y="352"/>
                  <a:pt x="391" y="346"/>
                  <a:pt x="407" y="346"/>
                </a:cubicBezTo>
                <a:cubicBezTo>
                  <a:pt x="425" y="346"/>
                  <a:pt x="431" y="353"/>
                  <a:pt x="435" y="361"/>
                </a:cubicBezTo>
                <a:cubicBezTo>
                  <a:pt x="439" y="370"/>
                  <a:pt x="440" y="381"/>
                  <a:pt x="440" y="386"/>
                </a:cubicBezTo>
                <a:lnTo>
                  <a:pt x="440" y="560"/>
                </a:lnTo>
                <a:cubicBezTo>
                  <a:pt x="440" y="567"/>
                  <a:pt x="446" y="573"/>
                  <a:pt x="453" y="573"/>
                </a:cubicBezTo>
                <a:lnTo>
                  <a:pt x="560" y="573"/>
                </a:lnTo>
                <a:cubicBezTo>
                  <a:pt x="567" y="573"/>
                  <a:pt x="573" y="567"/>
                  <a:pt x="573" y="560"/>
                </a:cubicBezTo>
                <a:lnTo>
                  <a:pt x="573" y="386"/>
                </a:lnTo>
                <a:cubicBezTo>
                  <a:pt x="573" y="339"/>
                  <a:pt x="559" y="302"/>
                  <a:pt x="536" y="277"/>
                </a:cubicBezTo>
                <a:cubicBezTo>
                  <a:pt x="512" y="252"/>
                  <a:pt x="479" y="240"/>
                  <a:pt x="444" y="240"/>
                </a:cubicBezTo>
                <a:cubicBezTo>
                  <a:pt x="411" y="240"/>
                  <a:pt x="389" y="250"/>
                  <a:pt x="373" y="261"/>
                </a:cubicBezTo>
                <a:lnTo>
                  <a:pt x="373" y="253"/>
                </a:lnTo>
                <a:cubicBezTo>
                  <a:pt x="373" y="246"/>
                  <a:pt x="367" y="240"/>
                  <a:pt x="360" y="240"/>
                </a:cubicBezTo>
                <a:lnTo>
                  <a:pt x="253" y="240"/>
                </a:lnTo>
                <a:close/>
                <a:moveTo>
                  <a:pt x="120" y="266"/>
                </a:moveTo>
                <a:lnTo>
                  <a:pt x="200" y="266"/>
                </a:lnTo>
                <a:lnTo>
                  <a:pt x="200" y="465"/>
                </a:lnTo>
                <a:lnTo>
                  <a:pt x="200" y="546"/>
                </a:lnTo>
                <a:lnTo>
                  <a:pt x="120" y="546"/>
                </a:lnTo>
                <a:lnTo>
                  <a:pt x="120" y="266"/>
                </a:lnTo>
                <a:close/>
                <a:moveTo>
                  <a:pt x="267" y="266"/>
                </a:moveTo>
                <a:lnTo>
                  <a:pt x="347" y="266"/>
                </a:lnTo>
                <a:lnTo>
                  <a:pt x="347" y="294"/>
                </a:lnTo>
                <a:cubicBezTo>
                  <a:pt x="347" y="308"/>
                  <a:pt x="365" y="313"/>
                  <a:pt x="372" y="300"/>
                </a:cubicBezTo>
                <a:cubicBezTo>
                  <a:pt x="372" y="300"/>
                  <a:pt x="376" y="293"/>
                  <a:pt x="387" y="284"/>
                </a:cubicBezTo>
                <a:cubicBezTo>
                  <a:pt x="398" y="275"/>
                  <a:pt x="416" y="266"/>
                  <a:pt x="444" y="266"/>
                </a:cubicBezTo>
                <a:cubicBezTo>
                  <a:pt x="473" y="266"/>
                  <a:pt x="498" y="276"/>
                  <a:pt x="516" y="295"/>
                </a:cubicBezTo>
                <a:cubicBezTo>
                  <a:pt x="535" y="315"/>
                  <a:pt x="547" y="344"/>
                  <a:pt x="547" y="386"/>
                </a:cubicBezTo>
                <a:lnTo>
                  <a:pt x="547" y="546"/>
                </a:lnTo>
                <a:lnTo>
                  <a:pt x="467" y="546"/>
                </a:lnTo>
                <a:lnTo>
                  <a:pt x="467" y="386"/>
                </a:lnTo>
                <a:cubicBezTo>
                  <a:pt x="467" y="380"/>
                  <a:pt x="467" y="364"/>
                  <a:pt x="459" y="349"/>
                </a:cubicBezTo>
                <a:cubicBezTo>
                  <a:pt x="451" y="334"/>
                  <a:pt x="433" y="320"/>
                  <a:pt x="407" y="320"/>
                </a:cubicBezTo>
                <a:cubicBezTo>
                  <a:pt x="382" y="320"/>
                  <a:pt x="365" y="333"/>
                  <a:pt x="357" y="347"/>
                </a:cubicBezTo>
                <a:cubicBezTo>
                  <a:pt x="348" y="362"/>
                  <a:pt x="347" y="377"/>
                  <a:pt x="347" y="386"/>
                </a:cubicBezTo>
                <a:lnTo>
                  <a:pt x="347" y="546"/>
                </a:lnTo>
                <a:lnTo>
                  <a:pt x="267" y="546"/>
                </a:lnTo>
                <a:lnTo>
                  <a:pt x="267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7" name="Search Field"/>
          <p:cNvGrpSpPr/>
          <p:nvPr/>
        </p:nvGrpSpPr>
        <p:grpSpPr>
          <a:xfrm>
            <a:off x="6705600" y="688975"/>
            <a:ext cx="2286000" cy="355600"/>
            <a:chOff x="1298575" y="2298700"/>
            <a:chExt cx="2286000" cy="355600"/>
          </a:xfrm>
        </p:grpSpPr>
        <p:sp>
          <p:nvSpPr>
            <p:cNvPr id="48" name="Text"/>
            <p:cNvSpPr>
              <a:spLocks noChangeArrowheads="1"/>
            </p:cNvSpPr>
            <p:nvPr userDrawn="1"/>
          </p:nvSpPr>
          <p:spPr bwMode="auto">
            <a:xfrm>
              <a:off x="1298575" y="2298700"/>
              <a:ext cx="2286000" cy="3556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508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38912" tIns="45720" rIns="10795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000000">
                      <a:alpha val="53725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800" dirty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ind"/>
            <p:cNvSpPr>
              <a:spLocks noChangeAspect="1" noEditPoints="1"/>
            </p:cNvSpPr>
            <p:nvPr userDrawn="1"/>
          </p:nvSpPr>
          <p:spPr bwMode="auto">
            <a:xfrm>
              <a:off x="1419021" y="2418755"/>
              <a:ext cx="114498" cy="115490"/>
            </a:xfrm>
            <a:custGeom>
              <a:avLst/>
              <a:gdLst>
                <a:gd name="T0" fmla="*/ 378 w 1016"/>
                <a:gd name="T1" fmla="*/ 639 h 1016"/>
                <a:gd name="T2" fmla="*/ 117 w 1016"/>
                <a:gd name="T3" fmla="*/ 377 h 1016"/>
                <a:gd name="T4" fmla="*/ 378 w 1016"/>
                <a:gd name="T5" fmla="*/ 116 h 1016"/>
                <a:gd name="T6" fmla="*/ 639 w 1016"/>
                <a:gd name="T7" fmla="*/ 377 h 1016"/>
                <a:gd name="T8" fmla="*/ 378 w 1016"/>
                <a:gd name="T9" fmla="*/ 639 h 1016"/>
                <a:gd name="T10" fmla="*/ 727 w 1016"/>
                <a:gd name="T11" fmla="*/ 639 h 1016"/>
                <a:gd name="T12" fmla="*/ 681 w 1016"/>
                <a:gd name="T13" fmla="*/ 639 h 1016"/>
                <a:gd name="T14" fmla="*/ 665 w 1016"/>
                <a:gd name="T15" fmla="*/ 623 h 1016"/>
                <a:gd name="T16" fmla="*/ 756 w 1016"/>
                <a:gd name="T17" fmla="*/ 377 h 1016"/>
                <a:gd name="T18" fmla="*/ 378 w 1016"/>
                <a:gd name="T19" fmla="*/ 0 h 1016"/>
                <a:gd name="T20" fmla="*/ 0 w 1016"/>
                <a:gd name="T21" fmla="*/ 377 h 1016"/>
                <a:gd name="T22" fmla="*/ 378 w 1016"/>
                <a:gd name="T23" fmla="*/ 755 h 1016"/>
                <a:gd name="T24" fmla="*/ 623 w 1016"/>
                <a:gd name="T25" fmla="*/ 664 h 1016"/>
                <a:gd name="T26" fmla="*/ 639 w 1016"/>
                <a:gd name="T27" fmla="*/ 680 h 1016"/>
                <a:gd name="T28" fmla="*/ 639 w 1016"/>
                <a:gd name="T29" fmla="*/ 726 h 1016"/>
                <a:gd name="T30" fmla="*/ 930 w 1016"/>
                <a:gd name="T31" fmla="*/ 1016 h 1016"/>
                <a:gd name="T32" fmla="*/ 1016 w 1016"/>
                <a:gd name="T33" fmla="*/ 929 h 1016"/>
                <a:gd name="T34" fmla="*/ 727 w 1016"/>
                <a:gd name="T35" fmla="*/ 639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6" h="1016">
                  <a:moveTo>
                    <a:pt x="378" y="639"/>
                  </a:moveTo>
                  <a:cubicBezTo>
                    <a:pt x="234" y="639"/>
                    <a:pt x="117" y="521"/>
                    <a:pt x="117" y="377"/>
                  </a:cubicBezTo>
                  <a:cubicBezTo>
                    <a:pt x="117" y="233"/>
                    <a:pt x="234" y="116"/>
                    <a:pt x="378" y="116"/>
                  </a:cubicBezTo>
                  <a:cubicBezTo>
                    <a:pt x="522" y="116"/>
                    <a:pt x="639" y="233"/>
                    <a:pt x="639" y="377"/>
                  </a:cubicBezTo>
                  <a:cubicBezTo>
                    <a:pt x="639" y="521"/>
                    <a:pt x="522" y="639"/>
                    <a:pt x="378" y="639"/>
                  </a:cubicBezTo>
                  <a:moveTo>
                    <a:pt x="727" y="639"/>
                  </a:moveTo>
                  <a:lnTo>
                    <a:pt x="681" y="639"/>
                  </a:lnTo>
                  <a:lnTo>
                    <a:pt x="665" y="623"/>
                  </a:lnTo>
                  <a:cubicBezTo>
                    <a:pt x="721" y="557"/>
                    <a:pt x="756" y="471"/>
                    <a:pt x="756" y="377"/>
                  </a:cubicBezTo>
                  <a:cubicBezTo>
                    <a:pt x="756" y="169"/>
                    <a:pt x="587" y="0"/>
                    <a:pt x="378" y="0"/>
                  </a:cubicBezTo>
                  <a:cubicBezTo>
                    <a:pt x="169" y="0"/>
                    <a:pt x="0" y="169"/>
                    <a:pt x="0" y="377"/>
                  </a:cubicBezTo>
                  <a:cubicBezTo>
                    <a:pt x="0" y="586"/>
                    <a:pt x="169" y="755"/>
                    <a:pt x="378" y="755"/>
                  </a:cubicBezTo>
                  <a:cubicBezTo>
                    <a:pt x="472" y="755"/>
                    <a:pt x="557" y="720"/>
                    <a:pt x="623" y="664"/>
                  </a:cubicBezTo>
                  <a:lnTo>
                    <a:pt x="639" y="680"/>
                  </a:lnTo>
                  <a:lnTo>
                    <a:pt x="639" y="726"/>
                  </a:lnTo>
                  <a:lnTo>
                    <a:pt x="930" y="1016"/>
                  </a:lnTo>
                  <a:lnTo>
                    <a:pt x="1016" y="929"/>
                  </a:lnTo>
                  <a:lnTo>
                    <a:pt x="727" y="639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Microphone"/>
            <p:cNvSpPr>
              <a:spLocks noChangeAspect="1" noEditPoints="1"/>
            </p:cNvSpPr>
            <p:nvPr userDrawn="1"/>
          </p:nvSpPr>
          <p:spPr bwMode="auto">
            <a:xfrm>
              <a:off x="3374910" y="2415781"/>
              <a:ext cx="89219" cy="121438"/>
            </a:xfrm>
            <a:custGeom>
              <a:avLst/>
              <a:gdLst>
                <a:gd name="T0" fmla="*/ 695 w 791"/>
                <a:gd name="T1" fmla="*/ 508 h 1073"/>
                <a:gd name="T2" fmla="*/ 395 w 791"/>
                <a:gd name="T3" fmla="*/ 796 h 1073"/>
                <a:gd name="T4" fmla="*/ 96 w 791"/>
                <a:gd name="T5" fmla="*/ 508 h 1073"/>
                <a:gd name="T6" fmla="*/ 0 w 791"/>
                <a:gd name="T7" fmla="*/ 508 h 1073"/>
                <a:gd name="T8" fmla="*/ 339 w 791"/>
                <a:gd name="T9" fmla="*/ 888 h 1073"/>
                <a:gd name="T10" fmla="*/ 339 w 791"/>
                <a:gd name="T11" fmla="*/ 1073 h 1073"/>
                <a:gd name="T12" fmla="*/ 452 w 791"/>
                <a:gd name="T13" fmla="*/ 1073 h 1073"/>
                <a:gd name="T14" fmla="*/ 452 w 791"/>
                <a:gd name="T15" fmla="*/ 888 h 1073"/>
                <a:gd name="T16" fmla="*/ 791 w 791"/>
                <a:gd name="T17" fmla="*/ 508 h 1073"/>
                <a:gd name="T18" fmla="*/ 695 w 791"/>
                <a:gd name="T19" fmla="*/ 508 h 1073"/>
                <a:gd name="T20" fmla="*/ 395 w 791"/>
                <a:gd name="T21" fmla="*/ 678 h 1073"/>
                <a:gd name="T22" fmla="*/ 564 w 791"/>
                <a:gd name="T23" fmla="*/ 508 h 1073"/>
                <a:gd name="T24" fmla="*/ 565 w 791"/>
                <a:gd name="T25" fmla="*/ 170 h 1073"/>
                <a:gd name="T26" fmla="*/ 395 w 791"/>
                <a:gd name="T27" fmla="*/ 0 h 1073"/>
                <a:gd name="T28" fmla="*/ 226 w 791"/>
                <a:gd name="T29" fmla="*/ 170 h 1073"/>
                <a:gd name="T30" fmla="*/ 226 w 791"/>
                <a:gd name="T31" fmla="*/ 508 h 1073"/>
                <a:gd name="T32" fmla="*/ 395 w 791"/>
                <a:gd name="T33" fmla="*/ 678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1" h="1073">
                  <a:moveTo>
                    <a:pt x="695" y="508"/>
                  </a:moveTo>
                  <a:cubicBezTo>
                    <a:pt x="695" y="678"/>
                    <a:pt x="551" y="796"/>
                    <a:pt x="395" y="796"/>
                  </a:cubicBezTo>
                  <a:cubicBezTo>
                    <a:pt x="240" y="796"/>
                    <a:pt x="96" y="678"/>
                    <a:pt x="96" y="508"/>
                  </a:cubicBezTo>
                  <a:lnTo>
                    <a:pt x="0" y="508"/>
                  </a:lnTo>
                  <a:cubicBezTo>
                    <a:pt x="0" y="701"/>
                    <a:pt x="154" y="860"/>
                    <a:pt x="339" y="888"/>
                  </a:cubicBezTo>
                  <a:lnTo>
                    <a:pt x="339" y="1073"/>
                  </a:lnTo>
                  <a:lnTo>
                    <a:pt x="452" y="1073"/>
                  </a:lnTo>
                  <a:lnTo>
                    <a:pt x="452" y="888"/>
                  </a:lnTo>
                  <a:cubicBezTo>
                    <a:pt x="637" y="860"/>
                    <a:pt x="791" y="701"/>
                    <a:pt x="791" y="508"/>
                  </a:cubicBezTo>
                  <a:lnTo>
                    <a:pt x="695" y="508"/>
                  </a:lnTo>
                  <a:close/>
                  <a:moveTo>
                    <a:pt x="395" y="678"/>
                  </a:moveTo>
                  <a:cubicBezTo>
                    <a:pt x="489" y="678"/>
                    <a:pt x="564" y="602"/>
                    <a:pt x="564" y="508"/>
                  </a:cubicBezTo>
                  <a:lnTo>
                    <a:pt x="565" y="170"/>
                  </a:lnTo>
                  <a:cubicBezTo>
                    <a:pt x="565" y="76"/>
                    <a:pt x="489" y="0"/>
                    <a:pt x="395" y="0"/>
                  </a:cubicBezTo>
                  <a:cubicBezTo>
                    <a:pt x="302" y="0"/>
                    <a:pt x="226" y="76"/>
                    <a:pt x="226" y="170"/>
                  </a:cubicBezTo>
                  <a:lnTo>
                    <a:pt x="226" y="508"/>
                  </a:lnTo>
                  <a:cubicBezTo>
                    <a:pt x="226" y="602"/>
                    <a:pt x="302" y="678"/>
                    <a:pt x="395" y="678"/>
                  </a:cubicBezTo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1" name="Menu Bar"/>
          <p:cNvGrpSpPr/>
          <p:nvPr>
            <p:custDataLst>
              <p:tags r:id="rId1"/>
            </p:custDataLst>
          </p:nvPr>
        </p:nvGrpSpPr>
        <p:grpSpPr>
          <a:xfrm>
            <a:off x="137801" y="685800"/>
            <a:ext cx="6483641" cy="345576"/>
            <a:chOff x="516930" y="1261239"/>
            <a:chExt cx="4087191" cy="240301"/>
          </a:xfrm>
          <a:solidFill>
            <a:srgbClr val="FFFFFF"/>
          </a:solidFill>
        </p:grpSpPr>
        <p:grpSp>
          <p:nvGrpSpPr>
            <p:cNvPr id="52" name="Menu Item"/>
            <p:cNvGrpSpPr/>
            <p:nvPr userDrawn="1"/>
          </p:nvGrpSpPr>
          <p:grpSpPr>
            <a:xfrm>
              <a:off x="516930" y="1261241"/>
              <a:ext cx="1080864" cy="240299"/>
              <a:chOff x="516930" y="1261241"/>
              <a:chExt cx="1080864" cy="240299"/>
            </a:xfrm>
            <a:grpFill/>
          </p:grpSpPr>
          <p:sp>
            <p:nvSpPr>
              <p:cNvPr id="62" name="Item"/>
              <p:cNvSpPr/>
              <p:nvPr userDrawn="1"/>
            </p:nvSpPr>
            <p:spPr>
              <a:xfrm>
                <a:off x="516930" y="1261241"/>
                <a:ext cx="1080864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b="1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DASHBOARS</a:t>
                </a:r>
                <a:endPara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Chevron"/>
              <p:cNvSpPr>
                <a:spLocks noChangeAspect="1"/>
              </p:cNvSpPr>
              <p:nvPr userDrawn="1">
                <p:custDataLst>
                  <p:tags r:id="rId11"/>
                </p:custDataLst>
              </p:nvPr>
            </p:nvSpPr>
            <p:spPr bwMode="auto">
              <a:xfrm>
                <a:off x="1473208" y="1363789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3" name="Menu Item"/>
            <p:cNvGrpSpPr/>
            <p:nvPr userDrawn="1"/>
          </p:nvGrpSpPr>
          <p:grpSpPr>
            <a:xfrm>
              <a:off x="1597794" y="1261241"/>
              <a:ext cx="1002108" cy="240299"/>
              <a:chOff x="1597794" y="1261241"/>
              <a:chExt cx="1002108" cy="240299"/>
            </a:xfrm>
            <a:grpFill/>
          </p:grpSpPr>
          <p:sp>
            <p:nvSpPr>
              <p:cNvPr id="60" name="Item"/>
              <p:cNvSpPr/>
              <p:nvPr userDrawn="1"/>
            </p:nvSpPr>
            <p:spPr>
              <a:xfrm>
                <a:off x="1597794" y="1261241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H" sz="900" b="1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 FOOD PLANS</a:t>
                </a:r>
                <a:endPara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Chevron"/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2475316" y="1363789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4" name="Menu Item"/>
            <p:cNvGrpSpPr/>
            <p:nvPr userDrawn="1"/>
          </p:nvGrpSpPr>
          <p:grpSpPr>
            <a:xfrm>
              <a:off x="2599902" y="1261241"/>
              <a:ext cx="1002108" cy="240299"/>
              <a:chOff x="2599902" y="1261241"/>
              <a:chExt cx="1002108" cy="240299"/>
            </a:xfrm>
            <a:grpFill/>
          </p:grpSpPr>
          <p:sp>
            <p:nvSpPr>
              <p:cNvPr id="58" name="Item"/>
              <p:cNvSpPr/>
              <p:nvPr userDrawn="1"/>
            </p:nvSpPr>
            <p:spPr>
              <a:xfrm>
                <a:off x="2599902" y="1261241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ONLINE TOOLS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hevron"/>
              <p:cNvSpPr>
                <a:spLocks noChangeAspect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3477424" y="1363789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5" name="Menu Item"/>
            <p:cNvGrpSpPr/>
            <p:nvPr userDrawn="1"/>
          </p:nvGrpSpPr>
          <p:grpSpPr>
            <a:xfrm>
              <a:off x="3602012" y="1261239"/>
              <a:ext cx="1002109" cy="240299"/>
              <a:chOff x="3602012" y="1261239"/>
              <a:chExt cx="1002109" cy="240299"/>
            </a:xfrm>
            <a:grpFill/>
          </p:grpSpPr>
          <p:sp>
            <p:nvSpPr>
              <p:cNvPr id="56" name="Item"/>
              <p:cNvSpPr/>
              <p:nvPr userDrawn="1"/>
            </p:nvSpPr>
            <p:spPr>
              <a:xfrm>
                <a:off x="3602012" y="1261239"/>
                <a:ext cx="1002109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MY.NYOUTRITION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Chevron"/>
              <p:cNvSpPr>
                <a:spLocks noChangeAspect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4479532" y="1363788"/>
                <a:ext cx="46034" cy="28701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82" name="Placeholder User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0505"/>
            <a:ext cx="501482" cy="501482"/>
          </a:xfrm>
          <a:prstGeom prst="ellipse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00900" y="1065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Jone</a:t>
            </a:r>
            <a:r>
              <a:rPr lang="fr-CH" dirty="0" smtClean="0"/>
              <a:t> </a:t>
            </a:r>
            <a:r>
              <a:rPr lang="fr-CH" dirty="0" err="1" smtClean="0"/>
              <a:t>Doe</a:t>
            </a:r>
            <a:endParaRPr lang="en-US" dirty="0"/>
          </a:p>
        </p:txBody>
      </p:sp>
      <p:sp>
        <p:nvSpPr>
          <p:cNvPr id="67" name="Scatter Plot"/>
          <p:cNvSpPr>
            <a:spLocks noChangeAspect="1" noEditPoints="1"/>
          </p:cNvSpPr>
          <p:nvPr/>
        </p:nvSpPr>
        <p:spPr bwMode="auto">
          <a:xfrm>
            <a:off x="117058" y="3505200"/>
            <a:ext cx="1992536" cy="2285999"/>
          </a:xfrm>
          <a:custGeom>
            <a:avLst/>
            <a:gdLst>
              <a:gd name="T0" fmla="*/ 0 w 671"/>
              <a:gd name="T1" fmla="*/ 13 h 667"/>
              <a:gd name="T2" fmla="*/ 653 w 671"/>
              <a:gd name="T3" fmla="*/ 667 h 667"/>
              <a:gd name="T4" fmla="*/ 26 w 671"/>
              <a:gd name="T5" fmla="*/ 640 h 667"/>
              <a:gd name="T6" fmla="*/ 13 w 671"/>
              <a:gd name="T7" fmla="*/ 0 h 667"/>
              <a:gd name="T8" fmla="*/ 533 w 671"/>
              <a:gd name="T9" fmla="*/ 80 h 667"/>
              <a:gd name="T10" fmla="*/ 666 w 671"/>
              <a:gd name="T11" fmla="*/ 80 h 667"/>
              <a:gd name="T12" fmla="*/ 600 w 671"/>
              <a:gd name="T13" fmla="*/ 40 h 667"/>
              <a:gd name="T14" fmla="*/ 600 w 671"/>
              <a:gd name="T15" fmla="*/ 120 h 667"/>
              <a:gd name="T16" fmla="*/ 600 w 671"/>
              <a:gd name="T17" fmla="*/ 40 h 667"/>
              <a:gd name="T18" fmla="*/ 400 w 671"/>
              <a:gd name="T19" fmla="*/ 120 h 667"/>
              <a:gd name="T20" fmla="*/ 533 w 671"/>
              <a:gd name="T21" fmla="*/ 120 h 667"/>
              <a:gd name="T22" fmla="*/ 466 w 671"/>
              <a:gd name="T23" fmla="*/ 80 h 667"/>
              <a:gd name="T24" fmla="*/ 466 w 671"/>
              <a:gd name="T25" fmla="*/ 160 h 667"/>
              <a:gd name="T26" fmla="*/ 466 w 671"/>
              <a:gd name="T27" fmla="*/ 80 h 667"/>
              <a:gd name="T28" fmla="*/ 506 w 671"/>
              <a:gd name="T29" fmla="*/ 240 h 667"/>
              <a:gd name="T30" fmla="*/ 640 w 671"/>
              <a:gd name="T31" fmla="*/ 240 h 667"/>
              <a:gd name="T32" fmla="*/ 400 w 671"/>
              <a:gd name="T33" fmla="*/ 187 h 667"/>
              <a:gd name="T34" fmla="*/ 400 w 671"/>
              <a:gd name="T35" fmla="*/ 320 h 667"/>
              <a:gd name="T36" fmla="*/ 400 w 671"/>
              <a:gd name="T37" fmla="*/ 187 h 667"/>
              <a:gd name="T38" fmla="*/ 613 w 671"/>
              <a:gd name="T39" fmla="*/ 240 h 667"/>
              <a:gd name="T40" fmla="*/ 533 w 671"/>
              <a:gd name="T41" fmla="*/ 240 h 667"/>
              <a:gd name="T42" fmla="*/ 400 w 671"/>
              <a:gd name="T43" fmla="*/ 213 h 667"/>
              <a:gd name="T44" fmla="*/ 400 w 671"/>
              <a:gd name="T45" fmla="*/ 293 h 667"/>
              <a:gd name="T46" fmla="*/ 400 w 671"/>
              <a:gd name="T47" fmla="*/ 213 h 667"/>
              <a:gd name="T48" fmla="*/ 186 w 671"/>
              <a:gd name="T49" fmla="*/ 320 h 667"/>
              <a:gd name="T50" fmla="*/ 320 w 671"/>
              <a:gd name="T51" fmla="*/ 320 h 667"/>
              <a:gd name="T52" fmla="*/ 253 w 671"/>
              <a:gd name="T53" fmla="*/ 280 h 667"/>
              <a:gd name="T54" fmla="*/ 253 w 671"/>
              <a:gd name="T55" fmla="*/ 360 h 667"/>
              <a:gd name="T56" fmla="*/ 253 w 671"/>
              <a:gd name="T57" fmla="*/ 280 h 667"/>
              <a:gd name="T58" fmla="*/ 453 w 671"/>
              <a:gd name="T59" fmla="*/ 373 h 667"/>
              <a:gd name="T60" fmla="*/ 586 w 671"/>
              <a:gd name="T61" fmla="*/ 373 h 667"/>
              <a:gd name="T62" fmla="*/ 373 w 671"/>
              <a:gd name="T63" fmla="*/ 333 h 667"/>
              <a:gd name="T64" fmla="*/ 373 w 671"/>
              <a:gd name="T65" fmla="*/ 467 h 667"/>
              <a:gd name="T66" fmla="*/ 373 w 671"/>
              <a:gd name="T67" fmla="*/ 333 h 667"/>
              <a:gd name="T68" fmla="*/ 560 w 671"/>
              <a:gd name="T69" fmla="*/ 373 h 667"/>
              <a:gd name="T70" fmla="*/ 480 w 671"/>
              <a:gd name="T71" fmla="*/ 373 h 667"/>
              <a:gd name="T72" fmla="*/ 373 w 671"/>
              <a:gd name="T73" fmla="*/ 360 h 667"/>
              <a:gd name="T74" fmla="*/ 373 w 671"/>
              <a:gd name="T75" fmla="*/ 440 h 667"/>
              <a:gd name="T76" fmla="*/ 373 w 671"/>
              <a:gd name="T77" fmla="*/ 360 h 667"/>
              <a:gd name="T78" fmla="*/ 93 w 671"/>
              <a:gd name="T79" fmla="*/ 453 h 667"/>
              <a:gd name="T80" fmla="*/ 226 w 671"/>
              <a:gd name="T81" fmla="*/ 453 h 667"/>
              <a:gd name="T82" fmla="*/ 160 w 671"/>
              <a:gd name="T83" fmla="*/ 413 h 667"/>
              <a:gd name="T84" fmla="*/ 160 w 671"/>
              <a:gd name="T85" fmla="*/ 493 h 667"/>
              <a:gd name="T86" fmla="*/ 160 w 671"/>
              <a:gd name="T87" fmla="*/ 413 h 667"/>
              <a:gd name="T88" fmla="*/ 226 w 671"/>
              <a:gd name="T89" fmla="*/ 520 h 667"/>
              <a:gd name="T90" fmla="*/ 360 w 671"/>
              <a:gd name="T91" fmla="*/ 520 h 667"/>
              <a:gd name="T92" fmla="*/ 293 w 671"/>
              <a:gd name="T93" fmla="*/ 480 h 667"/>
              <a:gd name="T94" fmla="*/ 293 w 671"/>
              <a:gd name="T95" fmla="*/ 560 h 667"/>
              <a:gd name="T96" fmla="*/ 293 w 671"/>
              <a:gd name="T97" fmla="*/ 48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71" h="667">
                <a:moveTo>
                  <a:pt x="13" y="0"/>
                </a:moveTo>
                <a:cubicBezTo>
                  <a:pt x="5" y="0"/>
                  <a:pt x="0" y="6"/>
                  <a:pt x="0" y="13"/>
                </a:cubicBezTo>
                <a:lnTo>
                  <a:pt x="0" y="667"/>
                </a:lnTo>
                <a:lnTo>
                  <a:pt x="653" y="667"/>
                </a:lnTo>
                <a:cubicBezTo>
                  <a:pt x="671" y="667"/>
                  <a:pt x="671" y="640"/>
                  <a:pt x="653" y="640"/>
                </a:cubicBezTo>
                <a:lnTo>
                  <a:pt x="26" y="640"/>
                </a:lnTo>
                <a:lnTo>
                  <a:pt x="26" y="13"/>
                </a:lnTo>
                <a:cubicBezTo>
                  <a:pt x="26" y="6"/>
                  <a:pt x="20" y="0"/>
                  <a:pt x="13" y="0"/>
                </a:cubicBezTo>
                <a:close/>
                <a:moveTo>
                  <a:pt x="600" y="13"/>
                </a:moveTo>
                <a:cubicBezTo>
                  <a:pt x="563" y="13"/>
                  <a:pt x="533" y="43"/>
                  <a:pt x="533" y="80"/>
                </a:cubicBezTo>
                <a:cubicBezTo>
                  <a:pt x="533" y="117"/>
                  <a:pt x="563" y="147"/>
                  <a:pt x="600" y="147"/>
                </a:cubicBezTo>
                <a:cubicBezTo>
                  <a:pt x="636" y="147"/>
                  <a:pt x="666" y="117"/>
                  <a:pt x="666" y="80"/>
                </a:cubicBezTo>
                <a:cubicBezTo>
                  <a:pt x="666" y="43"/>
                  <a:pt x="636" y="13"/>
                  <a:pt x="600" y="13"/>
                </a:cubicBezTo>
                <a:close/>
                <a:moveTo>
                  <a:pt x="600" y="40"/>
                </a:moveTo>
                <a:cubicBezTo>
                  <a:pt x="622" y="40"/>
                  <a:pt x="640" y="58"/>
                  <a:pt x="640" y="80"/>
                </a:cubicBezTo>
                <a:cubicBezTo>
                  <a:pt x="640" y="102"/>
                  <a:pt x="622" y="120"/>
                  <a:pt x="600" y="120"/>
                </a:cubicBezTo>
                <a:cubicBezTo>
                  <a:pt x="577" y="120"/>
                  <a:pt x="560" y="102"/>
                  <a:pt x="560" y="80"/>
                </a:cubicBezTo>
                <a:cubicBezTo>
                  <a:pt x="560" y="58"/>
                  <a:pt x="577" y="40"/>
                  <a:pt x="600" y="40"/>
                </a:cubicBezTo>
                <a:close/>
                <a:moveTo>
                  <a:pt x="466" y="53"/>
                </a:moveTo>
                <a:cubicBezTo>
                  <a:pt x="430" y="53"/>
                  <a:pt x="400" y="83"/>
                  <a:pt x="400" y="120"/>
                </a:cubicBezTo>
                <a:cubicBezTo>
                  <a:pt x="400" y="157"/>
                  <a:pt x="430" y="187"/>
                  <a:pt x="466" y="187"/>
                </a:cubicBezTo>
                <a:cubicBezTo>
                  <a:pt x="503" y="187"/>
                  <a:pt x="533" y="157"/>
                  <a:pt x="533" y="120"/>
                </a:cubicBezTo>
                <a:cubicBezTo>
                  <a:pt x="533" y="83"/>
                  <a:pt x="503" y="53"/>
                  <a:pt x="466" y="53"/>
                </a:cubicBezTo>
                <a:close/>
                <a:moveTo>
                  <a:pt x="466" y="80"/>
                </a:moveTo>
                <a:cubicBezTo>
                  <a:pt x="489" y="80"/>
                  <a:pt x="506" y="98"/>
                  <a:pt x="506" y="120"/>
                </a:cubicBezTo>
                <a:cubicBezTo>
                  <a:pt x="506" y="142"/>
                  <a:pt x="489" y="160"/>
                  <a:pt x="466" y="160"/>
                </a:cubicBezTo>
                <a:cubicBezTo>
                  <a:pt x="444" y="160"/>
                  <a:pt x="426" y="142"/>
                  <a:pt x="426" y="120"/>
                </a:cubicBezTo>
                <a:cubicBezTo>
                  <a:pt x="426" y="98"/>
                  <a:pt x="444" y="80"/>
                  <a:pt x="466" y="80"/>
                </a:cubicBezTo>
                <a:close/>
                <a:moveTo>
                  <a:pt x="573" y="173"/>
                </a:moveTo>
                <a:cubicBezTo>
                  <a:pt x="536" y="173"/>
                  <a:pt x="506" y="203"/>
                  <a:pt x="506" y="240"/>
                </a:cubicBezTo>
                <a:cubicBezTo>
                  <a:pt x="506" y="277"/>
                  <a:pt x="536" y="307"/>
                  <a:pt x="573" y="307"/>
                </a:cubicBezTo>
                <a:cubicBezTo>
                  <a:pt x="610" y="307"/>
                  <a:pt x="640" y="277"/>
                  <a:pt x="640" y="240"/>
                </a:cubicBezTo>
                <a:cubicBezTo>
                  <a:pt x="640" y="203"/>
                  <a:pt x="610" y="173"/>
                  <a:pt x="573" y="173"/>
                </a:cubicBezTo>
                <a:close/>
                <a:moveTo>
                  <a:pt x="400" y="187"/>
                </a:moveTo>
                <a:cubicBezTo>
                  <a:pt x="363" y="187"/>
                  <a:pt x="333" y="217"/>
                  <a:pt x="333" y="253"/>
                </a:cubicBezTo>
                <a:cubicBezTo>
                  <a:pt x="333" y="290"/>
                  <a:pt x="363" y="320"/>
                  <a:pt x="400" y="320"/>
                </a:cubicBezTo>
                <a:cubicBezTo>
                  <a:pt x="436" y="320"/>
                  <a:pt x="466" y="290"/>
                  <a:pt x="466" y="253"/>
                </a:cubicBezTo>
                <a:cubicBezTo>
                  <a:pt x="466" y="217"/>
                  <a:pt x="436" y="187"/>
                  <a:pt x="400" y="187"/>
                </a:cubicBezTo>
                <a:close/>
                <a:moveTo>
                  <a:pt x="573" y="200"/>
                </a:moveTo>
                <a:cubicBezTo>
                  <a:pt x="595" y="200"/>
                  <a:pt x="613" y="218"/>
                  <a:pt x="613" y="240"/>
                </a:cubicBezTo>
                <a:cubicBezTo>
                  <a:pt x="613" y="262"/>
                  <a:pt x="595" y="280"/>
                  <a:pt x="573" y="280"/>
                </a:cubicBezTo>
                <a:cubicBezTo>
                  <a:pt x="551" y="280"/>
                  <a:pt x="533" y="262"/>
                  <a:pt x="533" y="240"/>
                </a:cubicBezTo>
                <a:cubicBezTo>
                  <a:pt x="533" y="218"/>
                  <a:pt x="551" y="200"/>
                  <a:pt x="573" y="200"/>
                </a:cubicBezTo>
                <a:close/>
                <a:moveTo>
                  <a:pt x="400" y="213"/>
                </a:moveTo>
                <a:cubicBezTo>
                  <a:pt x="422" y="213"/>
                  <a:pt x="440" y="231"/>
                  <a:pt x="440" y="253"/>
                </a:cubicBezTo>
                <a:cubicBezTo>
                  <a:pt x="440" y="276"/>
                  <a:pt x="422" y="293"/>
                  <a:pt x="400" y="293"/>
                </a:cubicBezTo>
                <a:cubicBezTo>
                  <a:pt x="377" y="293"/>
                  <a:pt x="360" y="276"/>
                  <a:pt x="360" y="253"/>
                </a:cubicBezTo>
                <a:cubicBezTo>
                  <a:pt x="360" y="231"/>
                  <a:pt x="377" y="213"/>
                  <a:pt x="400" y="213"/>
                </a:cubicBezTo>
                <a:close/>
                <a:moveTo>
                  <a:pt x="253" y="253"/>
                </a:moveTo>
                <a:cubicBezTo>
                  <a:pt x="216" y="253"/>
                  <a:pt x="186" y="283"/>
                  <a:pt x="186" y="320"/>
                </a:cubicBezTo>
                <a:cubicBezTo>
                  <a:pt x="186" y="357"/>
                  <a:pt x="216" y="387"/>
                  <a:pt x="253" y="387"/>
                </a:cubicBezTo>
                <a:cubicBezTo>
                  <a:pt x="290" y="387"/>
                  <a:pt x="320" y="357"/>
                  <a:pt x="320" y="320"/>
                </a:cubicBezTo>
                <a:cubicBezTo>
                  <a:pt x="320" y="283"/>
                  <a:pt x="290" y="253"/>
                  <a:pt x="253" y="253"/>
                </a:cubicBezTo>
                <a:close/>
                <a:moveTo>
                  <a:pt x="253" y="280"/>
                </a:moveTo>
                <a:cubicBezTo>
                  <a:pt x="275" y="280"/>
                  <a:pt x="293" y="298"/>
                  <a:pt x="293" y="320"/>
                </a:cubicBezTo>
                <a:cubicBezTo>
                  <a:pt x="293" y="342"/>
                  <a:pt x="275" y="360"/>
                  <a:pt x="253" y="360"/>
                </a:cubicBezTo>
                <a:cubicBezTo>
                  <a:pt x="231" y="360"/>
                  <a:pt x="213" y="342"/>
                  <a:pt x="213" y="320"/>
                </a:cubicBezTo>
                <a:cubicBezTo>
                  <a:pt x="213" y="298"/>
                  <a:pt x="231" y="280"/>
                  <a:pt x="253" y="280"/>
                </a:cubicBezTo>
                <a:close/>
                <a:moveTo>
                  <a:pt x="520" y="307"/>
                </a:moveTo>
                <a:cubicBezTo>
                  <a:pt x="483" y="307"/>
                  <a:pt x="453" y="337"/>
                  <a:pt x="453" y="373"/>
                </a:cubicBezTo>
                <a:cubicBezTo>
                  <a:pt x="453" y="410"/>
                  <a:pt x="483" y="440"/>
                  <a:pt x="520" y="440"/>
                </a:cubicBezTo>
                <a:cubicBezTo>
                  <a:pt x="556" y="440"/>
                  <a:pt x="586" y="410"/>
                  <a:pt x="586" y="373"/>
                </a:cubicBezTo>
                <a:cubicBezTo>
                  <a:pt x="586" y="337"/>
                  <a:pt x="556" y="307"/>
                  <a:pt x="520" y="307"/>
                </a:cubicBezTo>
                <a:close/>
                <a:moveTo>
                  <a:pt x="373" y="333"/>
                </a:moveTo>
                <a:cubicBezTo>
                  <a:pt x="336" y="333"/>
                  <a:pt x="306" y="363"/>
                  <a:pt x="306" y="400"/>
                </a:cubicBezTo>
                <a:cubicBezTo>
                  <a:pt x="306" y="437"/>
                  <a:pt x="336" y="467"/>
                  <a:pt x="373" y="467"/>
                </a:cubicBezTo>
                <a:cubicBezTo>
                  <a:pt x="410" y="467"/>
                  <a:pt x="440" y="437"/>
                  <a:pt x="440" y="400"/>
                </a:cubicBezTo>
                <a:cubicBezTo>
                  <a:pt x="440" y="363"/>
                  <a:pt x="410" y="333"/>
                  <a:pt x="373" y="333"/>
                </a:cubicBezTo>
                <a:close/>
                <a:moveTo>
                  <a:pt x="520" y="333"/>
                </a:moveTo>
                <a:cubicBezTo>
                  <a:pt x="542" y="333"/>
                  <a:pt x="560" y="351"/>
                  <a:pt x="560" y="373"/>
                </a:cubicBezTo>
                <a:cubicBezTo>
                  <a:pt x="560" y="396"/>
                  <a:pt x="542" y="413"/>
                  <a:pt x="520" y="413"/>
                </a:cubicBezTo>
                <a:cubicBezTo>
                  <a:pt x="497" y="413"/>
                  <a:pt x="480" y="396"/>
                  <a:pt x="480" y="373"/>
                </a:cubicBezTo>
                <a:cubicBezTo>
                  <a:pt x="480" y="351"/>
                  <a:pt x="497" y="333"/>
                  <a:pt x="520" y="333"/>
                </a:cubicBezTo>
                <a:close/>
                <a:moveTo>
                  <a:pt x="373" y="360"/>
                </a:moveTo>
                <a:cubicBezTo>
                  <a:pt x="395" y="360"/>
                  <a:pt x="413" y="378"/>
                  <a:pt x="413" y="400"/>
                </a:cubicBezTo>
                <a:cubicBezTo>
                  <a:pt x="413" y="422"/>
                  <a:pt x="395" y="440"/>
                  <a:pt x="373" y="440"/>
                </a:cubicBezTo>
                <a:cubicBezTo>
                  <a:pt x="351" y="440"/>
                  <a:pt x="333" y="422"/>
                  <a:pt x="333" y="400"/>
                </a:cubicBezTo>
                <a:cubicBezTo>
                  <a:pt x="333" y="378"/>
                  <a:pt x="351" y="360"/>
                  <a:pt x="373" y="360"/>
                </a:cubicBezTo>
                <a:close/>
                <a:moveTo>
                  <a:pt x="160" y="387"/>
                </a:moveTo>
                <a:cubicBezTo>
                  <a:pt x="123" y="387"/>
                  <a:pt x="93" y="417"/>
                  <a:pt x="93" y="453"/>
                </a:cubicBezTo>
                <a:cubicBezTo>
                  <a:pt x="93" y="490"/>
                  <a:pt x="123" y="520"/>
                  <a:pt x="160" y="520"/>
                </a:cubicBezTo>
                <a:cubicBezTo>
                  <a:pt x="196" y="520"/>
                  <a:pt x="226" y="490"/>
                  <a:pt x="226" y="453"/>
                </a:cubicBezTo>
                <a:cubicBezTo>
                  <a:pt x="226" y="417"/>
                  <a:pt x="196" y="387"/>
                  <a:pt x="160" y="387"/>
                </a:cubicBezTo>
                <a:close/>
                <a:moveTo>
                  <a:pt x="160" y="413"/>
                </a:moveTo>
                <a:cubicBezTo>
                  <a:pt x="182" y="413"/>
                  <a:pt x="200" y="431"/>
                  <a:pt x="200" y="453"/>
                </a:cubicBezTo>
                <a:cubicBezTo>
                  <a:pt x="200" y="476"/>
                  <a:pt x="182" y="493"/>
                  <a:pt x="160" y="493"/>
                </a:cubicBezTo>
                <a:cubicBezTo>
                  <a:pt x="137" y="493"/>
                  <a:pt x="120" y="476"/>
                  <a:pt x="120" y="453"/>
                </a:cubicBezTo>
                <a:cubicBezTo>
                  <a:pt x="120" y="431"/>
                  <a:pt x="137" y="413"/>
                  <a:pt x="160" y="413"/>
                </a:cubicBezTo>
                <a:close/>
                <a:moveTo>
                  <a:pt x="293" y="453"/>
                </a:moveTo>
                <a:cubicBezTo>
                  <a:pt x="256" y="453"/>
                  <a:pt x="226" y="483"/>
                  <a:pt x="226" y="520"/>
                </a:cubicBezTo>
                <a:cubicBezTo>
                  <a:pt x="226" y="557"/>
                  <a:pt x="256" y="587"/>
                  <a:pt x="293" y="587"/>
                </a:cubicBezTo>
                <a:cubicBezTo>
                  <a:pt x="330" y="587"/>
                  <a:pt x="360" y="557"/>
                  <a:pt x="360" y="520"/>
                </a:cubicBezTo>
                <a:cubicBezTo>
                  <a:pt x="360" y="483"/>
                  <a:pt x="330" y="453"/>
                  <a:pt x="293" y="453"/>
                </a:cubicBezTo>
                <a:close/>
                <a:moveTo>
                  <a:pt x="293" y="480"/>
                </a:moveTo>
                <a:cubicBezTo>
                  <a:pt x="315" y="480"/>
                  <a:pt x="333" y="498"/>
                  <a:pt x="333" y="520"/>
                </a:cubicBezTo>
                <a:cubicBezTo>
                  <a:pt x="333" y="542"/>
                  <a:pt x="315" y="560"/>
                  <a:pt x="293" y="560"/>
                </a:cubicBezTo>
                <a:cubicBezTo>
                  <a:pt x="271" y="560"/>
                  <a:pt x="253" y="542"/>
                  <a:pt x="253" y="520"/>
                </a:cubicBezTo>
                <a:cubicBezTo>
                  <a:pt x="253" y="498"/>
                  <a:pt x="271" y="480"/>
                  <a:pt x="293" y="48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Size Grip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7234648" y="5097372"/>
            <a:ext cx="73025" cy="71438"/>
          </a:xfrm>
          <a:custGeom>
            <a:avLst/>
            <a:gdLst>
              <a:gd name="T0" fmla="*/ 152 w 198"/>
              <a:gd name="T1" fmla="*/ 0 h 198"/>
              <a:gd name="T2" fmla="*/ 152 w 198"/>
              <a:gd name="T3" fmla="*/ 45 h 198"/>
              <a:gd name="T4" fmla="*/ 198 w 198"/>
              <a:gd name="T5" fmla="*/ 45 h 198"/>
              <a:gd name="T6" fmla="*/ 198 w 198"/>
              <a:gd name="T7" fmla="*/ 0 h 198"/>
              <a:gd name="T8" fmla="*/ 152 w 198"/>
              <a:gd name="T9" fmla="*/ 0 h 198"/>
              <a:gd name="T10" fmla="*/ 76 w 198"/>
              <a:gd name="T11" fmla="*/ 76 h 198"/>
              <a:gd name="T12" fmla="*/ 76 w 198"/>
              <a:gd name="T13" fmla="*/ 121 h 198"/>
              <a:gd name="T14" fmla="*/ 121 w 198"/>
              <a:gd name="T15" fmla="*/ 121 h 198"/>
              <a:gd name="T16" fmla="*/ 121 w 198"/>
              <a:gd name="T17" fmla="*/ 76 h 198"/>
              <a:gd name="T18" fmla="*/ 76 w 198"/>
              <a:gd name="T19" fmla="*/ 76 h 198"/>
              <a:gd name="T20" fmla="*/ 152 w 198"/>
              <a:gd name="T21" fmla="*/ 76 h 198"/>
              <a:gd name="T22" fmla="*/ 152 w 198"/>
              <a:gd name="T23" fmla="*/ 121 h 198"/>
              <a:gd name="T24" fmla="*/ 198 w 198"/>
              <a:gd name="T25" fmla="*/ 121 h 198"/>
              <a:gd name="T26" fmla="*/ 198 w 198"/>
              <a:gd name="T27" fmla="*/ 76 h 198"/>
              <a:gd name="T28" fmla="*/ 152 w 198"/>
              <a:gd name="T29" fmla="*/ 76 h 198"/>
              <a:gd name="T30" fmla="*/ 0 w 198"/>
              <a:gd name="T31" fmla="*/ 152 h 198"/>
              <a:gd name="T32" fmla="*/ 0 w 198"/>
              <a:gd name="T33" fmla="*/ 198 h 198"/>
              <a:gd name="T34" fmla="*/ 46 w 198"/>
              <a:gd name="T35" fmla="*/ 198 h 198"/>
              <a:gd name="T36" fmla="*/ 46 w 198"/>
              <a:gd name="T37" fmla="*/ 152 h 198"/>
              <a:gd name="T38" fmla="*/ 0 w 198"/>
              <a:gd name="T39" fmla="*/ 152 h 198"/>
              <a:gd name="T40" fmla="*/ 76 w 198"/>
              <a:gd name="T41" fmla="*/ 152 h 198"/>
              <a:gd name="T42" fmla="*/ 76 w 198"/>
              <a:gd name="T43" fmla="*/ 198 h 198"/>
              <a:gd name="T44" fmla="*/ 121 w 198"/>
              <a:gd name="T45" fmla="*/ 198 h 198"/>
              <a:gd name="T46" fmla="*/ 121 w 198"/>
              <a:gd name="T47" fmla="*/ 152 h 198"/>
              <a:gd name="T48" fmla="*/ 76 w 198"/>
              <a:gd name="T49" fmla="*/ 152 h 198"/>
              <a:gd name="T50" fmla="*/ 152 w 198"/>
              <a:gd name="T51" fmla="*/ 152 h 198"/>
              <a:gd name="T52" fmla="*/ 152 w 198"/>
              <a:gd name="T53" fmla="*/ 198 h 198"/>
              <a:gd name="T54" fmla="*/ 198 w 198"/>
              <a:gd name="T55" fmla="*/ 198 h 198"/>
              <a:gd name="T56" fmla="*/ 198 w 198"/>
              <a:gd name="T57" fmla="*/ 152 h 198"/>
              <a:gd name="T58" fmla="*/ 152 w 198"/>
              <a:gd name="T59" fmla="*/ 152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8" h="198">
                <a:moveTo>
                  <a:pt x="152" y="0"/>
                </a:moveTo>
                <a:lnTo>
                  <a:pt x="152" y="45"/>
                </a:lnTo>
                <a:lnTo>
                  <a:pt x="198" y="45"/>
                </a:lnTo>
                <a:lnTo>
                  <a:pt x="198" y="0"/>
                </a:lnTo>
                <a:lnTo>
                  <a:pt x="152" y="0"/>
                </a:lnTo>
                <a:close/>
                <a:moveTo>
                  <a:pt x="76" y="76"/>
                </a:moveTo>
                <a:lnTo>
                  <a:pt x="76" y="121"/>
                </a:lnTo>
                <a:lnTo>
                  <a:pt x="121" y="121"/>
                </a:lnTo>
                <a:lnTo>
                  <a:pt x="121" y="76"/>
                </a:lnTo>
                <a:lnTo>
                  <a:pt x="76" y="76"/>
                </a:lnTo>
                <a:close/>
                <a:moveTo>
                  <a:pt x="152" y="76"/>
                </a:moveTo>
                <a:lnTo>
                  <a:pt x="152" y="121"/>
                </a:lnTo>
                <a:lnTo>
                  <a:pt x="198" y="121"/>
                </a:lnTo>
                <a:lnTo>
                  <a:pt x="198" y="76"/>
                </a:lnTo>
                <a:lnTo>
                  <a:pt x="152" y="76"/>
                </a:lnTo>
                <a:close/>
                <a:moveTo>
                  <a:pt x="0" y="152"/>
                </a:moveTo>
                <a:lnTo>
                  <a:pt x="0" y="198"/>
                </a:lnTo>
                <a:lnTo>
                  <a:pt x="46" y="198"/>
                </a:lnTo>
                <a:lnTo>
                  <a:pt x="46" y="152"/>
                </a:lnTo>
                <a:lnTo>
                  <a:pt x="0" y="152"/>
                </a:lnTo>
                <a:close/>
                <a:moveTo>
                  <a:pt x="76" y="152"/>
                </a:moveTo>
                <a:lnTo>
                  <a:pt x="76" y="198"/>
                </a:lnTo>
                <a:lnTo>
                  <a:pt x="121" y="198"/>
                </a:lnTo>
                <a:lnTo>
                  <a:pt x="121" y="152"/>
                </a:lnTo>
                <a:lnTo>
                  <a:pt x="76" y="152"/>
                </a:lnTo>
                <a:close/>
                <a:moveTo>
                  <a:pt x="152" y="152"/>
                </a:moveTo>
                <a:lnTo>
                  <a:pt x="152" y="198"/>
                </a:lnTo>
                <a:lnTo>
                  <a:pt x="198" y="198"/>
                </a:lnTo>
                <a:lnTo>
                  <a:pt x="198" y="152"/>
                </a:lnTo>
                <a:lnTo>
                  <a:pt x="152" y="152"/>
                </a:ln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1" y="1164202"/>
            <a:ext cx="2038095" cy="1476191"/>
          </a:xfrm>
          <a:prstGeom prst="rect">
            <a:avLst/>
          </a:prstGeom>
        </p:spPr>
      </p:pic>
      <p:pic>
        <p:nvPicPr>
          <p:cNvPr id="74" name="Placeholder User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4157"/>
            <a:ext cx="658387" cy="658387"/>
          </a:xfrm>
          <a:prstGeom prst="ellipse">
            <a:avLst/>
          </a:prstGeom>
        </p:spPr>
      </p:pic>
      <p:sp>
        <p:nvSpPr>
          <p:cNvPr id="76" name="Group"/>
          <p:cNvSpPr>
            <a:spLocks noChangeAspect="1" noEditPoints="1"/>
          </p:cNvSpPr>
          <p:nvPr/>
        </p:nvSpPr>
        <p:spPr bwMode="auto">
          <a:xfrm>
            <a:off x="2514600" y="1166968"/>
            <a:ext cx="566865" cy="522405"/>
          </a:xfrm>
          <a:custGeom>
            <a:avLst/>
            <a:gdLst>
              <a:gd name="T0" fmla="*/ 146 w 666"/>
              <a:gd name="T1" fmla="*/ 80 h 613"/>
              <a:gd name="T2" fmla="*/ 151 w 666"/>
              <a:gd name="T3" fmla="*/ 165 h 613"/>
              <a:gd name="T4" fmla="*/ 26 w 666"/>
              <a:gd name="T5" fmla="*/ 253 h 613"/>
              <a:gd name="T6" fmla="*/ 0 w 666"/>
              <a:gd name="T7" fmla="*/ 440 h 613"/>
              <a:gd name="T8" fmla="*/ 5 w 666"/>
              <a:gd name="T9" fmla="*/ 510 h 613"/>
              <a:gd name="T10" fmla="*/ 120 w 666"/>
              <a:gd name="T11" fmla="*/ 533 h 613"/>
              <a:gd name="T12" fmla="*/ 213 w 666"/>
              <a:gd name="T13" fmla="*/ 520 h 613"/>
              <a:gd name="T14" fmla="*/ 218 w 666"/>
              <a:gd name="T15" fmla="*/ 590 h 613"/>
              <a:gd name="T16" fmla="*/ 333 w 666"/>
              <a:gd name="T17" fmla="*/ 613 h 613"/>
              <a:gd name="T18" fmla="*/ 448 w 666"/>
              <a:gd name="T19" fmla="*/ 590 h 613"/>
              <a:gd name="T20" fmla="*/ 453 w 666"/>
              <a:gd name="T21" fmla="*/ 520 h 613"/>
              <a:gd name="T22" fmla="*/ 546 w 666"/>
              <a:gd name="T23" fmla="*/ 533 h 613"/>
              <a:gd name="T24" fmla="*/ 661 w 666"/>
              <a:gd name="T25" fmla="*/ 510 h 613"/>
              <a:gd name="T26" fmla="*/ 666 w 666"/>
              <a:gd name="T27" fmla="*/ 440 h 613"/>
              <a:gd name="T28" fmla="*/ 640 w 666"/>
              <a:gd name="T29" fmla="*/ 253 h 613"/>
              <a:gd name="T30" fmla="*/ 513 w 666"/>
              <a:gd name="T31" fmla="*/ 166 h 613"/>
              <a:gd name="T32" fmla="*/ 517 w 666"/>
              <a:gd name="T33" fmla="*/ 80 h 613"/>
              <a:gd name="T34" fmla="*/ 357 w 666"/>
              <a:gd name="T35" fmla="*/ 80 h 613"/>
              <a:gd name="T36" fmla="*/ 332 w 666"/>
              <a:gd name="T37" fmla="*/ 224 h 613"/>
              <a:gd name="T38" fmla="*/ 306 w 666"/>
              <a:gd name="T39" fmla="*/ 80 h 613"/>
              <a:gd name="T40" fmla="*/ 226 w 666"/>
              <a:gd name="T41" fmla="*/ 26 h 613"/>
              <a:gd name="T42" fmla="*/ 226 w 666"/>
              <a:gd name="T43" fmla="*/ 133 h 613"/>
              <a:gd name="T44" fmla="*/ 226 w 666"/>
              <a:gd name="T45" fmla="*/ 26 h 613"/>
              <a:gd name="T46" fmla="*/ 490 w 666"/>
              <a:gd name="T47" fmla="*/ 80 h 613"/>
              <a:gd name="T48" fmla="*/ 384 w 666"/>
              <a:gd name="T49" fmla="*/ 80 h 613"/>
              <a:gd name="T50" fmla="*/ 226 w 666"/>
              <a:gd name="T51" fmla="*/ 160 h 613"/>
              <a:gd name="T52" fmla="*/ 306 w 666"/>
              <a:gd name="T53" fmla="*/ 244 h 613"/>
              <a:gd name="T54" fmla="*/ 282 w 666"/>
              <a:gd name="T55" fmla="*/ 411 h 613"/>
              <a:gd name="T56" fmla="*/ 240 w 666"/>
              <a:gd name="T57" fmla="*/ 440 h 613"/>
              <a:gd name="T58" fmla="*/ 213 w 666"/>
              <a:gd name="T59" fmla="*/ 253 h 613"/>
              <a:gd name="T60" fmla="*/ 226 w 666"/>
              <a:gd name="T61" fmla="*/ 160 h 613"/>
              <a:gd name="T62" fmla="*/ 489 w 666"/>
              <a:gd name="T63" fmla="*/ 179 h 613"/>
              <a:gd name="T64" fmla="*/ 495 w 666"/>
              <a:gd name="T65" fmla="*/ 331 h 613"/>
              <a:gd name="T66" fmla="*/ 426 w 666"/>
              <a:gd name="T67" fmla="*/ 445 h 613"/>
              <a:gd name="T68" fmla="*/ 426 w 666"/>
              <a:gd name="T69" fmla="*/ 333 h 613"/>
              <a:gd name="T70" fmla="*/ 357 w 666"/>
              <a:gd name="T71" fmla="*/ 240 h 613"/>
              <a:gd name="T72" fmla="*/ 120 w 666"/>
              <a:gd name="T73" fmla="*/ 186 h 613"/>
              <a:gd name="T74" fmla="*/ 120 w 666"/>
              <a:gd name="T75" fmla="*/ 320 h 613"/>
              <a:gd name="T76" fmla="*/ 120 w 666"/>
              <a:gd name="T77" fmla="*/ 186 h 613"/>
              <a:gd name="T78" fmla="*/ 613 w 666"/>
              <a:gd name="T79" fmla="*/ 253 h 613"/>
              <a:gd name="T80" fmla="*/ 480 w 666"/>
              <a:gd name="T81" fmla="*/ 253 h 613"/>
              <a:gd name="T82" fmla="*/ 333 w 666"/>
              <a:gd name="T83" fmla="*/ 266 h 613"/>
              <a:gd name="T84" fmla="*/ 333 w 666"/>
              <a:gd name="T85" fmla="*/ 400 h 613"/>
              <a:gd name="T86" fmla="*/ 333 w 666"/>
              <a:gd name="T87" fmla="*/ 266 h 613"/>
              <a:gd name="T88" fmla="*/ 213 w 666"/>
              <a:gd name="T89" fmla="*/ 440 h 613"/>
              <a:gd name="T90" fmla="*/ 199 w 666"/>
              <a:gd name="T91" fmla="*/ 497 h 613"/>
              <a:gd name="T92" fmla="*/ 40 w 666"/>
              <a:gd name="T93" fmla="*/ 497 h 613"/>
              <a:gd name="T94" fmla="*/ 26 w 666"/>
              <a:gd name="T95" fmla="*/ 440 h 613"/>
              <a:gd name="T96" fmla="*/ 546 w 666"/>
              <a:gd name="T97" fmla="*/ 346 h 613"/>
              <a:gd name="T98" fmla="*/ 640 w 666"/>
              <a:gd name="T99" fmla="*/ 491 h 613"/>
              <a:gd name="T100" fmla="*/ 546 w 666"/>
              <a:gd name="T101" fmla="*/ 506 h 613"/>
              <a:gd name="T102" fmla="*/ 453 w 666"/>
              <a:gd name="T103" fmla="*/ 491 h 613"/>
              <a:gd name="T104" fmla="*/ 546 w 666"/>
              <a:gd name="T105" fmla="*/ 346 h 613"/>
              <a:gd name="T106" fmla="*/ 426 w 666"/>
              <a:gd name="T107" fmla="*/ 520 h 613"/>
              <a:gd name="T108" fmla="*/ 412 w 666"/>
              <a:gd name="T109" fmla="*/ 577 h 613"/>
              <a:gd name="T110" fmla="*/ 253 w 666"/>
              <a:gd name="T111" fmla="*/ 577 h 613"/>
              <a:gd name="T112" fmla="*/ 240 w 666"/>
              <a:gd name="T113" fmla="*/ 520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66" h="613">
                <a:moveTo>
                  <a:pt x="226" y="0"/>
                </a:moveTo>
                <a:cubicBezTo>
                  <a:pt x="182" y="0"/>
                  <a:pt x="146" y="36"/>
                  <a:pt x="146" y="80"/>
                </a:cubicBezTo>
                <a:cubicBezTo>
                  <a:pt x="146" y="106"/>
                  <a:pt x="159" y="129"/>
                  <a:pt x="179" y="144"/>
                </a:cubicBezTo>
                <a:cubicBezTo>
                  <a:pt x="168" y="149"/>
                  <a:pt x="159" y="157"/>
                  <a:pt x="151" y="165"/>
                </a:cubicBezTo>
                <a:cubicBezTo>
                  <a:pt x="141" y="162"/>
                  <a:pt x="130" y="160"/>
                  <a:pt x="120" y="160"/>
                </a:cubicBezTo>
                <a:cubicBezTo>
                  <a:pt x="68" y="160"/>
                  <a:pt x="26" y="202"/>
                  <a:pt x="26" y="253"/>
                </a:cubicBezTo>
                <a:cubicBezTo>
                  <a:pt x="26" y="286"/>
                  <a:pt x="43" y="314"/>
                  <a:pt x="69" y="331"/>
                </a:cubicBezTo>
                <a:cubicBezTo>
                  <a:pt x="28" y="350"/>
                  <a:pt x="0" y="392"/>
                  <a:pt x="0" y="440"/>
                </a:cubicBezTo>
                <a:lnTo>
                  <a:pt x="0" y="500"/>
                </a:lnTo>
                <a:cubicBezTo>
                  <a:pt x="0" y="504"/>
                  <a:pt x="2" y="508"/>
                  <a:pt x="5" y="510"/>
                </a:cubicBezTo>
                <a:cubicBezTo>
                  <a:pt x="5" y="510"/>
                  <a:pt x="14" y="517"/>
                  <a:pt x="32" y="522"/>
                </a:cubicBezTo>
                <a:cubicBezTo>
                  <a:pt x="50" y="528"/>
                  <a:pt x="78" y="533"/>
                  <a:pt x="120" y="533"/>
                </a:cubicBezTo>
                <a:cubicBezTo>
                  <a:pt x="161" y="533"/>
                  <a:pt x="189" y="528"/>
                  <a:pt x="207" y="522"/>
                </a:cubicBezTo>
                <a:cubicBezTo>
                  <a:pt x="209" y="522"/>
                  <a:pt x="211" y="521"/>
                  <a:pt x="213" y="520"/>
                </a:cubicBezTo>
                <a:lnTo>
                  <a:pt x="213" y="580"/>
                </a:lnTo>
                <a:cubicBezTo>
                  <a:pt x="213" y="584"/>
                  <a:pt x="215" y="588"/>
                  <a:pt x="218" y="590"/>
                </a:cubicBezTo>
                <a:cubicBezTo>
                  <a:pt x="218" y="590"/>
                  <a:pt x="228" y="597"/>
                  <a:pt x="246" y="602"/>
                </a:cubicBezTo>
                <a:cubicBezTo>
                  <a:pt x="264" y="608"/>
                  <a:pt x="292" y="613"/>
                  <a:pt x="333" y="613"/>
                </a:cubicBezTo>
                <a:cubicBezTo>
                  <a:pt x="374" y="613"/>
                  <a:pt x="402" y="608"/>
                  <a:pt x="420" y="602"/>
                </a:cubicBezTo>
                <a:cubicBezTo>
                  <a:pt x="438" y="597"/>
                  <a:pt x="448" y="590"/>
                  <a:pt x="448" y="590"/>
                </a:cubicBezTo>
                <a:cubicBezTo>
                  <a:pt x="451" y="588"/>
                  <a:pt x="453" y="584"/>
                  <a:pt x="453" y="580"/>
                </a:cubicBezTo>
                <a:lnTo>
                  <a:pt x="453" y="520"/>
                </a:lnTo>
                <a:cubicBezTo>
                  <a:pt x="455" y="521"/>
                  <a:pt x="457" y="522"/>
                  <a:pt x="459" y="522"/>
                </a:cubicBezTo>
                <a:cubicBezTo>
                  <a:pt x="477" y="528"/>
                  <a:pt x="505" y="533"/>
                  <a:pt x="546" y="533"/>
                </a:cubicBezTo>
                <a:cubicBezTo>
                  <a:pt x="587" y="533"/>
                  <a:pt x="615" y="528"/>
                  <a:pt x="633" y="522"/>
                </a:cubicBezTo>
                <a:cubicBezTo>
                  <a:pt x="651" y="517"/>
                  <a:pt x="661" y="510"/>
                  <a:pt x="661" y="510"/>
                </a:cubicBezTo>
                <a:cubicBezTo>
                  <a:pt x="664" y="508"/>
                  <a:pt x="666" y="504"/>
                  <a:pt x="666" y="500"/>
                </a:cubicBezTo>
                <a:lnTo>
                  <a:pt x="666" y="440"/>
                </a:lnTo>
                <a:cubicBezTo>
                  <a:pt x="666" y="392"/>
                  <a:pt x="638" y="350"/>
                  <a:pt x="597" y="331"/>
                </a:cubicBezTo>
                <a:cubicBezTo>
                  <a:pt x="623" y="314"/>
                  <a:pt x="640" y="286"/>
                  <a:pt x="640" y="253"/>
                </a:cubicBezTo>
                <a:cubicBezTo>
                  <a:pt x="640" y="202"/>
                  <a:pt x="598" y="160"/>
                  <a:pt x="546" y="160"/>
                </a:cubicBezTo>
                <a:cubicBezTo>
                  <a:pt x="535" y="160"/>
                  <a:pt x="523" y="162"/>
                  <a:pt x="513" y="166"/>
                </a:cubicBezTo>
                <a:cubicBezTo>
                  <a:pt x="505" y="157"/>
                  <a:pt x="495" y="150"/>
                  <a:pt x="484" y="144"/>
                </a:cubicBezTo>
                <a:cubicBezTo>
                  <a:pt x="504" y="129"/>
                  <a:pt x="517" y="106"/>
                  <a:pt x="517" y="80"/>
                </a:cubicBezTo>
                <a:cubicBezTo>
                  <a:pt x="517" y="36"/>
                  <a:pt x="481" y="0"/>
                  <a:pt x="437" y="0"/>
                </a:cubicBezTo>
                <a:cubicBezTo>
                  <a:pt x="393" y="0"/>
                  <a:pt x="357" y="36"/>
                  <a:pt x="357" y="80"/>
                </a:cubicBezTo>
                <a:cubicBezTo>
                  <a:pt x="357" y="106"/>
                  <a:pt x="370" y="129"/>
                  <a:pt x="390" y="144"/>
                </a:cubicBezTo>
                <a:cubicBezTo>
                  <a:pt x="359" y="159"/>
                  <a:pt x="337" y="188"/>
                  <a:pt x="332" y="224"/>
                </a:cubicBezTo>
                <a:cubicBezTo>
                  <a:pt x="326" y="188"/>
                  <a:pt x="304" y="159"/>
                  <a:pt x="273" y="144"/>
                </a:cubicBezTo>
                <a:cubicBezTo>
                  <a:pt x="293" y="129"/>
                  <a:pt x="306" y="106"/>
                  <a:pt x="306" y="80"/>
                </a:cubicBezTo>
                <a:cubicBezTo>
                  <a:pt x="306" y="36"/>
                  <a:pt x="270" y="0"/>
                  <a:pt x="226" y="0"/>
                </a:cubicBezTo>
                <a:close/>
                <a:moveTo>
                  <a:pt x="226" y="26"/>
                </a:moveTo>
                <a:cubicBezTo>
                  <a:pt x="256" y="26"/>
                  <a:pt x="280" y="50"/>
                  <a:pt x="280" y="80"/>
                </a:cubicBezTo>
                <a:cubicBezTo>
                  <a:pt x="280" y="109"/>
                  <a:pt x="256" y="133"/>
                  <a:pt x="226" y="133"/>
                </a:cubicBezTo>
                <a:cubicBezTo>
                  <a:pt x="197" y="133"/>
                  <a:pt x="173" y="109"/>
                  <a:pt x="173" y="80"/>
                </a:cubicBezTo>
                <a:cubicBezTo>
                  <a:pt x="173" y="50"/>
                  <a:pt x="197" y="26"/>
                  <a:pt x="226" y="26"/>
                </a:cubicBezTo>
                <a:close/>
                <a:moveTo>
                  <a:pt x="437" y="26"/>
                </a:moveTo>
                <a:cubicBezTo>
                  <a:pt x="467" y="26"/>
                  <a:pt x="490" y="50"/>
                  <a:pt x="490" y="80"/>
                </a:cubicBezTo>
                <a:cubicBezTo>
                  <a:pt x="490" y="109"/>
                  <a:pt x="467" y="133"/>
                  <a:pt x="437" y="133"/>
                </a:cubicBezTo>
                <a:cubicBezTo>
                  <a:pt x="407" y="133"/>
                  <a:pt x="384" y="109"/>
                  <a:pt x="384" y="80"/>
                </a:cubicBezTo>
                <a:cubicBezTo>
                  <a:pt x="384" y="50"/>
                  <a:pt x="407" y="26"/>
                  <a:pt x="437" y="26"/>
                </a:cubicBezTo>
                <a:close/>
                <a:moveTo>
                  <a:pt x="226" y="160"/>
                </a:moveTo>
                <a:cubicBezTo>
                  <a:pt x="271" y="160"/>
                  <a:pt x="306" y="195"/>
                  <a:pt x="306" y="240"/>
                </a:cubicBezTo>
                <a:lnTo>
                  <a:pt x="306" y="244"/>
                </a:lnTo>
                <a:cubicBezTo>
                  <a:pt x="268" y="255"/>
                  <a:pt x="240" y="291"/>
                  <a:pt x="240" y="333"/>
                </a:cubicBezTo>
                <a:cubicBezTo>
                  <a:pt x="240" y="366"/>
                  <a:pt x="257" y="394"/>
                  <a:pt x="282" y="411"/>
                </a:cubicBezTo>
                <a:cubicBezTo>
                  <a:pt x="266" y="419"/>
                  <a:pt x="251" y="430"/>
                  <a:pt x="240" y="445"/>
                </a:cubicBezTo>
                <a:lnTo>
                  <a:pt x="240" y="440"/>
                </a:lnTo>
                <a:cubicBezTo>
                  <a:pt x="240" y="392"/>
                  <a:pt x="211" y="350"/>
                  <a:pt x="170" y="331"/>
                </a:cubicBezTo>
                <a:cubicBezTo>
                  <a:pt x="196" y="314"/>
                  <a:pt x="213" y="286"/>
                  <a:pt x="213" y="253"/>
                </a:cubicBezTo>
                <a:cubicBezTo>
                  <a:pt x="213" y="222"/>
                  <a:pt x="198" y="195"/>
                  <a:pt x="175" y="178"/>
                </a:cubicBezTo>
                <a:cubicBezTo>
                  <a:pt x="189" y="167"/>
                  <a:pt x="206" y="160"/>
                  <a:pt x="226" y="160"/>
                </a:cubicBezTo>
                <a:close/>
                <a:moveTo>
                  <a:pt x="437" y="160"/>
                </a:moveTo>
                <a:cubicBezTo>
                  <a:pt x="457" y="160"/>
                  <a:pt x="475" y="167"/>
                  <a:pt x="489" y="179"/>
                </a:cubicBezTo>
                <a:cubicBezTo>
                  <a:pt x="467" y="197"/>
                  <a:pt x="453" y="223"/>
                  <a:pt x="453" y="253"/>
                </a:cubicBezTo>
                <a:cubicBezTo>
                  <a:pt x="453" y="286"/>
                  <a:pt x="470" y="314"/>
                  <a:pt x="495" y="331"/>
                </a:cubicBezTo>
                <a:cubicBezTo>
                  <a:pt x="455" y="350"/>
                  <a:pt x="426" y="392"/>
                  <a:pt x="426" y="440"/>
                </a:cubicBezTo>
                <a:lnTo>
                  <a:pt x="426" y="445"/>
                </a:lnTo>
                <a:cubicBezTo>
                  <a:pt x="415" y="430"/>
                  <a:pt x="400" y="419"/>
                  <a:pt x="384" y="411"/>
                </a:cubicBezTo>
                <a:cubicBezTo>
                  <a:pt x="409" y="394"/>
                  <a:pt x="426" y="366"/>
                  <a:pt x="426" y="333"/>
                </a:cubicBezTo>
                <a:cubicBezTo>
                  <a:pt x="426" y="290"/>
                  <a:pt x="397" y="254"/>
                  <a:pt x="357" y="243"/>
                </a:cubicBezTo>
                <a:lnTo>
                  <a:pt x="357" y="240"/>
                </a:lnTo>
                <a:cubicBezTo>
                  <a:pt x="357" y="195"/>
                  <a:pt x="392" y="160"/>
                  <a:pt x="437" y="160"/>
                </a:cubicBezTo>
                <a:close/>
                <a:moveTo>
                  <a:pt x="120" y="186"/>
                </a:moveTo>
                <a:cubicBezTo>
                  <a:pt x="157" y="186"/>
                  <a:pt x="186" y="216"/>
                  <a:pt x="186" y="253"/>
                </a:cubicBezTo>
                <a:cubicBezTo>
                  <a:pt x="186" y="290"/>
                  <a:pt x="157" y="320"/>
                  <a:pt x="120" y="320"/>
                </a:cubicBezTo>
                <a:cubicBezTo>
                  <a:pt x="83" y="320"/>
                  <a:pt x="53" y="290"/>
                  <a:pt x="53" y="253"/>
                </a:cubicBezTo>
                <a:cubicBezTo>
                  <a:pt x="53" y="216"/>
                  <a:pt x="83" y="186"/>
                  <a:pt x="120" y="186"/>
                </a:cubicBezTo>
                <a:close/>
                <a:moveTo>
                  <a:pt x="546" y="186"/>
                </a:moveTo>
                <a:cubicBezTo>
                  <a:pt x="583" y="186"/>
                  <a:pt x="613" y="216"/>
                  <a:pt x="613" y="253"/>
                </a:cubicBezTo>
                <a:cubicBezTo>
                  <a:pt x="613" y="290"/>
                  <a:pt x="583" y="320"/>
                  <a:pt x="546" y="320"/>
                </a:cubicBezTo>
                <a:cubicBezTo>
                  <a:pt x="509" y="320"/>
                  <a:pt x="480" y="290"/>
                  <a:pt x="480" y="253"/>
                </a:cubicBezTo>
                <a:cubicBezTo>
                  <a:pt x="480" y="216"/>
                  <a:pt x="509" y="186"/>
                  <a:pt x="546" y="186"/>
                </a:cubicBezTo>
                <a:close/>
                <a:moveTo>
                  <a:pt x="333" y="266"/>
                </a:moveTo>
                <a:cubicBezTo>
                  <a:pt x="370" y="266"/>
                  <a:pt x="400" y="296"/>
                  <a:pt x="400" y="333"/>
                </a:cubicBezTo>
                <a:cubicBezTo>
                  <a:pt x="400" y="370"/>
                  <a:pt x="370" y="400"/>
                  <a:pt x="333" y="400"/>
                </a:cubicBezTo>
                <a:cubicBezTo>
                  <a:pt x="296" y="400"/>
                  <a:pt x="266" y="370"/>
                  <a:pt x="266" y="333"/>
                </a:cubicBezTo>
                <a:cubicBezTo>
                  <a:pt x="266" y="296"/>
                  <a:pt x="296" y="266"/>
                  <a:pt x="333" y="266"/>
                </a:cubicBezTo>
                <a:close/>
                <a:moveTo>
                  <a:pt x="120" y="346"/>
                </a:moveTo>
                <a:cubicBezTo>
                  <a:pt x="171" y="346"/>
                  <a:pt x="213" y="388"/>
                  <a:pt x="213" y="440"/>
                </a:cubicBezTo>
                <a:lnTo>
                  <a:pt x="213" y="491"/>
                </a:lnTo>
                <a:cubicBezTo>
                  <a:pt x="211" y="492"/>
                  <a:pt x="210" y="494"/>
                  <a:pt x="199" y="497"/>
                </a:cubicBezTo>
                <a:cubicBezTo>
                  <a:pt x="184" y="501"/>
                  <a:pt x="158" y="506"/>
                  <a:pt x="120" y="506"/>
                </a:cubicBezTo>
                <a:cubicBezTo>
                  <a:pt x="81" y="506"/>
                  <a:pt x="55" y="501"/>
                  <a:pt x="40" y="497"/>
                </a:cubicBezTo>
                <a:cubicBezTo>
                  <a:pt x="29" y="494"/>
                  <a:pt x="28" y="492"/>
                  <a:pt x="26" y="491"/>
                </a:cubicBezTo>
                <a:lnTo>
                  <a:pt x="26" y="440"/>
                </a:lnTo>
                <a:cubicBezTo>
                  <a:pt x="26" y="388"/>
                  <a:pt x="68" y="346"/>
                  <a:pt x="120" y="346"/>
                </a:cubicBezTo>
                <a:close/>
                <a:moveTo>
                  <a:pt x="546" y="346"/>
                </a:moveTo>
                <a:cubicBezTo>
                  <a:pt x="598" y="346"/>
                  <a:pt x="640" y="388"/>
                  <a:pt x="640" y="440"/>
                </a:cubicBezTo>
                <a:lnTo>
                  <a:pt x="640" y="491"/>
                </a:lnTo>
                <a:cubicBezTo>
                  <a:pt x="638" y="492"/>
                  <a:pt x="637" y="494"/>
                  <a:pt x="626" y="497"/>
                </a:cubicBezTo>
                <a:cubicBezTo>
                  <a:pt x="610" y="501"/>
                  <a:pt x="585" y="506"/>
                  <a:pt x="546" y="506"/>
                </a:cubicBezTo>
                <a:cubicBezTo>
                  <a:pt x="507" y="506"/>
                  <a:pt x="482" y="501"/>
                  <a:pt x="467" y="497"/>
                </a:cubicBezTo>
                <a:cubicBezTo>
                  <a:pt x="456" y="494"/>
                  <a:pt x="455" y="492"/>
                  <a:pt x="453" y="491"/>
                </a:cubicBezTo>
                <a:lnTo>
                  <a:pt x="453" y="440"/>
                </a:lnTo>
                <a:cubicBezTo>
                  <a:pt x="453" y="388"/>
                  <a:pt x="495" y="346"/>
                  <a:pt x="546" y="346"/>
                </a:cubicBezTo>
                <a:close/>
                <a:moveTo>
                  <a:pt x="333" y="426"/>
                </a:moveTo>
                <a:cubicBezTo>
                  <a:pt x="384" y="426"/>
                  <a:pt x="426" y="468"/>
                  <a:pt x="426" y="520"/>
                </a:cubicBezTo>
                <a:lnTo>
                  <a:pt x="426" y="571"/>
                </a:lnTo>
                <a:cubicBezTo>
                  <a:pt x="424" y="572"/>
                  <a:pt x="423" y="574"/>
                  <a:pt x="412" y="577"/>
                </a:cubicBezTo>
                <a:cubicBezTo>
                  <a:pt x="397" y="581"/>
                  <a:pt x="372" y="586"/>
                  <a:pt x="333" y="586"/>
                </a:cubicBezTo>
                <a:cubicBezTo>
                  <a:pt x="294" y="586"/>
                  <a:pt x="269" y="581"/>
                  <a:pt x="253" y="577"/>
                </a:cubicBezTo>
                <a:cubicBezTo>
                  <a:pt x="242" y="574"/>
                  <a:pt x="242" y="572"/>
                  <a:pt x="240" y="571"/>
                </a:cubicBezTo>
                <a:lnTo>
                  <a:pt x="240" y="520"/>
                </a:lnTo>
                <a:cubicBezTo>
                  <a:pt x="240" y="468"/>
                  <a:pt x="281" y="426"/>
                  <a:pt x="333" y="42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62200" y="1689373"/>
            <a:ext cx="135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err="1" smtClean="0"/>
              <a:t>My</a:t>
            </a:r>
            <a:r>
              <a:rPr lang="fr-CH" b="1" dirty="0" smtClean="0"/>
              <a:t> network</a:t>
            </a:r>
            <a:endParaRPr lang="en-US" b="1" dirty="0"/>
          </a:p>
        </p:txBody>
      </p:sp>
      <p:sp>
        <p:nvSpPr>
          <p:cNvPr id="110" name="Delete Message"/>
          <p:cNvSpPr>
            <a:spLocks noChangeAspect="1" noEditPoints="1"/>
          </p:cNvSpPr>
          <p:nvPr/>
        </p:nvSpPr>
        <p:spPr bwMode="auto">
          <a:xfrm>
            <a:off x="3934491" y="1250577"/>
            <a:ext cx="520433" cy="438796"/>
          </a:xfrm>
          <a:custGeom>
            <a:avLst/>
            <a:gdLst>
              <a:gd name="T0" fmla="*/ 0 w 666"/>
              <a:gd name="T1" fmla="*/ 454 h 560"/>
              <a:gd name="T2" fmla="*/ 360 w 666"/>
              <a:gd name="T3" fmla="*/ 427 h 560"/>
              <a:gd name="T4" fmla="*/ 26 w 666"/>
              <a:gd name="T5" fmla="*/ 397 h 560"/>
              <a:gd name="T6" fmla="*/ 260 w 666"/>
              <a:gd name="T7" fmla="*/ 292 h 560"/>
              <a:gd name="T8" fmla="*/ 320 w 666"/>
              <a:gd name="T9" fmla="*/ 315 h 560"/>
              <a:gd name="T10" fmla="*/ 426 w 666"/>
              <a:gd name="T11" fmla="*/ 252 h 560"/>
              <a:gd name="T12" fmla="*/ 481 w 666"/>
              <a:gd name="T13" fmla="*/ 262 h 560"/>
              <a:gd name="T14" fmla="*/ 514 w 666"/>
              <a:gd name="T15" fmla="*/ 177 h 560"/>
              <a:gd name="T16" fmla="*/ 613 w 666"/>
              <a:gd name="T17" fmla="*/ 280 h 560"/>
              <a:gd name="T18" fmla="*/ 640 w 666"/>
              <a:gd name="T19" fmla="*/ 0 h 560"/>
              <a:gd name="T20" fmla="*/ 26 w 666"/>
              <a:gd name="T21" fmla="*/ 27 h 560"/>
              <a:gd name="T22" fmla="*/ 613 w 666"/>
              <a:gd name="T23" fmla="*/ 57 h 560"/>
              <a:gd name="T24" fmla="*/ 362 w 666"/>
              <a:gd name="T25" fmla="*/ 271 h 560"/>
              <a:gd name="T26" fmla="*/ 362 w 666"/>
              <a:gd name="T27" fmla="*/ 271 h 560"/>
              <a:gd name="T28" fmla="*/ 278 w 666"/>
              <a:gd name="T29" fmla="*/ 271 h 560"/>
              <a:gd name="T30" fmla="*/ 277 w 666"/>
              <a:gd name="T31" fmla="*/ 271 h 560"/>
              <a:gd name="T32" fmla="*/ 26 w 666"/>
              <a:gd name="T33" fmla="*/ 57 h 560"/>
              <a:gd name="T34" fmla="*/ 26 w 666"/>
              <a:gd name="T35" fmla="*/ 92 h 560"/>
              <a:gd name="T36" fmla="*/ 193 w 666"/>
              <a:gd name="T37" fmla="*/ 234 h 560"/>
              <a:gd name="T38" fmla="*/ 26 w 666"/>
              <a:gd name="T39" fmla="*/ 92 h 560"/>
              <a:gd name="T40" fmla="*/ 400 w 666"/>
              <a:gd name="T41" fmla="*/ 427 h 560"/>
              <a:gd name="T42" fmla="*/ 666 w 666"/>
              <a:gd name="T43" fmla="*/ 427 h 560"/>
              <a:gd name="T44" fmla="*/ 533 w 666"/>
              <a:gd name="T45" fmla="*/ 320 h 560"/>
              <a:gd name="T46" fmla="*/ 533 w 666"/>
              <a:gd name="T47" fmla="*/ 534 h 560"/>
              <a:gd name="T48" fmla="*/ 533 w 666"/>
              <a:gd name="T49" fmla="*/ 320 h 560"/>
              <a:gd name="T50" fmla="*/ 477 w 666"/>
              <a:gd name="T51" fmla="*/ 390 h 560"/>
              <a:gd name="T52" fmla="*/ 477 w 666"/>
              <a:gd name="T53" fmla="*/ 464 h 560"/>
              <a:gd name="T54" fmla="*/ 533 w 666"/>
              <a:gd name="T55" fmla="*/ 446 h 560"/>
              <a:gd name="T56" fmla="*/ 589 w 666"/>
              <a:gd name="T57" fmla="*/ 464 h 560"/>
              <a:gd name="T58" fmla="*/ 589 w 666"/>
              <a:gd name="T59" fmla="*/ 390 h 560"/>
              <a:gd name="T60" fmla="*/ 570 w 666"/>
              <a:gd name="T61" fmla="*/ 371 h 560"/>
              <a:gd name="T62" fmla="*/ 496 w 666"/>
              <a:gd name="T63" fmla="*/ 371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66" h="560">
                <a:moveTo>
                  <a:pt x="0" y="0"/>
                </a:moveTo>
                <a:lnTo>
                  <a:pt x="0" y="454"/>
                </a:lnTo>
                <a:lnTo>
                  <a:pt x="360" y="454"/>
                </a:lnTo>
                <a:cubicBezTo>
                  <a:pt x="378" y="454"/>
                  <a:pt x="378" y="427"/>
                  <a:pt x="360" y="427"/>
                </a:cubicBezTo>
                <a:lnTo>
                  <a:pt x="26" y="427"/>
                </a:lnTo>
                <a:lnTo>
                  <a:pt x="26" y="397"/>
                </a:lnTo>
                <a:lnTo>
                  <a:pt x="213" y="252"/>
                </a:lnTo>
                <a:cubicBezTo>
                  <a:pt x="228" y="264"/>
                  <a:pt x="256" y="288"/>
                  <a:pt x="260" y="292"/>
                </a:cubicBezTo>
                <a:lnTo>
                  <a:pt x="260" y="292"/>
                </a:lnTo>
                <a:cubicBezTo>
                  <a:pt x="282" y="310"/>
                  <a:pt x="305" y="315"/>
                  <a:pt x="320" y="315"/>
                </a:cubicBezTo>
                <a:cubicBezTo>
                  <a:pt x="335" y="315"/>
                  <a:pt x="358" y="310"/>
                  <a:pt x="379" y="292"/>
                </a:cubicBezTo>
                <a:cubicBezTo>
                  <a:pt x="383" y="288"/>
                  <a:pt x="412" y="264"/>
                  <a:pt x="426" y="252"/>
                </a:cubicBezTo>
                <a:lnTo>
                  <a:pt x="465" y="283"/>
                </a:lnTo>
                <a:cubicBezTo>
                  <a:pt x="479" y="294"/>
                  <a:pt x="495" y="273"/>
                  <a:pt x="481" y="262"/>
                </a:cubicBezTo>
                <a:lnTo>
                  <a:pt x="447" y="234"/>
                </a:lnTo>
                <a:cubicBezTo>
                  <a:pt x="471" y="213"/>
                  <a:pt x="484" y="203"/>
                  <a:pt x="514" y="177"/>
                </a:cubicBezTo>
                <a:cubicBezTo>
                  <a:pt x="565" y="134"/>
                  <a:pt x="598" y="105"/>
                  <a:pt x="613" y="92"/>
                </a:cubicBezTo>
                <a:lnTo>
                  <a:pt x="613" y="280"/>
                </a:lnTo>
                <a:cubicBezTo>
                  <a:pt x="613" y="298"/>
                  <a:pt x="640" y="298"/>
                  <a:pt x="640" y="280"/>
                </a:cubicBezTo>
                <a:lnTo>
                  <a:pt x="640" y="0"/>
                </a:lnTo>
                <a:lnTo>
                  <a:pt x="0" y="0"/>
                </a:lnTo>
                <a:close/>
                <a:moveTo>
                  <a:pt x="26" y="27"/>
                </a:moveTo>
                <a:lnTo>
                  <a:pt x="613" y="27"/>
                </a:lnTo>
                <a:lnTo>
                  <a:pt x="613" y="57"/>
                </a:lnTo>
                <a:cubicBezTo>
                  <a:pt x="610" y="60"/>
                  <a:pt x="556" y="106"/>
                  <a:pt x="497" y="157"/>
                </a:cubicBezTo>
                <a:cubicBezTo>
                  <a:pt x="435" y="209"/>
                  <a:pt x="371" y="264"/>
                  <a:pt x="362" y="271"/>
                </a:cubicBezTo>
                <a:lnTo>
                  <a:pt x="362" y="271"/>
                </a:lnTo>
                <a:lnTo>
                  <a:pt x="362" y="271"/>
                </a:lnTo>
                <a:cubicBezTo>
                  <a:pt x="346" y="285"/>
                  <a:pt x="329" y="288"/>
                  <a:pt x="320" y="288"/>
                </a:cubicBezTo>
                <a:cubicBezTo>
                  <a:pt x="311" y="288"/>
                  <a:pt x="294" y="285"/>
                  <a:pt x="278" y="271"/>
                </a:cubicBezTo>
                <a:lnTo>
                  <a:pt x="278" y="271"/>
                </a:lnTo>
                <a:lnTo>
                  <a:pt x="277" y="271"/>
                </a:lnTo>
                <a:cubicBezTo>
                  <a:pt x="269" y="264"/>
                  <a:pt x="204" y="209"/>
                  <a:pt x="143" y="157"/>
                </a:cubicBezTo>
                <a:cubicBezTo>
                  <a:pt x="83" y="106"/>
                  <a:pt x="30" y="60"/>
                  <a:pt x="26" y="57"/>
                </a:cubicBezTo>
                <a:lnTo>
                  <a:pt x="26" y="27"/>
                </a:lnTo>
                <a:close/>
                <a:moveTo>
                  <a:pt x="26" y="92"/>
                </a:moveTo>
                <a:cubicBezTo>
                  <a:pt x="42" y="105"/>
                  <a:pt x="75" y="134"/>
                  <a:pt x="126" y="177"/>
                </a:cubicBezTo>
                <a:cubicBezTo>
                  <a:pt x="156" y="203"/>
                  <a:pt x="168" y="213"/>
                  <a:pt x="193" y="234"/>
                </a:cubicBezTo>
                <a:lnTo>
                  <a:pt x="26" y="363"/>
                </a:lnTo>
                <a:lnTo>
                  <a:pt x="26" y="92"/>
                </a:lnTo>
                <a:close/>
                <a:moveTo>
                  <a:pt x="533" y="294"/>
                </a:moveTo>
                <a:cubicBezTo>
                  <a:pt x="460" y="294"/>
                  <a:pt x="400" y="353"/>
                  <a:pt x="400" y="427"/>
                </a:cubicBezTo>
                <a:cubicBezTo>
                  <a:pt x="400" y="500"/>
                  <a:pt x="460" y="560"/>
                  <a:pt x="533" y="560"/>
                </a:cubicBezTo>
                <a:cubicBezTo>
                  <a:pt x="607" y="560"/>
                  <a:pt x="666" y="500"/>
                  <a:pt x="666" y="427"/>
                </a:cubicBezTo>
                <a:cubicBezTo>
                  <a:pt x="666" y="353"/>
                  <a:pt x="607" y="294"/>
                  <a:pt x="533" y="294"/>
                </a:cubicBezTo>
                <a:close/>
                <a:moveTo>
                  <a:pt x="533" y="320"/>
                </a:moveTo>
                <a:cubicBezTo>
                  <a:pt x="592" y="320"/>
                  <a:pt x="640" y="368"/>
                  <a:pt x="640" y="427"/>
                </a:cubicBezTo>
                <a:cubicBezTo>
                  <a:pt x="640" y="486"/>
                  <a:pt x="592" y="534"/>
                  <a:pt x="533" y="534"/>
                </a:cubicBezTo>
                <a:cubicBezTo>
                  <a:pt x="474" y="534"/>
                  <a:pt x="426" y="486"/>
                  <a:pt x="426" y="427"/>
                </a:cubicBezTo>
                <a:cubicBezTo>
                  <a:pt x="426" y="368"/>
                  <a:pt x="474" y="320"/>
                  <a:pt x="533" y="320"/>
                </a:cubicBezTo>
                <a:close/>
                <a:moveTo>
                  <a:pt x="486" y="367"/>
                </a:moveTo>
                <a:cubicBezTo>
                  <a:pt x="474" y="367"/>
                  <a:pt x="468" y="381"/>
                  <a:pt x="477" y="390"/>
                </a:cubicBezTo>
                <a:lnTo>
                  <a:pt x="514" y="427"/>
                </a:lnTo>
                <a:lnTo>
                  <a:pt x="477" y="464"/>
                </a:lnTo>
                <a:cubicBezTo>
                  <a:pt x="464" y="477"/>
                  <a:pt x="483" y="496"/>
                  <a:pt x="496" y="483"/>
                </a:cubicBezTo>
                <a:lnTo>
                  <a:pt x="533" y="446"/>
                </a:lnTo>
                <a:lnTo>
                  <a:pt x="570" y="483"/>
                </a:lnTo>
                <a:cubicBezTo>
                  <a:pt x="583" y="496"/>
                  <a:pt x="602" y="477"/>
                  <a:pt x="589" y="464"/>
                </a:cubicBezTo>
                <a:lnTo>
                  <a:pt x="552" y="427"/>
                </a:lnTo>
                <a:lnTo>
                  <a:pt x="589" y="390"/>
                </a:lnTo>
                <a:cubicBezTo>
                  <a:pt x="598" y="381"/>
                  <a:pt x="592" y="366"/>
                  <a:pt x="580" y="367"/>
                </a:cubicBezTo>
                <a:cubicBezTo>
                  <a:pt x="576" y="367"/>
                  <a:pt x="573" y="368"/>
                  <a:pt x="570" y="371"/>
                </a:cubicBezTo>
                <a:lnTo>
                  <a:pt x="533" y="408"/>
                </a:lnTo>
                <a:lnTo>
                  <a:pt x="496" y="371"/>
                </a:lnTo>
                <a:cubicBezTo>
                  <a:pt x="493" y="368"/>
                  <a:pt x="490" y="367"/>
                  <a:pt x="486" y="36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716014" y="168937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smtClean="0"/>
              <a:t>Messaging</a:t>
            </a:r>
            <a:endParaRPr lang="en-US" b="1" dirty="0"/>
          </a:p>
        </p:txBody>
      </p:sp>
      <p:grpSp>
        <p:nvGrpSpPr>
          <p:cNvPr id="112" name="Notification Box"/>
          <p:cNvGrpSpPr/>
          <p:nvPr>
            <p:custDataLst>
              <p:tags r:id="rId3"/>
            </p:custDataLst>
          </p:nvPr>
        </p:nvGrpSpPr>
        <p:grpSpPr>
          <a:xfrm>
            <a:off x="5186733" y="1219200"/>
            <a:ext cx="2454030" cy="470173"/>
            <a:chOff x="1652587" y="2331792"/>
            <a:chExt cx="3423424" cy="470173"/>
          </a:xfrm>
        </p:grpSpPr>
        <p:sp>
          <p:nvSpPr>
            <p:cNvPr id="113" name="Box"/>
            <p:cNvSpPr/>
            <p:nvPr/>
          </p:nvSpPr>
          <p:spPr>
            <a:xfrm>
              <a:off x="1652587" y="2331792"/>
              <a:ext cx="3423424" cy="47017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30352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en-US" sz="90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 DO: UPLOAD YOUR BILLS </a:t>
              </a:r>
              <a:endParaRPr 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300"/>
                </a:spcAft>
              </a:pPr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Insert your notification message here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4" name="Icons"/>
            <p:cNvGrpSpPr/>
            <p:nvPr/>
          </p:nvGrpSpPr>
          <p:grpSpPr>
            <a:xfrm>
              <a:off x="1792104" y="2419085"/>
              <a:ext cx="475034" cy="295590"/>
              <a:chOff x="826576" y="1669713"/>
              <a:chExt cx="637806" cy="396875"/>
            </a:xfrm>
          </p:grpSpPr>
          <p:sp>
            <p:nvSpPr>
              <p:cNvPr id="115" name="Info Icon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868656" y="1670507"/>
                <a:ext cx="553648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Warning Icon" hidden="1"/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26576" y="1670507"/>
                <a:ext cx="637806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Error Icon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867551" y="1670507"/>
                <a:ext cx="555866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8" name="Question Icon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867552" y="1669713"/>
                <a:ext cx="555865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20" name="Flag"/>
          <p:cNvSpPr>
            <a:spLocks noChangeAspect="1" noEditPoints="1"/>
          </p:cNvSpPr>
          <p:nvPr/>
        </p:nvSpPr>
        <p:spPr bwMode="auto">
          <a:xfrm>
            <a:off x="7730671" y="1250578"/>
            <a:ext cx="346529" cy="438796"/>
          </a:xfrm>
          <a:custGeom>
            <a:avLst/>
            <a:gdLst>
              <a:gd name="T0" fmla="*/ 173 w 666"/>
              <a:gd name="T1" fmla="*/ 0 h 667"/>
              <a:gd name="T2" fmla="*/ 40 w 666"/>
              <a:gd name="T3" fmla="*/ 14 h 667"/>
              <a:gd name="T4" fmla="*/ 0 w 666"/>
              <a:gd name="T5" fmla="*/ 35 h 667"/>
              <a:gd name="T6" fmla="*/ 0 w 666"/>
              <a:gd name="T7" fmla="*/ 654 h 667"/>
              <a:gd name="T8" fmla="*/ 13 w 666"/>
              <a:gd name="T9" fmla="*/ 667 h 667"/>
              <a:gd name="T10" fmla="*/ 26 w 666"/>
              <a:gd name="T11" fmla="*/ 654 h 667"/>
              <a:gd name="T12" fmla="*/ 26 w 666"/>
              <a:gd name="T13" fmla="*/ 409 h 667"/>
              <a:gd name="T14" fmla="*/ 56 w 666"/>
              <a:gd name="T15" fmla="*/ 400 h 667"/>
              <a:gd name="T16" fmla="*/ 173 w 666"/>
              <a:gd name="T17" fmla="*/ 387 h 667"/>
              <a:gd name="T18" fmla="*/ 311 w 666"/>
              <a:gd name="T19" fmla="*/ 413 h 667"/>
              <a:gd name="T20" fmla="*/ 493 w 666"/>
              <a:gd name="T21" fmla="*/ 440 h 667"/>
              <a:gd name="T22" fmla="*/ 660 w 666"/>
              <a:gd name="T23" fmla="*/ 399 h 667"/>
              <a:gd name="T24" fmla="*/ 666 w 666"/>
              <a:gd name="T25" fmla="*/ 395 h 667"/>
              <a:gd name="T26" fmla="*/ 666 w 666"/>
              <a:gd name="T27" fmla="*/ 31 h 667"/>
              <a:gd name="T28" fmla="*/ 647 w 666"/>
              <a:gd name="T29" fmla="*/ 42 h 667"/>
              <a:gd name="T30" fmla="*/ 493 w 666"/>
              <a:gd name="T31" fmla="*/ 80 h 667"/>
              <a:gd name="T32" fmla="*/ 338 w 666"/>
              <a:gd name="T33" fmla="*/ 42 h 667"/>
              <a:gd name="T34" fmla="*/ 173 w 666"/>
              <a:gd name="T35" fmla="*/ 0 h 667"/>
              <a:gd name="T36" fmla="*/ 173 w 666"/>
              <a:gd name="T37" fmla="*/ 27 h 667"/>
              <a:gd name="T38" fmla="*/ 328 w 666"/>
              <a:gd name="T39" fmla="*/ 66 h 667"/>
              <a:gd name="T40" fmla="*/ 493 w 666"/>
              <a:gd name="T41" fmla="*/ 107 h 667"/>
              <a:gd name="T42" fmla="*/ 640 w 666"/>
              <a:gd name="T43" fmla="*/ 74 h 667"/>
              <a:gd name="T44" fmla="*/ 640 w 666"/>
              <a:gd name="T45" fmla="*/ 378 h 667"/>
              <a:gd name="T46" fmla="*/ 493 w 666"/>
              <a:gd name="T47" fmla="*/ 414 h 667"/>
              <a:gd name="T48" fmla="*/ 318 w 666"/>
              <a:gd name="T49" fmla="*/ 388 h 667"/>
              <a:gd name="T50" fmla="*/ 173 w 666"/>
              <a:gd name="T51" fmla="*/ 360 h 667"/>
              <a:gd name="T52" fmla="*/ 49 w 666"/>
              <a:gd name="T53" fmla="*/ 374 h 667"/>
              <a:gd name="T54" fmla="*/ 26 w 666"/>
              <a:gd name="T55" fmla="*/ 382 h 667"/>
              <a:gd name="T56" fmla="*/ 26 w 666"/>
              <a:gd name="T57" fmla="*/ 48 h 667"/>
              <a:gd name="T58" fmla="*/ 47 w 666"/>
              <a:gd name="T59" fmla="*/ 40 h 667"/>
              <a:gd name="T60" fmla="*/ 173 w 666"/>
              <a:gd name="T61" fmla="*/ 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6" h="667">
                <a:moveTo>
                  <a:pt x="173" y="0"/>
                </a:moveTo>
                <a:cubicBezTo>
                  <a:pt x="106" y="0"/>
                  <a:pt x="65" y="7"/>
                  <a:pt x="40" y="14"/>
                </a:cubicBezTo>
                <a:cubicBezTo>
                  <a:pt x="24" y="18"/>
                  <a:pt x="11" y="26"/>
                  <a:pt x="0" y="35"/>
                </a:cubicBezTo>
                <a:cubicBezTo>
                  <a:pt x="0" y="250"/>
                  <a:pt x="0" y="469"/>
                  <a:pt x="0" y="654"/>
                </a:cubicBezTo>
                <a:cubicBezTo>
                  <a:pt x="0" y="661"/>
                  <a:pt x="6" y="667"/>
                  <a:pt x="13" y="667"/>
                </a:cubicBezTo>
                <a:cubicBezTo>
                  <a:pt x="20" y="667"/>
                  <a:pt x="27" y="661"/>
                  <a:pt x="26" y="654"/>
                </a:cubicBezTo>
                <a:lnTo>
                  <a:pt x="26" y="409"/>
                </a:lnTo>
                <a:cubicBezTo>
                  <a:pt x="32" y="407"/>
                  <a:pt x="40" y="404"/>
                  <a:pt x="56" y="400"/>
                </a:cubicBezTo>
                <a:cubicBezTo>
                  <a:pt x="81" y="394"/>
                  <a:pt x="120" y="387"/>
                  <a:pt x="173" y="387"/>
                </a:cubicBezTo>
                <a:cubicBezTo>
                  <a:pt x="225" y="387"/>
                  <a:pt x="264" y="400"/>
                  <a:pt x="311" y="413"/>
                </a:cubicBezTo>
                <a:cubicBezTo>
                  <a:pt x="357" y="427"/>
                  <a:pt x="412" y="440"/>
                  <a:pt x="493" y="440"/>
                </a:cubicBezTo>
                <a:cubicBezTo>
                  <a:pt x="587" y="440"/>
                  <a:pt x="660" y="399"/>
                  <a:pt x="660" y="399"/>
                </a:cubicBezTo>
                <a:lnTo>
                  <a:pt x="666" y="395"/>
                </a:lnTo>
                <a:lnTo>
                  <a:pt x="666" y="31"/>
                </a:lnTo>
                <a:lnTo>
                  <a:pt x="647" y="42"/>
                </a:lnTo>
                <a:cubicBezTo>
                  <a:pt x="636" y="48"/>
                  <a:pt x="573" y="80"/>
                  <a:pt x="493" y="80"/>
                </a:cubicBezTo>
                <a:cubicBezTo>
                  <a:pt x="429" y="80"/>
                  <a:pt x="385" y="62"/>
                  <a:pt x="338" y="42"/>
                </a:cubicBezTo>
                <a:cubicBezTo>
                  <a:pt x="291" y="22"/>
                  <a:pt x="242" y="0"/>
                  <a:pt x="173" y="0"/>
                </a:cubicBezTo>
                <a:close/>
                <a:moveTo>
                  <a:pt x="173" y="27"/>
                </a:moveTo>
                <a:cubicBezTo>
                  <a:pt x="236" y="27"/>
                  <a:pt x="281" y="46"/>
                  <a:pt x="328" y="66"/>
                </a:cubicBezTo>
                <a:cubicBezTo>
                  <a:pt x="375" y="86"/>
                  <a:pt x="424" y="107"/>
                  <a:pt x="493" y="107"/>
                </a:cubicBezTo>
                <a:cubicBezTo>
                  <a:pt x="565" y="107"/>
                  <a:pt x="615" y="86"/>
                  <a:pt x="640" y="74"/>
                </a:cubicBezTo>
                <a:lnTo>
                  <a:pt x="640" y="378"/>
                </a:lnTo>
                <a:cubicBezTo>
                  <a:pt x="631" y="383"/>
                  <a:pt x="572" y="414"/>
                  <a:pt x="493" y="414"/>
                </a:cubicBezTo>
                <a:cubicBezTo>
                  <a:pt x="415" y="414"/>
                  <a:pt x="364" y="401"/>
                  <a:pt x="318" y="388"/>
                </a:cubicBezTo>
                <a:cubicBezTo>
                  <a:pt x="271" y="374"/>
                  <a:pt x="229" y="360"/>
                  <a:pt x="173" y="360"/>
                </a:cubicBezTo>
                <a:cubicBezTo>
                  <a:pt x="118" y="360"/>
                  <a:pt x="77" y="367"/>
                  <a:pt x="49" y="374"/>
                </a:cubicBezTo>
                <a:cubicBezTo>
                  <a:pt x="34" y="378"/>
                  <a:pt x="34" y="379"/>
                  <a:pt x="26" y="382"/>
                </a:cubicBezTo>
                <a:lnTo>
                  <a:pt x="26" y="48"/>
                </a:lnTo>
                <a:cubicBezTo>
                  <a:pt x="30" y="46"/>
                  <a:pt x="37" y="43"/>
                  <a:pt x="47" y="40"/>
                </a:cubicBezTo>
                <a:cubicBezTo>
                  <a:pt x="69" y="34"/>
                  <a:pt x="108" y="27"/>
                  <a:pt x="173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Classroom"/>
          <p:cNvSpPr>
            <a:spLocks noChangeAspect="1" noEditPoints="1"/>
          </p:cNvSpPr>
          <p:nvPr/>
        </p:nvSpPr>
        <p:spPr bwMode="auto">
          <a:xfrm>
            <a:off x="8259501" y="1219998"/>
            <a:ext cx="492694" cy="497526"/>
          </a:xfrm>
          <a:custGeom>
            <a:avLst/>
            <a:gdLst>
              <a:gd name="T0" fmla="*/ 120 w 667"/>
              <a:gd name="T1" fmla="*/ 40 h 667"/>
              <a:gd name="T2" fmla="*/ 614 w 667"/>
              <a:gd name="T3" fmla="*/ 27 h 667"/>
              <a:gd name="T4" fmla="*/ 574 w 667"/>
              <a:gd name="T5" fmla="*/ 307 h 667"/>
              <a:gd name="T6" fmla="*/ 440 w 667"/>
              <a:gd name="T7" fmla="*/ 334 h 667"/>
              <a:gd name="T8" fmla="*/ 640 w 667"/>
              <a:gd name="T9" fmla="*/ 360 h 667"/>
              <a:gd name="T10" fmla="*/ 294 w 667"/>
              <a:gd name="T11" fmla="*/ 400 h 667"/>
              <a:gd name="T12" fmla="*/ 667 w 667"/>
              <a:gd name="T13" fmla="*/ 347 h 667"/>
              <a:gd name="T14" fmla="*/ 640 w 667"/>
              <a:gd name="T15" fmla="*/ 14 h 667"/>
              <a:gd name="T16" fmla="*/ 160 w 667"/>
              <a:gd name="T17" fmla="*/ 67 h 667"/>
              <a:gd name="T18" fmla="*/ 240 w 667"/>
              <a:gd name="T19" fmla="*/ 147 h 667"/>
              <a:gd name="T20" fmla="*/ 130 w 667"/>
              <a:gd name="T21" fmla="*/ 227 h 667"/>
              <a:gd name="T22" fmla="*/ 67 w 667"/>
              <a:gd name="T23" fmla="*/ 433 h 667"/>
              <a:gd name="T24" fmla="*/ 0 w 667"/>
              <a:gd name="T25" fmla="*/ 627 h 667"/>
              <a:gd name="T26" fmla="*/ 654 w 667"/>
              <a:gd name="T27" fmla="*/ 667 h 667"/>
              <a:gd name="T28" fmla="*/ 617 w 667"/>
              <a:gd name="T29" fmla="*/ 544 h 667"/>
              <a:gd name="T30" fmla="*/ 507 w 667"/>
              <a:gd name="T31" fmla="*/ 494 h 667"/>
              <a:gd name="T32" fmla="*/ 457 w 667"/>
              <a:gd name="T33" fmla="*/ 544 h 667"/>
              <a:gd name="T34" fmla="*/ 347 w 667"/>
              <a:gd name="T35" fmla="*/ 494 h 667"/>
              <a:gd name="T36" fmla="*/ 297 w 667"/>
              <a:gd name="T37" fmla="*/ 544 h 667"/>
              <a:gd name="T38" fmla="*/ 267 w 667"/>
              <a:gd name="T39" fmla="*/ 307 h 667"/>
              <a:gd name="T40" fmla="*/ 352 w 667"/>
              <a:gd name="T41" fmla="*/ 268 h 667"/>
              <a:gd name="T42" fmla="*/ 412 w 667"/>
              <a:gd name="T43" fmla="*/ 128 h 667"/>
              <a:gd name="T44" fmla="*/ 359 w 667"/>
              <a:gd name="T45" fmla="*/ 135 h 667"/>
              <a:gd name="T46" fmla="*/ 160 w 667"/>
              <a:gd name="T47" fmla="*/ 227 h 667"/>
              <a:gd name="T48" fmla="*/ 160 w 667"/>
              <a:gd name="T49" fmla="*/ 200 h 667"/>
              <a:gd name="T50" fmla="*/ 388 w 667"/>
              <a:gd name="T51" fmla="*/ 147 h 667"/>
              <a:gd name="T52" fmla="*/ 331 w 667"/>
              <a:gd name="T53" fmla="*/ 252 h 667"/>
              <a:gd name="T54" fmla="*/ 316 w 667"/>
              <a:gd name="T55" fmla="*/ 261 h 667"/>
              <a:gd name="T56" fmla="*/ 240 w 667"/>
              <a:gd name="T57" fmla="*/ 429 h 667"/>
              <a:gd name="T58" fmla="*/ 174 w 667"/>
              <a:gd name="T59" fmla="*/ 579 h 667"/>
              <a:gd name="T60" fmla="*/ 94 w 667"/>
              <a:gd name="T61" fmla="*/ 427 h 667"/>
              <a:gd name="T62" fmla="*/ 130 w 667"/>
              <a:gd name="T63" fmla="*/ 254 h 667"/>
              <a:gd name="T64" fmla="*/ 312 w 667"/>
              <a:gd name="T65" fmla="*/ 234 h 667"/>
              <a:gd name="T66" fmla="*/ 380 w 667"/>
              <a:gd name="T67" fmla="*/ 151 h 667"/>
              <a:gd name="T68" fmla="*/ 134 w 667"/>
              <a:gd name="T69" fmla="*/ 494 h 667"/>
              <a:gd name="T70" fmla="*/ 83 w 667"/>
              <a:gd name="T71" fmla="*/ 455 h 667"/>
              <a:gd name="T72" fmla="*/ 414 w 667"/>
              <a:gd name="T73" fmla="*/ 454 h 667"/>
              <a:gd name="T74" fmla="*/ 374 w 667"/>
              <a:gd name="T75" fmla="*/ 494 h 667"/>
              <a:gd name="T76" fmla="*/ 614 w 667"/>
              <a:gd name="T77" fmla="*/ 494 h 667"/>
              <a:gd name="T78" fmla="*/ 574 w 667"/>
              <a:gd name="T79" fmla="*/ 454 h 667"/>
              <a:gd name="T80" fmla="*/ 256 w 667"/>
              <a:gd name="T81" fmla="*/ 454 h 667"/>
              <a:gd name="T82" fmla="*/ 214 w 667"/>
              <a:gd name="T83" fmla="*/ 494 h 667"/>
              <a:gd name="T84" fmla="*/ 160 w 667"/>
              <a:gd name="T85" fmla="*/ 627 h 667"/>
              <a:gd name="T86" fmla="*/ 27 w 667"/>
              <a:gd name="T87" fmla="*/ 627 h 667"/>
              <a:gd name="T88" fmla="*/ 320 w 667"/>
              <a:gd name="T89" fmla="*/ 627 h 667"/>
              <a:gd name="T90" fmla="*/ 187 w 667"/>
              <a:gd name="T91" fmla="*/ 627 h 667"/>
              <a:gd name="T92" fmla="*/ 480 w 667"/>
              <a:gd name="T93" fmla="*/ 627 h 667"/>
              <a:gd name="T94" fmla="*/ 347 w 667"/>
              <a:gd name="T95" fmla="*/ 627 h 667"/>
              <a:gd name="T96" fmla="*/ 640 w 667"/>
              <a:gd name="T97" fmla="*/ 627 h 667"/>
              <a:gd name="T98" fmla="*/ 507 w 667"/>
              <a:gd name="T99" fmla="*/ 6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67" h="667">
                <a:moveTo>
                  <a:pt x="134" y="0"/>
                </a:moveTo>
                <a:cubicBezTo>
                  <a:pt x="126" y="0"/>
                  <a:pt x="120" y="6"/>
                  <a:pt x="120" y="14"/>
                </a:cubicBezTo>
                <a:lnTo>
                  <a:pt x="120" y="40"/>
                </a:lnTo>
                <a:cubicBezTo>
                  <a:pt x="120" y="59"/>
                  <a:pt x="147" y="59"/>
                  <a:pt x="147" y="40"/>
                </a:cubicBezTo>
                <a:lnTo>
                  <a:pt x="147" y="27"/>
                </a:lnTo>
                <a:lnTo>
                  <a:pt x="614" y="27"/>
                </a:lnTo>
                <a:lnTo>
                  <a:pt x="614" y="334"/>
                </a:lnTo>
                <a:lnTo>
                  <a:pt x="559" y="334"/>
                </a:lnTo>
                <a:lnTo>
                  <a:pt x="574" y="307"/>
                </a:lnTo>
                <a:lnTo>
                  <a:pt x="559" y="280"/>
                </a:lnTo>
                <a:lnTo>
                  <a:pt x="440" y="280"/>
                </a:lnTo>
                <a:lnTo>
                  <a:pt x="440" y="334"/>
                </a:lnTo>
                <a:lnTo>
                  <a:pt x="294" y="334"/>
                </a:lnTo>
                <a:cubicBezTo>
                  <a:pt x="276" y="334"/>
                  <a:pt x="276" y="361"/>
                  <a:pt x="294" y="360"/>
                </a:cubicBezTo>
                <a:cubicBezTo>
                  <a:pt x="409" y="360"/>
                  <a:pt x="526" y="360"/>
                  <a:pt x="640" y="360"/>
                </a:cubicBezTo>
                <a:lnTo>
                  <a:pt x="640" y="374"/>
                </a:lnTo>
                <a:lnTo>
                  <a:pt x="294" y="374"/>
                </a:lnTo>
                <a:cubicBezTo>
                  <a:pt x="276" y="374"/>
                  <a:pt x="276" y="401"/>
                  <a:pt x="294" y="400"/>
                </a:cubicBezTo>
                <a:lnTo>
                  <a:pt x="654" y="400"/>
                </a:lnTo>
                <a:cubicBezTo>
                  <a:pt x="661" y="400"/>
                  <a:pt x="667" y="395"/>
                  <a:pt x="667" y="387"/>
                </a:cubicBezTo>
                <a:lnTo>
                  <a:pt x="667" y="347"/>
                </a:lnTo>
                <a:cubicBezTo>
                  <a:pt x="667" y="340"/>
                  <a:pt x="661" y="334"/>
                  <a:pt x="654" y="334"/>
                </a:cubicBezTo>
                <a:lnTo>
                  <a:pt x="640" y="334"/>
                </a:lnTo>
                <a:lnTo>
                  <a:pt x="640" y="14"/>
                </a:lnTo>
                <a:cubicBezTo>
                  <a:pt x="640" y="6"/>
                  <a:pt x="634" y="0"/>
                  <a:pt x="627" y="0"/>
                </a:cubicBezTo>
                <a:lnTo>
                  <a:pt x="134" y="0"/>
                </a:lnTo>
                <a:close/>
                <a:moveTo>
                  <a:pt x="160" y="67"/>
                </a:moveTo>
                <a:cubicBezTo>
                  <a:pt x="116" y="67"/>
                  <a:pt x="80" y="103"/>
                  <a:pt x="80" y="147"/>
                </a:cubicBezTo>
                <a:cubicBezTo>
                  <a:pt x="80" y="191"/>
                  <a:pt x="116" y="227"/>
                  <a:pt x="160" y="227"/>
                </a:cubicBezTo>
                <a:cubicBezTo>
                  <a:pt x="204" y="227"/>
                  <a:pt x="240" y="191"/>
                  <a:pt x="240" y="147"/>
                </a:cubicBezTo>
                <a:cubicBezTo>
                  <a:pt x="240" y="103"/>
                  <a:pt x="204" y="67"/>
                  <a:pt x="160" y="67"/>
                </a:cubicBezTo>
                <a:close/>
                <a:moveTo>
                  <a:pt x="160" y="227"/>
                </a:moveTo>
                <a:lnTo>
                  <a:pt x="130" y="227"/>
                </a:lnTo>
                <a:cubicBezTo>
                  <a:pt x="120" y="227"/>
                  <a:pt x="105" y="228"/>
                  <a:pt x="91" y="238"/>
                </a:cubicBezTo>
                <a:cubicBezTo>
                  <a:pt x="78" y="247"/>
                  <a:pt x="67" y="265"/>
                  <a:pt x="67" y="290"/>
                </a:cubicBezTo>
                <a:lnTo>
                  <a:pt x="67" y="433"/>
                </a:lnTo>
                <a:cubicBezTo>
                  <a:pt x="44" y="443"/>
                  <a:pt x="27" y="467"/>
                  <a:pt x="27" y="494"/>
                </a:cubicBezTo>
                <a:cubicBezTo>
                  <a:pt x="27" y="514"/>
                  <a:pt x="36" y="532"/>
                  <a:pt x="51" y="544"/>
                </a:cubicBezTo>
                <a:cubicBezTo>
                  <a:pt x="21" y="560"/>
                  <a:pt x="0" y="591"/>
                  <a:pt x="0" y="627"/>
                </a:cubicBezTo>
                <a:lnTo>
                  <a:pt x="0" y="654"/>
                </a:lnTo>
                <a:cubicBezTo>
                  <a:pt x="0" y="661"/>
                  <a:pt x="6" y="667"/>
                  <a:pt x="14" y="667"/>
                </a:cubicBezTo>
                <a:lnTo>
                  <a:pt x="654" y="667"/>
                </a:lnTo>
                <a:cubicBezTo>
                  <a:pt x="661" y="667"/>
                  <a:pt x="667" y="661"/>
                  <a:pt x="667" y="654"/>
                </a:cubicBezTo>
                <a:lnTo>
                  <a:pt x="667" y="627"/>
                </a:lnTo>
                <a:cubicBezTo>
                  <a:pt x="667" y="591"/>
                  <a:pt x="647" y="560"/>
                  <a:pt x="617" y="544"/>
                </a:cubicBezTo>
                <a:cubicBezTo>
                  <a:pt x="631" y="532"/>
                  <a:pt x="640" y="514"/>
                  <a:pt x="640" y="494"/>
                </a:cubicBezTo>
                <a:cubicBezTo>
                  <a:pt x="640" y="457"/>
                  <a:pt x="610" y="427"/>
                  <a:pt x="574" y="427"/>
                </a:cubicBezTo>
                <a:cubicBezTo>
                  <a:pt x="537" y="427"/>
                  <a:pt x="507" y="457"/>
                  <a:pt x="507" y="494"/>
                </a:cubicBezTo>
                <a:cubicBezTo>
                  <a:pt x="507" y="514"/>
                  <a:pt x="516" y="532"/>
                  <a:pt x="531" y="544"/>
                </a:cubicBezTo>
                <a:cubicBezTo>
                  <a:pt x="516" y="552"/>
                  <a:pt x="503" y="565"/>
                  <a:pt x="494" y="579"/>
                </a:cubicBezTo>
                <a:cubicBezTo>
                  <a:pt x="485" y="565"/>
                  <a:pt x="472" y="552"/>
                  <a:pt x="457" y="544"/>
                </a:cubicBezTo>
                <a:cubicBezTo>
                  <a:pt x="471" y="532"/>
                  <a:pt x="480" y="514"/>
                  <a:pt x="480" y="494"/>
                </a:cubicBezTo>
                <a:cubicBezTo>
                  <a:pt x="480" y="457"/>
                  <a:pt x="450" y="427"/>
                  <a:pt x="414" y="427"/>
                </a:cubicBezTo>
                <a:cubicBezTo>
                  <a:pt x="377" y="427"/>
                  <a:pt x="347" y="457"/>
                  <a:pt x="347" y="494"/>
                </a:cubicBezTo>
                <a:cubicBezTo>
                  <a:pt x="347" y="514"/>
                  <a:pt x="356" y="532"/>
                  <a:pt x="371" y="544"/>
                </a:cubicBezTo>
                <a:cubicBezTo>
                  <a:pt x="356" y="552"/>
                  <a:pt x="343" y="565"/>
                  <a:pt x="334" y="579"/>
                </a:cubicBezTo>
                <a:cubicBezTo>
                  <a:pt x="325" y="565"/>
                  <a:pt x="312" y="552"/>
                  <a:pt x="297" y="544"/>
                </a:cubicBezTo>
                <a:cubicBezTo>
                  <a:pt x="311" y="532"/>
                  <a:pt x="320" y="514"/>
                  <a:pt x="320" y="494"/>
                </a:cubicBezTo>
                <a:cubicBezTo>
                  <a:pt x="320" y="462"/>
                  <a:pt x="297" y="435"/>
                  <a:pt x="267" y="429"/>
                </a:cubicBezTo>
                <a:lnTo>
                  <a:pt x="267" y="307"/>
                </a:lnTo>
                <a:lnTo>
                  <a:pt x="325" y="286"/>
                </a:lnTo>
                <a:lnTo>
                  <a:pt x="324" y="287"/>
                </a:lnTo>
                <a:cubicBezTo>
                  <a:pt x="336" y="283"/>
                  <a:pt x="346" y="277"/>
                  <a:pt x="352" y="268"/>
                </a:cubicBezTo>
                <a:lnTo>
                  <a:pt x="419" y="182"/>
                </a:lnTo>
                <a:lnTo>
                  <a:pt x="419" y="182"/>
                </a:lnTo>
                <a:cubicBezTo>
                  <a:pt x="431" y="165"/>
                  <a:pt x="430" y="141"/>
                  <a:pt x="412" y="128"/>
                </a:cubicBezTo>
                <a:cubicBezTo>
                  <a:pt x="404" y="122"/>
                  <a:pt x="394" y="120"/>
                  <a:pt x="384" y="121"/>
                </a:cubicBezTo>
                <a:cubicBezTo>
                  <a:pt x="375" y="122"/>
                  <a:pt x="366" y="127"/>
                  <a:pt x="359" y="135"/>
                </a:cubicBezTo>
                <a:lnTo>
                  <a:pt x="359" y="135"/>
                </a:lnTo>
                <a:lnTo>
                  <a:pt x="302" y="208"/>
                </a:lnTo>
                <a:lnTo>
                  <a:pt x="212" y="227"/>
                </a:lnTo>
                <a:lnTo>
                  <a:pt x="160" y="227"/>
                </a:lnTo>
                <a:close/>
                <a:moveTo>
                  <a:pt x="160" y="94"/>
                </a:moveTo>
                <a:cubicBezTo>
                  <a:pt x="190" y="94"/>
                  <a:pt x="214" y="118"/>
                  <a:pt x="214" y="147"/>
                </a:cubicBezTo>
                <a:cubicBezTo>
                  <a:pt x="214" y="177"/>
                  <a:pt x="190" y="200"/>
                  <a:pt x="160" y="200"/>
                </a:cubicBezTo>
                <a:cubicBezTo>
                  <a:pt x="131" y="200"/>
                  <a:pt x="107" y="177"/>
                  <a:pt x="107" y="147"/>
                </a:cubicBezTo>
                <a:cubicBezTo>
                  <a:pt x="107" y="118"/>
                  <a:pt x="131" y="94"/>
                  <a:pt x="160" y="94"/>
                </a:cubicBezTo>
                <a:close/>
                <a:moveTo>
                  <a:pt x="388" y="147"/>
                </a:moveTo>
                <a:cubicBezTo>
                  <a:pt x="391" y="147"/>
                  <a:pt x="394" y="148"/>
                  <a:pt x="396" y="150"/>
                </a:cubicBezTo>
                <a:cubicBezTo>
                  <a:pt x="401" y="153"/>
                  <a:pt x="401" y="161"/>
                  <a:pt x="398" y="166"/>
                </a:cubicBezTo>
                <a:lnTo>
                  <a:pt x="331" y="252"/>
                </a:lnTo>
                <a:lnTo>
                  <a:pt x="331" y="252"/>
                </a:lnTo>
                <a:cubicBezTo>
                  <a:pt x="330" y="254"/>
                  <a:pt x="324" y="259"/>
                  <a:pt x="317" y="261"/>
                </a:cubicBezTo>
                <a:cubicBezTo>
                  <a:pt x="316" y="261"/>
                  <a:pt x="316" y="261"/>
                  <a:pt x="316" y="261"/>
                </a:cubicBezTo>
                <a:lnTo>
                  <a:pt x="249" y="285"/>
                </a:lnTo>
                <a:cubicBezTo>
                  <a:pt x="244" y="287"/>
                  <a:pt x="240" y="292"/>
                  <a:pt x="240" y="298"/>
                </a:cubicBezTo>
                <a:lnTo>
                  <a:pt x="240" y="429"/>
                </a:lnTo>
                <a:cubicBezTo>
                  <a:pt x="210" y="435"/>
                  <a:pt x="187" y="462"/>
                  <a:pt x="187" y="494"/>
                </a:cubicBezTo>
                <a:cubicBezTo>
                  <a:pt x="187" y="514"/>
                  <a:pt x="196" y="532"/>
                  <a:pt x="211" y="544"/>
                </a:cubicBezTo>
                <a:cubicBezTo>
                  <a:pt x="196" y="552"/>
                  <a:pt x="183" y="565"/>
                  <a:pt x="174" y="579"/>
                </a:cubicBezTo>
                <a:cubicBezTo>
                  <a:pt x="165" y="565"/>
                  <a:pt x="152" y="552"/>
                  <a:pt x="137" y="544"/>
                </a:cubicBezTo>
                <a:cubicBezTo>
                  <a:pt x="151" y="532"/>
                  <a:pt x="160" y="514"/>
                  <a:pt x="160" y="494"/>
                </a:cubicBezTo>
                <a:cubicBezTo>
                  <a:pt x="160" y="457"/>
                  <a:pt x="130" y="427"/>
                  <a:pt x="94" y="427"/>
                </a:cubicBezTo>
                <a:lnTo>
                  <a:pt x="94" y="290"/>
                </a:lnTo>
                <a:cubicBezTo>
                  <a:pt x="94" y="271"/>
                  <a:pt x="99" y="264"/>
                  <a:pt x="106" y="260"/>
                </a:cubicBezTo>
                <a:cubicBezTo>
                  <a:pt x="113" y="255"/>
                  <a:pt x="122" y="254"/>
                  <a:pt x="130" y="254"/>
                </a:cubicBezTo>
                <a:lnTo>
                  <a:pt x="214" y="254"/>
                </a:lnTo>
                <a:cubicBezTo>
                  <a:pt x="215" y="254"/>
                  <a:pt x="216" y="254"/>
                  <a:pt x="216" y="254"/>
                </a:cubicBezTo>
                <a:lnTo>
                  <a:pt x="312" y="234"/>
                </a:lnTo>
                <a:cubicBezTo>
                  <a:pt x="316" y="233"/>
                  <a:pt x="318" y="231"/>
                  <a:pt x="320" y="229"/>
                </a:cubicBezTo>
                <a:lnTo>
                  <a:pt x="380" y="151"/>
                </a:lnTo>
                <a:lnTo>
                  <a:pt x="380" y="151"/>
                </a:lnTo>
                <a:cubicBezTo>
                  <a:pt x="382" y="149"/>
                  <a:pt x="385" y="148"/>
                  <a:pt x="388" y="147"/>
                </a:cubicBezTo>
                <a:close/>
                <a:moveTo>
                  <a:pt x="94" y="454"/>
                </a:moveTo>
                <a:cubicBezTo>
                  <a:pt x="116" y="454"/>
                  <a:pt x="134" y="472"/>
                  <a:pt x="134" y="494"/>
                </a:cubicBezTo>
                <a:cubicBezTo>
                  <a:pt x="134" y="516"/>
                  <a:pt x="116" y="534"/>
                  <a:pt x="94" y="534"/>
                </a:cubicBezTo>
                <a:cubicBezTo>
                  <a:pt x="72" y="534"/>
                  <a:pt x="54" y="516"/>
                  <a:pt x="54" y="494"/>
                </a:cubicBezTo>
                <a:cubicBezTo>
                  <a:pt x="54" y="475"/>
                  <a:pt x="66" y="460"/>
                  <a:pt x="83" y="455"/>
                </a:cubicBezTo>
                <a:cubicBezTo>
                  <a:pt x="84" y="455"/>
                  <a:pt x="85" y="455"/>
                  <a:pt x="86" y="455"/>
                </a:cubicBezTo>
                <a:cubicBezTo>
                  <a:pt x="88" y="454"/>
                  <a:pt x="91" y="454"/>
                  <a:pt x="94" y="454"/>
                </a:cubicBezTo>
                <a:close/>
                <a:moveTo>
                  <a:pt x="414" y="454"/>
                </a:moveTo>
                <a:cubicBezTo>
                  <a:pt x="436" y="454"/>
                  <a:pt x="454" y="472"/>
                  <a:pt x="454" y="494"/>
                </a:cubicBezTo>
                <a:cubicBezTo>
                  <a:pt x="454" y="516"/>
                  <a:pt x="436" y="534"/>
                  <a:pt x="414" y="534"/>
                </a:cubicBezTo>
                <a:cubicBezTo>
                  <a:pt x="392" y="534"/>
                  <a:pt x="374" y="516"/>
                  <a:pt x="374" y="494"/>
                </a:cubicBezTo>
                <a:cubicBezTo>
                  <a:pt x="374" y="472"/>
                  <a:pt x="392" y="454"/>
                  <a:pt x="414" y="454"/>
                </a:cubicBezTo>
                <a:close/>
                <a:moveTo>
                  <a:pt x="574" y="454"/>
                </a:moveTo>
                <a:cubicBezTo>
                  <a:pt x="596" y="454"/>
                  <a:pt x="614" y="472"/>
                  <a:pt x="614" y="494"/>
                </a:cubicBezTo>
                <a:cubicBezTo>
                  <a:pt x="614" y="516"/>
                  <a:pt x="596" y="534"/>
                  <a:pt x="574" y="534"/>
                </a:cubicBezTo>
                <a:cubicBezTo>
                  <a:pt x="552" y="534"/>
                  <a:pt x="534" y="516"/>
                  <a:pt x="534" y="494"/>
                </a:cubicBezTo>
                <a:cubicBezTo>
                  <a:pt x="534" y="472"/>
                  <a:pt x="552" y="454"/>
                  <a:pt x="574" y="454"/>
                </a:cubicBezTo>
                <a:close/>
                <a:moveTo>
                  <a:pt x="251" y="454"/>
                </a:moveTo>
                <a:lnTo>
                  <a:pt x="251" y="454"/>
                </a:lnTo>
                <a:cubicBezTo>
                  <a:pt x="253" y="454"/>
                  <a:pt x="255" y="454"/>
                  <a:pt x="256" y="454"/>
                </a:cubicBezTo>
                <a:cubicBezTo>
                  <a:pt x="277" y="456"/>
                  <a:pt x="294" y="473"/>
                  <a:pt x="294" y="494"/>
                </a:cubicBezTo>
                <a:cubicBezTo>
                  <a:pt x="294" y="516"/>
                  <a:pt x="276" y="534"/>
                  <a:pt x="254" y="534"/>
                </a:cubicBezTo>
                <a:cubicBezTo>
                  <a:pt x="232" y="534"/>
                  <a:pt x="214" y="516"/>
                  <a:pt x="214" y="494"/>
                </a:cubicBezTo>
                <a:cubicBezTo>
                  <a:pt x="214" y="473"/>
                  <a:pt x="230" y="456"/>
                  <a:pt x="251" y="454"/>
                </a:cubicBezTo>
                <a:close/>
                <a:moveTo>
                  <a:pt x="94" y="560"/>
                </a:moveTo>
                <a:cubicBezTo>
                  <a:pt x="130" y="560"/>
                  <a:pt x="160" y="590"/>
                  <a:pt x="160" y="627"/>
                </a:cubicBezTo>
                <a:lnTo>
                  <a:pt x="160" y="640"/>
                </a:lnTo>
                <a:lnTo>
                  <a:pt x="27" y="640"/>
                </a:lnTo>
                <a:lnTo>
                  <a:pt x="27" y="627"/>
                </a:lnTo>
                <a:cubicBezTo>
                  <a:pt x="27" y="590"/>
                  <a:pt x="57" y="560"/>
                  <a:pt x="94" y="560"/>
                </a:cubicBezTo>
                <a:close/>
                <a:moveTo>
                  <a:pt x="254" y="560"/>
                </a:moveTo>
                <a:cubicBezTo>
                  <a:pt x="290" y="560"/>
                  <a:pt x="320" y="590"/>
                  <a:pt x="320" y="627"/>
                </a:cubicBezTo>
                <a:lnTo>
                  <a:pt x="320" y="640"/>
                </a:lnTo>
                <a:lnTo>
                  <a:pt x="187" y="640"/>
                </a:lnTo>
                <a:lnTo>
                  <a:pt x="187" y="627"/>
                </a:lnTo>
                <a:cubicBezTo>
                  <a:pt x="187" y="590"/>
                  <a:pt x="217" y="560"/>
                  <a:pt x="254" y="560"/>
                </a:cubicBezTo>
                <a:close/>
                <a:moveTo>
                  <a:pt x="414" y="560"/>
                </a:moveTo>
                <a:cubicBezTo>
                  <a:pt x="450" y="560"/>
                  <a:pt x="480" y="590"/>
                  <a:pt x="480" y="627"/>
                </a:cubicBezTo>
                <a:lnTo>
                  <a:pt x="480" y="640"/>
                </a:lnTo>
                <a:lnTo>
                  <a:pt x="347" y="640"/>
                </a:lnTo>
                <a:lnTo>
                  <a:pt x="347" y="627"/>
                </a:lnTo>
                <a:cubicBezTo>
                  <a:pt x="347" y="590"/>
                  <a:pt x="377" y="560"/>
                  <a:pt x="414" y="560"/>
                </a:cubicBezTo>
                <a:close/>
                <a:moveTo>
                  <a:pt x="574" y="560"/>
                </a:moveTo>
                <a:cubicBezTo>
                  <a:pt x="610" y="560"/>
                  <a:pt x="640" y="590"/>
                  <a:pt x="640" y="627"/>
                </a:cubicBezTo>
                <a:lnTo>
                  <a:pt x="640" y="640"/>
                </a:lnTo>
                <a:lnTo>
                  <a:pt x="507" y="640"/>
                </a:lnTo>
                <a:lnTo>
                  <a:pt x="507" y="627"/>
                </a:lnTo>
                <a:cubicBezTo>
                  <a:pt x="507" y="590"/>
                  <a:pt x="537" y="560"/>
                  <a:pt x="574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900877" y="1676400"/>
            <a:ext cx="116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err="1" smtClean="0"/>
              <a:t>My</a:t>
            </a:r>
            <a:r>
              <a:rPr lang="fr-CH" b="1" dirty="0" smtClean="0"/>
              <a:t> expert</a:t>
            </a:r>
            <a:endParaRPr lang="en-US" b="1" dirty="0"/>
          </a:p>
        </p:txBody>
      </p:sp>
      <p:pic>
        <p:nvPicPr>
          <p:cNvPr id="123" name="Placeholder User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32" y="4114801"/>
            <a:ext cx="453192" cy="533398"/>
          </a:xfrm>
          <a:prstGeom prst="ellipse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04800" y="5791200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err="1" smtClean="0"/>
              <a:t>Benchmarking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90" y="2294581"/>
            <a:ext cx="6826046" cy="3985837"/>
          </a:xfrm>
          <a:prstGeom prst="rect">
            <a:avLst/>
          </a:prstGeom>
        </p:spPr>
      </p:pic>
      <p:pic>
        <p:nvPicPr>
          <p:cNvPr id="8195" name="Picture 3">
            <a:hlinkClick r:id="rId18" action="ppaction://hlinksldjump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28112"/>
            <a:ext cx="1234280" cy="4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156529" y="2406084"/>
            <a:ext cx="21369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H" b="1" dirty="0" err="1" smtClean="0"/>
              <a:t>Jone</a:t>
            </a:r>
            <a:r>
              <a:rPr lang="fr-CH" b="1" dirty="0" smtClean="0"/>
              <a:t> </a:t>
            </a:r>
            <a:r>
              <a:rPr lang="fr-CH" b="1" dirty="0" err="1" smtClean="0"/>
              <a:t>Doe</a:t>
            </a:r>
            <a:endParaRPr lang="fr-CH" b="1" dirty="0" smtClean="0"/>
          </a:p>
          <a:p>
            <a:r>
              <a:rPr lang="fr-CH" b="1" dirty="0" smtClean="0"/>
              <a:t>BMI: 30 (Target: 25)</a:t>
            </a:r>
          </a:p>
          <a:p>
            <a:r>
              <a:rPr lang="fr-CH" b="1" dirty="0" smtClean="0"/>
              <a:t>DCII: 3000</a:t>
            </a:r>
          </a:p>
          <a:p>
            <a:r>
              <a:rPr lang="fr-CH" b="1" dirty="0" smtClean="0"/>
              <a:t>Calorie </a:t>
            </a:r>
            <a:r>
              <a:rPr lang="fr-CH" b="1" dirty="0" err="1"/>
              <a:t>t</a:t>
            </a:r>
            <a:r>
              <a:rPr lang="fr-CH" b="1" dirty="0" err="1" smtClean="0"/>
              <a:t>raget</a:t>
            </a:r>
            <a:r>
              <a:rPr lang="fr-CH" b="1" dirty="0" smtClean="0"/>
              <a:t>: 2400 </a:t>
            </a:r>
            <a:endParaRPr lang="en-US" b="1" dirty="0"/>
          </a:p>
        </p:txBody>
      </p:sp>
      <p:sp>
        <p:nvSpPr>
          <p:cNvPr id="64" name="Neon Marker (Blue)"/>
          <p:cNvSpPr>
            <a:spLocks/>
          </p:cNvSpPr>
          <p:nvPr/>
        </p:nvSpPr>
        <p:spPr bwMode="auto">
          <a:xfrm>
            <a:off x="0" y="3242386"/>
            <a:ext cx="2339955" cy="364027"/>
          </a:xfrm>
          <a:custGeom>
            <a:avLst/>
            <a:gdLst>
              <a:gd name="T0" fmla="*/ 7544 w 9215"/>
              <a:gd name="T1" fmla="*/ 4308 h 4752"/>
              <a:gd name="T2" fmla="*/ 7164 w 9215"/>
              <a:gd name="T3" fmla="*/ 3692 h 4752"/>
              <a:gd name="T4" fmla="*/ 6418 w 9215"/>
              <a:gd name="T5" fmla="*/ 3994 h 4752"/>
              <a:gd name="T6" fmla="*/ 5552 w 9215"/>
              <a:gd name="T7" fmla="*/ 4308 h 4752"/>
              <a:gd name="T8" fmla="*/ 5252 w 9215"/>
              <a:gd name="T9" fmla="*/ 3756 h 4752"/>
              <a:gd name="T10" fmla="*/ 4574 w 9215"/>
              <a:gd name="T11" fmla="*/ 4559 h 4752"/>
              <a:gd name="T12" fmla="*/ 4170 w 9215"/>
              <a:gd name="T13" fmla="*/ 4205 h 4752"/>
              <a:gd name="T14" fmla="*/ 3412 w 9215"/>
              <a:gd name="T15" fmla="*/ 3978 h 4752"/>
              <a:gd name="T16" fmla="*/ 2659 w 9215"/>
              <a:gd name="T17" fmla="*/ 4163 h 4752"/>
              <a:gd name="T18" fmla="*/ 1905 w 9215"/>
              <a:gd name="T19" fmla="*/ 4084 h 4752"/>
              <a:gd name="T20" fmla="*/ 1300 w 9215"/>
              <a:gd name="T21" fmla="*/ 4219 h 4752"/>
              <a:gd name="T22" fmla="*/ 393 w 9215"/>
              <a:gd name="T23" fmla="*/ 4492 h 4752"/>
              <a:gd name="T24" fmla="*/ 435 w 9215"/>
              <a:gd name="T25" fmla="*/ 3143 h 4752"/>
              <a:gd name="T26" fmla="*/ 880 w 9215"/>
              <a:gd name="T27" fmla="*/ 1391 h 4752"/>
              <a:gd name="T28" fmla="*/ 1463 w 9215"/>
              <a:gd name="T29" fmla="*/ 858 h 4752"/>
              <a:gd name="T30" fmla="*/ 1848 w 9215"/>
              <a:gd name="T31" fmla="*/ 296 h 4752"/>
              <a:gd name="T32" fmla="*/ 2197 w 9215"/>
              <a:gd name="T33" fmla="*/ 603 h 4752"/>
              <a:gd name="T34" fmla="*/ 2378 w 9215"/>
              <a:gd name="T35" fmla="*/ 906 h 4752"/>
              <a:gd name="T36" fmla="*/ 2928 w 9215"/>
              <a:gd name="T37" fmla="*/ 419 h 4752"/>
              <a:gd name="T38" fmla="*/ 2892 w 9215"/>
              <a:gd name="T39" fmla="*/ 1348 h 4752"/>
              <a:gd name="T40" fmla="*/ 3248 w 9215"/>
              <a:gd name="T41" fmla="*/ 1834 h 4752"/>
              <a:gd name="T42" fmla="*/ 3919 w 9215"/>
              <a:gd name="T43" fmla="*/ 779 h 4752"/>
              <a:gd name="T44" fmla="*/ 3937 w 9215"/>
              <a:gd name="T45" fmla="*/ 1726 h 4752"/>
              <a:gd name="T46" fmla="*/ 4558 w 9215"/>
              <a:gd name="T47" fmla="*/ 1414 h 4752"/>
              <a:gd name="T48" fmla="*/ 5385 w 9215"/>
              <a:gd name="T49" fmla="*/ 734 h 4752"/>
              <a:gd name="T50" fmla="*/ 6087 w 9215"/>
              <a:gd name="T51" fmla="*/ 896 h 4752"/>
              <a:gd name="T52" fmla="*/ 7005 w 9215"/>
              <a:gd name="T53" fmla="*/ 512 h 4752"/>
              <a:gd name="T54" fmla="*/ 7385 w 9215"/>
              <a:gd name="T55" fmla="*/ 800 h 4752"/>
              <a:gd name="T56" fmla="*/ 8218 w 9215"/>
              <a:gd name="T57" fmla="*/ 744 h 4752"/>
              <a:gd name="T58" fmla="*/ 8712 w 9215"/>
              <a:gd name="T59" fmla="*/ 1033 h 4752"/>
              <a:gd name="T60" fmla="*/ 9041 w 9215"/>
              <a:gd name="T61" fmla="*/ 1752 h 4752"/>
              <a:gd name="T62" fmla="*/ 8469 w 9215"/>
              <a:gd name="T63" fmla="*/ 3019 h 4752"/>
              <a:gd name="T64" fmla="*/ 8195 w 9215"/>
              <a:gd name="T65" fmla="*/ 4046 h 4752"/>
              <a:gd name="T66" fmla="*/ 7755 w 9215"/>
              <a:gd name="T67" fmla="*/ 4700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215" h="4752">
                <a:moveTo>
                  <a:pt x="7755" y="4700"/>
                </a:moveTo>
                <a:cubicBezTo>
                  <a:pt x="7561" y="4679"/>
                  <a:pt x="7507" y="4471"/>
                  <a:pt x="7544" y="4308"/>
                </a:cubicBezTo>
                <a:cubicBezTo>
                  <a:pt x="7608" y="4165"/>
                  <a:pt x="7598" y="4035"/>
                  <a:pt x="7414" y="4047"/>
                </a:cubicBezTo>
                <a:cubicBezTo>
                  <a:pt x="7198" y="4002"/>
                  <a:pt x="7398" y="3695"/>
                  <a:pt x="7164" y="3692"/>
                </a:cubicBezTo>
                <a:cubicBezTo>
                  <a:pt x="6973" y="3527"/>
                  <a:pt x="6963" y="3899"/>
                  <a:pt x="6764" y="3901"/>
                </a:cubicBezTo>
                <a:cubicBezTo>
                  <a:pt x="6626" y="3931"/>
                  <a:pt x="6459" y="3783"/>
                  <a:pt x="6418" y="3994"/>
                </a:cubicBezTo>
                <a:cubicBezTo>
                  <a:pt x="6317" y="4140"/>
                  <a:pt x="6270" y="4360"/>
                  <a:pt x="6068" y="4399"/>
                </a:cubicBezTo>
                <a:cubicBezTo>
                  <a:pt x="5895" y="4387"/>
                  <a:pt x="5714" y="4374"/>
                  <a:pt x="5552" y="4308"/>
                </a:cubicBezTo>
                <a:cubicBezTo>
                  <a:pt x="5384" y="4260"/>
                  <a:pt x="5302" y="4085"/>
                  <a:pt x="5368" y="3925"/>
                </a:cubicBezTo>
                <a:cubicBezTo>
                  <a:pt x="5421" y="3806"/>
                  <a:pt x="5379" y="3735"/>
                  <a:pt x="5252" y="3756"/>
                </a:cubicBezTo>
                <a:cubicBezTo>
                  <a:pt x="5129" y="3878"/>
                  <a:pt x="5076" y="4072"/>
                  <a:pt x="4978" y="4221"/>
                </a:cubicBezTo>
                <a:cubicBezTo>
                  <a:pt x="4894" y="4376"/>
                  <a:pt x="4771" y="4564"/>
                  <a:pt x="4574" y="4559"/>
                </a:cubicBezTo>
                <a:cubicBezTo>
                  <a:pt x="4433" y="4532"/>
                  <a:pt x="4217" y="4458"/>
                  <a:pt x="4263" y="4275"/>
                </a:cubicBezTo>
                <a:cubicBezTo>
                  <a:pt x="4285" y="4178"/>
                  <a:pt x="4249" y="4087"/>
                  <a:pt x="4170" y="4205"/>
                </a:cubicBezTo>
                <a:cubicBezTo>
                  <a:pt x="4015" y="4252"/>
                  <a:pt x="3734" y="4166"/>
                  <a:pt x="3724" y="3978"/>
                </a:cubicBezTo>
                <a:cubicBezTo>
                  <a:pt x="3646" y="3985"/>
                  <a:pt x="3517" y="4048"/>
                  <a:pt x="3412" y="3978"/>
                </a:cubicBezTo>
                <a:cubicBezTo>
                  <a:pt x="3308" y="3916"/>
                  <a:pt x="3200" y="3870"/>
                  <a:pt x="3159" y="4029"/>
                </a:cubicBezTo>
                <a:cubicBezTo>
                  <a:pt x="3069" y="4218"/>
                  <a:pt x="2834" y="4262"/>
                  <a:pt x="2659" y="4163"/>
                </a:cubicBezTo>
                <a:cubicBezTo>
                  <a:pt x="2538" y="4110"/>
                  <a:pt x="2490" y="3948"/>
                  <a:pt x="2337" y="4042"/>
                </a:cubicBezTo>
                <a:cubicBezTo>
                  <a:pt x="2172" y="4080"/>
                  <a:pt x="1975" y="3840"/>
                  <a:pt x="1905" y="4084"/>
                </a:cubicBezTo>
                <a:cubicBezTo>
                  <a:pt x="1864" y="4189"/>
                  <a:pt x="1769" y="4251"/>
                  <a:pt x="1681" y="4315"/>
                </a:cubicBezTo>
                <a:cubicBezTo>
                  <a:pt x="1548" y="4310"/>
                  <a:pt x="1421" y="4270"/>
                  <a:pt x="1300" y="4219"/>
                </a:cubicBezTo>
                <a:cubicBezTo>
                  <a:pt x="1169" y="4337"/>
                  <a:pt x="982" y="4294"/>
                  <a:pt x="829" y="4265"/>
                </a:cubicBezTo>
                <a:cubicBezTo>
                  <a:pt x="757" y="4437"/>
                  <a:pt x="572" y="4518"/>
                  <a:pt x="393" y="4492"/>
                </a:cubicBezTo>
                <a:cubicBezTo>
                  <a:pt x="243" y="4442"/>
                  <a:pt x="0" y="4350"/>
                  <a:pt x="151" y="4151"/>
                </a:cubicBezTo>
                <a:cubicBezTo>
                  <a:pt x="254" y="3818"/>
                  <a:pt x="330" y="3476"/>
                  <a:pt x="435" y="3143"/>
                </a:cubicBezTo>
                <a:cubicBezTo>
                  <a:pt x="585" y="2617"/>
                  <a:pt x="759" y="2098"/>
                  <a:pt x="919" y="1576"/>
                </a:cubicBezTo>
                <a:cubicBezTo>
                  <a:pt x="637" y="1881"/>
                  <a:pt x="938" y="1484"/>
                  <a:pt x="880" y="1391"/>
                </a:cubicBezTo>
                <a:cubicBezTo>
                  <a:pt x="941" y="1247"/>
                  <a:pt x="1073" y="1125"/>
                  <a:pt x="1118" y="967"/>
                </a:cubicBezTo>
                <a:cubicBezTo>
                  <a:pt x="1135" y="785"/>
                  <a:pt x="1346" y="885"/>
                  <a:pt x="1463" y="858"/>
                </a:cubicBezTo>
                <a:cubicBezTo>
                  <a:pt x="1518" y="846"/>
                  <a:pt x="1521" y="760"/>
                  <a:pt x="1555" y="718"/>
                </a:cubicBezTo>
                <a:cubicBezTo>
                  <a:pt x="1633" y="565"/>
                  <a:pt x="1738" y="427"/>
                  <a:pt x="1848" y="296"/>
                </a:cubicBezTo>
                <a:cubicBezTo>
                  <a:pt x="1960" y="186"/>
                  <a:pt x="2124" y="0"/>
                  <a:pt x="2284" y="144"/>
                </a:cubicBezTo>
                <a:cubicBezTo>
                  <a:pt x="2390" y="285"/>
                  <a:pt x="2248" y="463"/>
                  <a:pt x="2197" y="603"/>
                </a:cubicBezTo>
                <a:cubicBezTo>
                  <a:pt x="2162" y="790"/>
                  <a:pt x="2021" y="938"/>
                  <a:pt x="1986" y="1121"/>
                </a:cubicBezTo>
                <a:cubicBezTo>
                  <a:pt x="2109" y="1054"/>
                  <a:pt x="2202" y="867"/>
                  <a:pt x="2378" y="906"/>
                </a:cubicBezTo>
                <a:cubicBezTo>
                  <a:pt x="2472" y="934"/>
                  <a:pt x="2514" y="846"/>
                  <a:pt x="2558" y="778"/>
                </a:cubicBezTo>
                <a:cubicBezTo>
                  <a:pt x="2652" y="637"/>
                  <a:pt x="2760" y="475"/>
                  <a:pt x="2928" y="419"/>
                </a:cubicBezTo>
                <a:cubicBezTo>
                  <a:pt x="3113" y="374"/>
                  <a:pt x="3266" y="604"/>
                  <a:pt x="3139" y="752"/>
                </a:cubicBezTo>
                <a:cubicBezTo>
                  <a:pt x="3055" y="950"/>
                  <a:pt x="2951" y="1141"/>
                  <a:pt x="2892" y="1348"/>
                </a:cubicBezTo>
                <a:cubicBezTo>
                  <a:pt x="3007" y="1160"/>
                  <a:pt x="3326" y="1234"/>
                  <a:pt x="3349" y="1452"/>
                </a:cubicBezTo>
                <a:cubicBezTo>
                  <a:pt x="3354" y="1561"/>
                  <a:pt x="3171" y="1813"/>
                  <a:pt x="3248" y="1834"/>
                </a:cubicBezTo>
                <a:cubicBezTo>
                  <a:pt x="3335" y="1658"/>
                  <a:pt x="3410" y="1476"/>
                  <a:pt x="3513" y="1309"/>
                </a:cubicBezTo>
                <a:cubicBezTo>
                  <a:pt x="3620" y="1112"/>
                  <a:pt x="3760" y="935"/>
                  <a:pt x="3919" y="779"/>
                </a:cubicBezTo>
                <a:cubicBezTo>
                  <a:pt x="4060" y="689"/>
                  <a:pt x="4290" y="738"/>
                  <a:pt x="4301" y="930"/>
                </a:cubicBezTo>
                <a:cubicBezTo>
                  <a:pt x="4193" y="1201"/>
                  <a:pt x="4055" y="1459"/>
                  <a:pt x="3937" y="1726"/>
                </a:cubicBezTo>
                <a:cubicBezTo>
                  <a:pt x="3941" y="1796"/>
                  <a:pt x="4042" y="1570"/>
                  <a:pt x="4099" y="1549"/>
                </a:cubicBezTo>
                <a:cubicBezTo>
                  <a:pt x="4204" y="1423"/>
                  <a:pt x="4409" y="1279"/>
                  <a:pt x="4558" y="1414"/>
                </a:cubicBezTo>
                <a:cubicBezTo>
                  <a:pt x="4714" y="1426"/>
                  <a:pt x="4736" y="1129"/>
                  <a:pt x="4859" y="1041"/>
                </a:cubicBezTo>
                <a:cubicBezTo>
                  <a:pt x="4980" y="877"/>
                  <a:pt x="5158" y="683"/>
                  <a:pt x="5385" y="734"/>
                </a:cubicBezTo>
                <a:cubicBezTo>
                  <a:pt x="5491" y="787"/>
                  <a:pt x="5508" y="985"/>
                  <a:pt x="5638" y="829"/>
                </a:cubicBezTo>
                <a:cubicBezTo>
                  <a:pt x="5761" y="700"/>
                  <a:pt x="6027" y="715"/>
                  <a:pt x="6087" y="896"/>
                </a:cubicBezTo>
                <a:cubicBezTo>
                  <a:pt x="6211" y="777"/>
                  <a:pt x="6383" y="733"/>
                  <a:pt x="6539" y="733"/>
                </a:cubicBezTo>
                <a:cubicBezTo>
                  <a:pt x="6661" y="609"/>
                  <a:pt x="6811" y="450"/>
                  <a:pt x="7005" y="512"/>
                </a:cubicBezTo>
                <a:cubicBezTo>
                  <a:pt x="7193" y="572"/>
                  <a:pt x="7140" y="824"/>
                  <a:pt x="7073" y="959"/>
                </a:cubicBezTo>
                <a:cubicBezTo>
                  <a:pt x="7121" y="997"/>
                  <a:pt x="7252" y="767"/>
                  <a:pt x="7385" y="800"/>
                </a:cubicBezTo>
                <a:cubicBezTo>
                  <a:pt x="7545" y="745"/>
                  <a:pt x="7597" y="1072"/>
                  <a:pt x="7737" y="883"/>
                </a:cubicBezTo>
                <a:cubicBezTo>
                  <a:pt x="7894" y="809"/>
                  <a:pt x="8086" y="879"/>
                  <a:pt x="8218" y="744"/>
                </a:cubicBezTo>
                <a:cubicBezTo>
                  <a:pt x="8395" y="653"/>
                  <a:pt x="8603" y="744"/>
                  <a:pt x="8581" y="959"/>
                </a:cubicBezTo>
                <a:cubicBezTo>
                  <a:pt x="8548" y="1061"/>
                  <a:pt x="8648" y="1028"/>
                  <a:pt x="8712" y="1033"/>
                </a:cubicBezTo>
                <a:cubicBezTo>
                  <a:pt x="8885" y="1061"/>
                  <a:pt x="8783" y="1372"/>
                  <a:pt x="9013" y="1283"/>
                </a:cubicBezTo>
                <a:cubicBezTo>
                  <a:pt x="9215" y="1374"/>
                  <a:pt x="9118" y="1606"/>
                  <a:pt x="9041" y="1752"/>
                </a:cubicBezTo>
                <a:cubicBezTo>
                  <a:pt x="8934" y="1993"/>
                  <a:pt x="8822" y="2233"/>
                  <a:pt x="8717" y="2474"/>
                </a:cubicBezTo>
                <a:cubicBezTo>
                  <a:pt x="8618" y="2649"/>
                  <a:pt x="8570" y="2846"/>
                  <a:pt x="8469" y="3019"/>
                </a:cubicBezTo>
                <a:cubicBezTo>
                  <a:pt x="8351" y="3279"/>
                  <a:pt x="8244" y="3544"/>
                  <a:pt x="8161" y="3818"/>
                </a:cubicBezTo>
                <a:cubicBezTo>
                  <a:pt x="8119" y="3920"/>
                  <a:pt x="7993" y="4181"/>
                  <a:pt x="8195" y="4046"/>
                </a:cubicBezTo>
                <a:cubicBezTo>
                  <a:pt x="8397" y="4112"/>
                  <a:pt x="8221" y="4380"/>
                  <a:pt x="8189" y="4523"/>
                </a:cubicBezTo>
                <a:cubicBezTo>
                  <a:pt x="8159" y="4708"/>
                  <a:pt x="7903" y="4752"/>
                  <a:pt x="7755" y="4700"/>
                </a:cubicBezTo>
                <a:close/>
              </a:path>
            </a:pathLst>
          </a:custGeom>
          <a:solidFill>
            <a:srgbClr val="2980B9">
              <a:alpha val="5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>
              <a:solidFill>
                <a:srgbClr val="1D436F"/>
              </a:solidFill>
              <a:latin typeface="Segoe Print" panose="020006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5" name="Neon Marker (Blue)"/>
          <p:cNvSpPr>
            <a:spLocks/>
          </p:cNvSpPr>
          <p:nvPr/>
        </p:nvSpPr>
        <p:spPr bwMode="auto">
          <a:xfrm>
            <a:off x="2057400" y="2209800"/>
            <a:ext cx="2736279" cy="364027"/>
          </a:xfrm>
          <a:custGeom>
            <a:avLst/>
            <a:gdLst>
              <a:gd name="T0" fmla="*/ 7544 w 9215"/>
              <a:gd name="T1" fmla="*/ 4308 h 4752"/>
              <a:gd name="T2" fmla="*/ 7164 w 9215"/>
              <a:gd name="T3" fmla="*/ 3692 h 4752"/>
              <a:gd name="T4" fmla="*/ 6418 w 9215"/>
              <a:gd name="T5" fmla="*/ 3994 h 4752"/>
              <a:gd name="T6" fmla="*/ 5552 w 9215"/>
              <a:gd name="T7" fmla="*/ 4308 h 4752"/>
              <a:gd name="T8" fmla="*/ 5252 w 9215"/>
              <a:gd name="T9" fmla="*/ 3756 h 4752"/>
              <a:gd name="T10" fmla="*/ 4574 w 9215"/>
              <a:gd name="T11" fmla="*/ 4559 h 4752"/>
              <a:gd name="T12" fmla="*/ 4170 w 9215"/>
              <a:gd name="T13" fmla="*/ 4205 h 4752"/>
              <a:gd name="T14" fmla="*/ 3412 w 9215"/>
              <a:gd name="T15" fmla="*/ 3978 h 4752"/>
              <a:gd name="T16" fmla="*/ 2659 w 9215"/>
              <a:gd name="T17" fmla="*/ 4163 h 4752"/>
              <a:gd name="T18" fmla="*/ 1905 w 9215"/>
              <a:gd name="T19" fmla="*/ 4084 h 4752"/>
              <a:gd name="T20" fmla="*/ 1300 w 9215"/>
              <a:gd name="T21" fmla="*/ 4219 h 4752"/>
              <a:gd name="T22" fmla="*/ 393 w 9215"/>
              <a:gd name="T23" fmla="*/ 4492 h 4752"/>
              <a:gd name="T24" fmla="*/ 435 w 9215"/>
              <a:gd name="T25" fmla="*/ 3143 h 4752"/>
              <a:gd name="T26" fmla="*/ 880 w 9215"/>
              <a:gd name="T27" fmla="*/ 1391 h 4752"/>
              <a:gd name="T28" fmla="*/ 1463 w 9215"/>
              <a:gd name="T29" fmla="*/ 858 h 4752"/>
              <a:gd name="T30" fmla="*/ 1848 w 9215"/>
              <a:gd name="T31" fmla="*/ 296 h 4752"/>
              <a:gd name="T32" fmla="*/ 2197 w 9215"/>
              <a:gd name="T33" fmla="*/ 603 h 4752"/>
              <a:gd name="T34" fmla="*/ 2378 w 9215"/>
              <a:gd name="T35" fmla="*/ 906 h 4752"/>
              <a:gd name="T36" fmla="*/ 2928 w 9215"/>
              <a:gd name="T37" fmla="*/ 419 h 4752"/>
              <a:gd name="T38" fmla="*/ 2892 w 9215"/>
              <a:gd name="T39" fmla="*/ 1348 h 4752"/>
              <a:gd name="T40" fmla="*/ 3248 w 9215"/>
              <a:gd name="T41" fmla="*/ 1834 h 4752"/>
              <a:gd name="T42" fmla="*/ 3919 w 9215"/>
              <a:gd name="T43" fmla="*/ 779 h 4752"/>
              <a:gd name="T44" fmla="*/ 3937 w 9215"/>
              <a:gd name="T45" fmla="*/ 1726 h 4752"/>
              <a:gd name="T46" fmla="*/ 4558 w 9215"/>
              <a:gd name="T47" fmla="*/ 1414 h 4752"/>
              <a:gd name="T48" fmla="*/ 5385 w 9215"/>
              <a:gd name="T49" fmla="*/ 734 h 4752"/>
              <a:gd name="T50" fmla="*/ 6087 w 9215"/>
              <a:gd name="T51" fmla="*/ 896 h 4752"/>
              <a:gd name="T52" fmla="*/ 7005 w 9215"/>
              <a:gd name="T53" fmla="*/ 512 h 4752"/>
              <a:gd name="T54" fmla="*/ 7385 w 9215"/>
              <a:gd name="T55" fmla="*/ 800 h 4752"/>
              <a:gd name="T56" fmla="*/ 8218 w 9215"/>
              <a:gd name="T57" fmla="*/ 744 h 4752"/>
              <a:gd name="T58" fmla="*/ 8712 w 9215"/>
              <a:gd name="T59" fmla="*/ 1033 h 4752"/>
              <a:gd name="T60" fmla="*/ 9041 w 9215"/>
              <a:gd name="T61" fmla="*/ 1752 h 4752"/>
              <a:gd name="T62" fmla="*/ 8469 w 9215"/>
              <a:gd name="T63" fmla="*/ 3019 h 4752"/>
              <a:gd name="T64" fmla="*/ 8195 w 9215"/>
              <a:gd name="T65" fmla="*/ 4046 h 4752"/>
              <a:gd name="T66" fmla="*/ 7755 w 9215"/>
              <a:gd name="T67" fmla="*/ 4700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215" h="4752">
                <a:moveTo>
                  <a:pt x="7755" y="4700"/>
                </a:moveTo>
                <a:cubicBezTo>
                  <a:pt x="7561" y="4679"/>
                  <a:pt x="7507" y="4471"/>
                  <a:pt x="7544" y="4308"/>
                </a:cubicBezTo>
                <a:cubicBezTo>
                  <a:pt x="7608" y="4165"/>
                  <a:pt x="7598" y="4035"/>
                  <a:pt x="7414" y="4047"/>
                </a:cubicBezTo>
                <a:cubicBezTo>
                  <a:pt x="7198" y="4002"/>
                  <a:pt x="7398" y="3695"/>
                  <a:pt x="7164" y="3692"/>
                </a:cubicBezTo>
                <a:cubicBezTo>
                  <a:pt x="6973" y="3527"/>
                  <a:pt x="6963" y="3899"/>
                  <a:pt x="6764" y="3901"/>
                </a:cubicBezTo>
                <a:cubicBezTo>
                  <a:pt x="6626" y="3931"/>
                  <a:pt x="6459" y="3783"/>
                  <a:pt x="6418" y="3994"/>
                </a:cubicBezTo>
                <a:cubicBezTo>
                  <a:pt x="6317" y="4140"/>
                  <a:pt x="6270" y="4360"/>
                  <a:pt x="6068" y="4399"/>
                </a:cubicBezTo>
                <a:cubicBezTo>
                  <a:pt x="5895" y="4387"/>
                  <a:pt x="5714" y="4374"/>
                  <a:pt x="5552" y="4308"/>
                </a:cubicBezTo>
                <a:cubicBezTo>
                  <a:pt x="5384" y="4260"/>
                  <a:pt x="5302" y="4085"/>
                  <a:pt x="5368" y="3925"/>
                </a:cubicBezTo>
                <a:cubicBezTo>
                  <a:pt x="5421" y="3806"/>
                  <a:pt x="5379" y="3735"/>
                  <a:pt x="5252" y="3756"/>
                </a:cubicBezTo>
                <a:cubicBezTo>
                  <a:pt x="5129" y="3878"/>
                  <a:pt x="5076" y="4072"/>
                  <a:pt x="4978" y="4221"/>
                </a:cubicBezTo>
                <a:cubicBezTo>
                  <a:pt x="4894" y="4376"/>
                  <a:pt x="4771" y="4564"/>
                  <a:pt x="4574" y="4559"/>
                </a:cubicBezTo>
                <a:cubicBezTo>
                  <a:pt x="4433" y="4532"/>
                  <a:pt x="4217" y="4458"/>
                  <a:pt x="4263" y="4275"/>
                </a:cubicBezTo>
                <a:cubicBezTo>
                  <a:pt x="4285" y="4178"/>
                  <a:pt x="4249" y="4087"/>
                  <a:pt x="4170" y="4205"/>
                </a:cubicBezTo>
                <a:cubicBezTo>
                  <a:pt x="4015" y="4252"/>
                  <a:pt x="3734" y="4166"/>
                  <a:pt x="3724" y="3978"/>
                </a:cubicBezTo>
                <a:cubicBezTo>
                  <a:pt x="3646" y="3985"/>
                  <a:pt x="3517" y="4048"/>
                  <a:pt x="3412" y="3978"/>
                </a:cubicBezTo>
                <a:cubicBezTo>
                  <a:pt x="3308" y="3916"/>
                  <a:pt x="3200" y="3870"/>
                  <a:pt x="3159" y="4029"/>
                </a:cubicBezTo>
                <a:cubicBezTo>
                  <a:pt x="3069" y="4218"/>
                  <a:pt x="2834" y="4262"/>
                  <a:pt x="2659" y="4163"/>
                </a:cubicBezTo>
                <a:cubicBezTo>
                  <a:pt x="2538" y="4110"/>
                  <a:pt x="2490" y="3948"/>
                  <a:pt x="2337" y="4042"/>
                </a:cubicBezTo>
                <a:cubicBezTo>
                  <a:pt x="2172" y="4080"/>
                  <a:pt x="1975" y="3840"/>
                  <a:pt x="1905" y="4084"/>
                </a:cubicBezTo>
                <a:cubicBezTo>
                  <a:pt x="1864" y="4189"/>
                  <a:pt x="1769" y="4251"/>
                  <a:pt x="1681" y="4315"/>
                </a:cubicBezTo>
                <a:cubicBezTo>
                  <a:pt x="1548" y="4310"/>
                  <a:pt x="1421" y="4270"/>
                  <a:pt x="1300" y="4219"/>
                </a:cubicBezTo>
                <a:cubicBezTo>
                  <a:pt x="1169" y="4337"/>
                  <a:pt x="982" y="4294"/>
                  <a:pt x="829" y="4265"/>
                </a:cubicBezTo>
                <a:cubicBezTo>
                  <a:pt x="757" y="4437"/>
                  <a:pt x="572" y="4518"/>
                  <a:pt x="393" y="4492"/>
                </a:cubicBezTo>
                <a:cubicBezTo>
                  <a:pt x="243" y="4442"/>
                  <a:pt x="0" y="4350"/>
                  <a:pt x="151" y="4151"/>
                </a:cubicBezTo>
                <a:cubicBezTo>
                  <a:pt x="254" y="3818"/>
                  <a:pt x="330" y="3476"/>
                  <a:pt x="435" y="3143"/>
                </a:cubicBezTo>
                <a:cubicBezTo>
                  <a:pt x="585" y="2617"/>
                  <a:pt x="759" y="2098"/>
                  <a:pt x="919" y="1576"/>
                </a:cubicBezTo>
                <a:cubicBezTo>
                  <a:pt x="637" y="1881"/>
                  <a:pt x="938" y="1484"/>
                  <a:pt x="880" y="1391"/>
                </a:cubicBezTo>
                <a:cubicBezTo>
                  <a:pt x="941" y="1247"/>
                  <a:pt x="1073" y="1125"/>
                  <a:pt x="1118" y="967"/>
                </a:cubicBezTo>
                <a:cubicBezTo>
                  <a:pt x="1135" y="785"/>
                  <a:pt x="1346" y="885"/>
                  <a:pt x="1463" y="858"/>
                </a:cubicBezTo>
                <a:cubicBezTo>
                  <a:pt x="1518" y="846"/>
                  <a:pt x="1521" y="760"/>
                  <a:pt x="1555" y="718"/>
                </a:cubicBezTo>
                <a:cubicBezTo>
                  <a:pt x="1633" y="565"/>
                  <a:pt x="1738" y="427"/>
                  <a:pt x="1848" y="296"/>
                </a:cubicBezTo>
                <a:cubicBezTo>
                  <a:pt x="1960" y="186"/>
                  <a:pt x="2124" y="0"/>
                  <a:pt x="2284" y="144"/>
                </a:cubicBezTo>
                <a:cubicBezTo>
                  <a:pt x="2390" y="285"/>
                  <a:pt x="2248" y="463"/>
                  <a:pt x="2197" y="603"/>
                </a:cubicBezTo>
                <a:cubicBezTo>
                  <a:pt x="2162" y="790"/>
                  <a:pt x="2021" y="938"/>
                  <a:pt x="1986" y="1121"/>
                </a:cubicBezTo>
                <a:cubicBezTo>
                  <a:pt x="2109" y="1054"/>
                  <a:pt x="2202" y="867"/>
                  <a:pt x="2378" y="906"/>
                </a:cubicBezTo>
                <a:cubicBezTo>
                  <a:pt x="2472" y="934"/>
                  <a:pt x="2514" y="846"/>
                  <a:pt x="2558" y="778"/>
                </a:cubicBezTo>
                <a:cubicBezTo>
                  <a:pt x="2652" y="637"/>
                  <a:pt x="2760" y="475"/>
                  <a:pt x="2928" y="419"/>
                </a:cubicBezTo>
                <a:cubicBezTo>
                  <a:pt x="3113" y="374"/>
                  <a:pt x="3266" y="604"/>
                  <a:pt x="3139" y="752"/>
                </a:cubicBezTo>
                <a:cubicBezTo>
                  <a:pt x="3055" y="950"/>
                  <a:pt x="2951" y="1141"/>
                  <a:pt x="2892" y="1348"/>
                </a:cubicBezTo>
                <a:cubicBezTo>
                  <a:pt x="3007" y="1160"/>
                  <a:pt x="3326" y="1234"/>
                  <a:pt x="3349" y="1452"/>
                </a:cubicBezTo>
                <a:cubicBezTo>
                  <a:pt x="3354" y="1561"/>
                  <a:pt x="3171" y="1813"/>
                  <a:pt x="3248" y="1834"/>
                </a:cubicBezTo>
                <a:cubicBezTo>
                  <a:pt x="3335" y="1658"/>
                  <a:pt x="3410" y="1476"/>
                  <a:pt x="3513" y="1309"/>
                </a:cubicBezTo>
                <a:cubicBezTo>
                  <a:pt x="3620" y="1112"/>
                  <a:pt x="3760" y="935"/>
                  <a:pt x="3919" y="779"/>
                </a:cubicBezTo>
                <a:cubicBezTo>
                  <a:pt x="4060" y="689"/>
                  <a:pt x="4290" y="738"/>
                  <a:pt x="4301" y="930"/>
                </a:cubicBezTo>
                <a:cubicBezTo>
                  <a:pt x="4193" y="1201"/>
                  <a:pt x="4055" y="1459"/>
                  <a:pt x="3937" y="1726"/>
                </a:cubicBezTo>
                <a:cubicBezTo>
                  <a:pt x="3941" y="1796"/>
                  <a:pt x="4042" y="1570"/>
                  <a:pt x="4099" y="1549"/>
                </a:cubicBezTo>
                <a:cubicBezTo>
                  <a:pt x="4204" y="1423"/>
                  <a:pt x="4409" y="1279"/>
                  <a:pt x="4558" y="1414"/>
                </a:cubicBezTo>
                <a:cubicBezTo>
                  <a:pt x="4714" y="1426"/>
                  <a:pt x="4736" y="1129"/>
                  <a:pt x="4859" y="1041"/>
                </a:cubicBezTo>
                <a:cubicBezTo>
                  <a:pt x="4980" y="877"/>
                  <a:pt x="5158" y="683"/>
                  <a:pt x="5385" y="734"/>
                </a:cubicBezTo>
                <a:cubicBezTo>
                  <a:pt x="5491" y="787"/>
                  <a:pt x="5508" y="985"/>
                  <a:pt x="5638" y="829"/>
                </a:cubicBezTo>
                <a:cubicBezTo>
                  <a:pt x="5761" y="700"/>
                  <a:pt x="6027" y="715"/>
                  <a:pt x="6087" y="896"/>
                </a:cubicBezTo>
                <a:cubicBezTo>
                  <a:pt x="6211" y="777"/>
                  <a:pt x="6383" y="733"/>
                  <a:pt x="6539" y="733"/>
                </a:cubicBezTo>
                <a:cubicBezTo>
                  <a:pt x="6661" y="609"/>
                  <a:pt x="6811" y="450"/>
                  <a:pt x="7005" y="512"/>
                </a:cubicBezTo>
                <a:cubicBezTo>
                  <a:pt x="7193" y="572"/>
                  <a:pt x="7140" y="824"/>
                  <a:pt x="7073" y="959"/>
                </a:cubicBezTo>
                <a:cubicBezTo>
                  <a:pt x="7121" y="997"/>
                  <a:pt x="7252" y="767"/>
                  <a:pt x="7385" y="800"/>
                </a:cubicBezTo>
                <a:cubicBezTo>
                  <a:pt x="7545" y="745"/>
                  <a:pt x="7597" y="1072"/>
                  <a:pt x="7737" y="883"/>
                </a:cubicBezTo>
                <a:cubicBezTo>
                  <a:pt x="7894" y="809"/>
                  <a:pt x="8086" y="879"/>
                  <a:pt x="8218" y="744"/>
                </a:cubicBezTo>
                <a:cubicBezTo>
                  <a:pt x="8395" y="653"/>
                  <a:pt x="8603" y="744"/>
                  <a:pt x="8581" y="959"/>
                </a:cubicBezTo>
                <a:cubicBezTo>
                  <a:pt x="8548" y="1061"/>
                  <a:pt x="8648" y="1028"/>
                  <a:pt x="8712" y="1033"/>
                </a:cubicBezTo>
                <a:cubicBezTo>
                  <a:pt x="8885" y="1061"/>
                  <a:pt x="8783" y="1372"/>
                  <a:pt x="9013" y="1283"/>
                </a:cubicBezTo>
                <a:cubicBezTo>
                  <a:pt x="9215" y="1374"/>
                  <a:pt x="9118" y="1606"/>
                  <a:pt x="9041" y="1752"/>
                </a:cubicBezTo>
                <a:cubicBezTo>
                  <a:pt x="8934" y="1993"/>
                  <a:pt x="8822" y="2233"/>
                  <a:pt x="8717" y="2474"/>
                </a:cubicBezTo>
                <a:cubicBezTo>
                  <a:pt x="8618" y="2649"/>
                  <a:pt x="8570" y="2846"/>
                  <a:pt x="8469" y="3019"/>
                </a:cubicBezTo>
                <a:cubicBezTo>
                  <a:pt x="8351" y="3279"/>
                  <a:pt x="8244" y="3544"/>
                  <a:pt x="8161" y="3818"/>
                </a:cubicBezTo>
                <a:cubicBezTo>
                  <a:pt x="8119" y="3920"/>
                  <a:pt x="7993" y="4181"/>
                  <a:pt x="8195" y="4046"/>
                </a:cubicBezTo>
                <a:cubicBezTo>
                  <a:pt x="8397" y="4112"/>
                  <a:pt x="8221" y="4380"/>
                  <a:pt x="8189" y="4523"/>
                </a:cubicBezTo>
                <a:cubicBezTo>
                  <a:pt x="8159" y="4708"/>
                  <a:pt x="7903" y="4752"/>
                  <a:pt x="7755" y="4700"/>
                </a:cubicBezTo>
                <a:close/>
              </a:path>
            </a:pathLst>
          </a:custGeom>
          <a:solidFill>
            <a:srgbClr val="2980B9">
              <a:alpha val="5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>
              <a:solidFill>
                <a:srgbClr val="1D436F"/>
              </a:solidFill>
              <a:latin typeface="Segoe Print" panose="020006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8" name="Circle">
            <a:hlinkClick r:id="rId20" action="ppaction://hlinksldjump"/>
          </p:cNvPr>
          <p:cNvSpPr>
            <a:spLocks/>
          </p:cNvSpPr>
          <p:nvPr/>
        </p:nvSpPr>
        <p:spPr bwMode="auto">
          <a:xfrm>
            <a:off x="-76200" y="76200"/>
            <a:ext cx="1907979" cy="438123"/>
          </a:xfrm>
          <a:custGeom>
            <a:avLst/>
            <a:gdLst>
              <a:gd name="T0" fmla="*/ 5602 w 8736"/>
              <a:gd name="T1" fmla="*/ 0 h 6239"/>
              <a:gd name="T2" fmla="*/ 8592 w 8736"/>
              <a:gd name="T3" fmla="*/ 2694 h 6239"/>
              <a:gd name="T4" fmla="*/ 7258 w 8736"/>
              <a:gd name="T5" fmla="*/ 5172 h 6239"/>
              <a:gd name="T6" fmla="*/ 2356 w 8736"/>
              <a:gd name="T7" fmla="*/ 5577 h 6239"/>
              <a:gd name="T8" fmla="*/ 416 w 8736"/>
              <a:gd name="T9" fmla="*/ 2627 h 6239"/>
              <a:gd name="T10" fmla="*/ 2086 w 8736"/>
              <a:gd name="T11" fmla="*/ 1267 h 6239"/>
              <a:gd name="T12" fmla="*/ 6881 w 8736"/>
              <a:gd name="T13" fmla="*/ 1590 h 6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36" h="6239">
                <a:moveTo>
                  <a:pt x="5602" y="0"/>
                </a:moveTo>
                <a:cubicBezTo>
                  <a:pt x="7067" y="285"/>
                  <a:pt x="8381" y="1274"/>
                  <a:pt x="8592" y="2694"/>
                </a:cubicBezTo>
                <a:cubicBezTo>
                  <a:pt x="8736" y="3670"/>
                  <a:pt x="8201" y="4685"/>
                  <a:pt x="7258" y="5172"/>
                </a:cubicBezTo>
                <a:cubicBezTo>
                  <a:pt x="5706" y="5975"/>
                  <a:pt x="4086" y="6239"/>
                  <a:pt x="2356" y="5577"/>
                </a:cubicBezTo>
                <a:cubicBezTo>
                  <a:pt x="1311" y="5177"/>
                  <a:pt x="0" y="3732"/>
                  <a:pt x="416" y="2627"/>
                </a:cubicBezTo>
                <a:cubicBezTo>
                  <a:pt x="677" y="1933"/>
                  <a:pt x="1462" y="1530"/>
                  <a:pt x="2086" y="1267"/>
                </a:cubicBezTo>
                <a:cubicBezTo>
                  <a:pt x="3292" y="757"/>
                  <a:pt x="6055" y="433"/>
                  <a:pt x="6881" y="1590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6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55,25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u/8+k/jb2XJW5vV362y1ymsG471+Ms+nb/PZyTxbXuQz/4UoYJmH6jKv62KWp5OqKtOzZdFunfnTAF5Mm84Ho/TseLVKCYs7DqA3TXgmNH9jhtd/Gy8GyOARxtt6UbUFCWeG5k+qd6/n2Spv0mX0UxpWfpVG39iiPsavc0hrPpOPpF8P4wjWeIrzdCva3/is6fTVATYAEM/du+nxbJZ+dEZz9lE6VXmLt32veSUCRHhj6yyE8fuHQO54HOo/Z8+zSV4yAvLbZ725H9Mw+LstHsujj4ZgWSDjL7L6olgqsi+z2Ywmeqv79fh5ft6Oem+N31SryKevios5td4ZHIg39s/rar1iEPJbfEzdF7Y2jYtbDI/L/9obV/CxHVfwqY6r9/mTihBbpJ+k9zeh1deCDlA4RJo8artx7jrAxspBGG5cOKbo8bNAHPHZGIDevx/l1PQTGcSt5GHs/7Ghy6jOHyaVNt9IrT7Ir08whfW1evvZJFvE2g0TjRtvJFkX3NcnGEP6Gj39bBIrbt+H6WXabyRZBOjXp5oB9vX6+yZoF++4ztt1vUzbep1HUPsl/Y/y0riK/jNgiBX6eUYv3Qze+/OXbPKeLqtilj4tmlXV5FvDThFci1tTK/1dxW27hcdyW5Bji2Jk6LeG0vdy8QT0wcMeYKzDkJLq4DIFz0IUOl7LVjX5afLn0iZfzvJ6JH7PcX3RpPkwyQPHuw6EUeCkWRM06gwLU+a/ppOS/sJf6EMzUnHzXHXFkMme3t5sdvH5TOSvY0Ujjim//H59QbCGOuyboPfsc9jKbeq2q8rfs9MhS7Gpy4gSfM9ePU3bf/HnJu7BM6AhPyz+Mc8mY8SEel/la37tq458uV70iD6sEIjXR+FHyoqdT5lXOp+ZmRxQZncpzHvcrBcUX1wfhR+/LharkjCk6cumlBBq0rZKG5nP6jzN0o/8EaREso/GHcB3+5ANCSSdEuehR+mZaOFsUnp2skMWm6jQyD6u5E0rBp0WRErQWv66xQtXQuj3eifHNLzXG79IJynyUvjawHSZr5C9KLKy+AHmjEXucZMTrev8/LNgtiytP7p7RERp2mxJCbDzmiK2dp6nzSqfYuZn/S6EAbyJtmhFJhuPOh5x2ecfr2ArBTD/Gk3W4ImIfzsvmrFMPv0bVVcgyjMametry/XVdSt6PoGiL8mmrja5Eb2LvO1/uNnPC1nUM949VvS+67Cc+ybeFZ4+z+lbt1Jz78WWn+ctqYya3Bf6Cf5iszMjES+za/LIKSWBT30FTAR/92FMxoo71Kt4PnCSYGpua1QGQOBht9qf6PFPFk1B2g4mvJf1P6nqfPxFU72pi9ctaY3xAr+vfR8y9ihD3dZ3Mo/1LLoM98PEcXNGAY9FM+T9HyaSm6J4PBbFnqz9MLG8IWruCbN5SNye5ufZumzTy6xcRwJWPO/JZJFguPnhi19zVbTTebrF49pA1g0g8EwpXoyP/NHmF/EMiP/t2WED45lnWIJv182zgZxD9xkSwW+2lw1S9M12NKnz7O0N7eJzr2rrZ3v6bzuQD53/W7LZj6bfNwjfyOR/A8P40Mm/bT8fNvu3ZLH/D0y+sbM/mv+fjV4+mAFuyWi3mf+ZuEW3mOh2XldXHIhT1ne9oOzv6btpvsJAtj76atmsV6uqprxXP3Jh12Q8uLaCJ+JLDXx8U/ym4dPQmgCeiCt0UuZZ3UvMv29w+NHLrG4oEcEh4EVBGXI/aeGCdmQqzhFEcuaAWmctOZ+rOqekeIuX+6BXtGjOuaoPjS6DjH8/nRDNYrwP/frfwdF1sBAmRBZWzCM+eBROW1/3P9zgXLs+x2+uV9zxoHTxsNEK4sVrhEhFeBBOqjVNDYHYxRec58WXX7VF2YwpKfAiWwS5GDTtJxXf371nXLirJr3A72dtvkAS2sPtc/v5BgkDRTwA8eUt/7khYIjOhv/c8D4eyADlDtq0oAHtHtKPx595oxSi08effHJDvIjnFv3hYVoK9VK/s+8V37+FSsXD+bNptnxFiX6ynq8VVHs7pYznRtqZ55ZjwmM5/j2Z/Vmd5zQPi1tQ2DzvgRWeXoLIqAArYmNID0sMAk7OdA2JytDznjjh6SbQGZVbzqD/9FlhaH170zNgAYeewczWBuJqRPfDom9kveH/myTuLoIMEphjph8WeXtLM//fJG5kvWiQviYs+WGROLaW9f8ZKt+y6S2bnRfLrCx/dsxWhzTvOa9fkM89z8qxgjipFl9OfppW4MUabgo6/OcWZLihyQ1f34qAtyDc4HCdK3PTmDdg+rXjMDzk6CITffLlFzYyTPNYSntgmPCqn1cXF3kt2aetj55lRUkRJS3WF3Y5OP3FO7+ks87bEC2mCD15ypvxRyPqd4S1Ong5W3dYg8SDEzzx4A/PBy4WvsrtMqEXB36RN012kUfXrb9uJKdDCFtEyNz3xYYDgYFZGmTAAO4QD3adrtut0vKbMWfnm8O+C3poABGv5v3GEF/f/gZGEAIewr/nNrwf9oNL7d/AAHqwh8YQs8u3G4b3p/5KP37J/wPCqTlTojYAAA=="/>
  <p:tag name="SMARTOPTIONSCODESIGNATURE" val="nQrQG5h2S/RIosOnO0tYvrksv4X4xImf+VA5FCJlW02DcreKe+9XsW0GehFG0qNMgW76rNUWwq1b47twA4VMhzwL2S3VOWmPAeALjnziPhqk1mxZr79Ct0GXVuyVf9ZL1lsbaOglnzAbHrZB8+Iv3OnINiu8tHvGxEaDJwTitEsaPYhwYbgzjEWlalqydanT9O9dmIaA/EVuFEIQsNAU0cqA/snIcE6WRQ9/6Uk4bv4npZM7y3MhjjPHTuhHVENgH1U0tB7BNIHinALyAy1Bl4+UGz1FssctFpztVyCcXHBkuG7EQlEjJd3uFjZPLTlQ1ZVWJBIoITLD5fIqu1TPjg=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55,25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u/8+k/jb2XJW5vV362y1ymsG471+Ms+nb/PZyTxbXuQz/4UoYJmH6jKv62KWp5OqKtOzZdFunfnTAF5Mm84Ho/TseLVKCYs7DqA3TXgmNH9jhtd/Gy8GyOARxtt6UbUFCWeG5k+qd6/n2Spv0mX0UxpWfpVG39iiPsavc0hrPpOPpF8P4wjWeIrzdCva3/is6fTVATYAEM/du+nxbJZ+dEZz9lE6VXmLt32veSUCRHhj6yyE8fuHQO54HOo/Z8+zSV4yAvLbZ725H9Mw+LstHsujj4ZgWSDjL7L6olgqsi+z2Ywmeqv79fh5ft6Oem+N31SryKevios5td4ZHIg39s/rar1iEPJbfEzdF7Y2jYtbDI/L/9obV/CxHVfwqY6r9/mTihBbpJ+k9zeh1deCDlA4RJo8artx7jrAxspBGG5cOKbo8bNAHPHZGIDevx/l1PQTGcSt5GHs/7Ghy6jOHyaVNt9IrT7Ir08whfW1evvZJFvE2g0TjRtvJFkX3NcnGEP6Gj39bBIrbt+H6WXabyRZBOjXp5oB9vX6+yZoF++4ztt1vUzbep1HUPsl/Y/y0riK/jNgiBX6eUYv3Qze+/OXbPKeLqtilj4tmlXV5FvDThFci1tTK/1dxW27hcdyW5Bji2Jk6LeG0vdy8QT0wcMeYKzDkJLq4DIFz0IUOl7LVjX5afLn0iZfzvJ6JH7PcX3RpPkwyQPHuw6EUeCkWRM06gwLU+a/ppOS/sJf6EMzUnHzXHXFkMme3t5sdvH5TOSvY0Ujjim//H59QbCGOuyboPfsc9jKbeq2q8rfs9MhS7Gpy4gSfM9ePU3bf/HnJu7BM6AhPyz+Mc8mY8SEel/la37tq458uV70iD6sEIjXR+FHyoqdT5lXOp+ZmRxQZncpzHvcrBcUX1wfhR+/LharkjCk6cumlBBq0rZKG5nP6jzN0o/8EaREso/GHcB3+5ANCSSdEuehR+mZaOFsUnp2skMWm6jQyD6u5E0rBp0WRErQWv66xQtXQuj3eifHNLzXG79IJynyUvjawHSZr5C9KLKy+AHmjEXucZMTrev8/LNgtiytP7p7RERp2mxJCbDzmiK2dp6nzSqfYuZn/S6EAbyJtmhFJhuPOh5x2ecfr2ArBTD/Gk3W4ImIfzsvmrFMPv0bVVcgyjMametry/XVdSt6PoGiL8mmrja5Eb2LvO1/uNnPC1nUM949VvS+67Cc+ybeFZ4+z+lbt1Jz78WWn+ctqYya3Bf6Cf5iszMjES+za/LIKSWBT30FTAR/92FMxoo71Kt4PnCSYGpua1QGQOBht9qf6PFPFk1B2g4mvJf1P6nqfPxFU72pi9ctaY3xAr+vfR8y9ihD3dZ3Mo/1LLoM98PEcXNGAY9FM+T9HyaSm6J4PBbFnqz9MLG8IWruCbN5SNye5ufZumzTy6xcRwJWPO/JZJFguPnhi19zVbTTebrF49pA1g0g8EwpXoyP/NHmF/EMiP/t2WED45lnWIJv182zgZxD9xkSwW+2lw1S9M12NKnz7O0N7eJzr2rrZ3v6bzuQD53/W7LZj6bfNwjfyOR/A8P40Mm/bT8fNvu3ZLH/D0y+sbM/mv+fjV4+mAFuyWi3mf+ZuEW3mOh2XldXHIhT1ne9oOzv6btpvsJAtj76atmsV6uqprxXP3Jh12Q8uLaCJ+JLDXx8U/ym4dPQmgCeiCt0UuZZ3UvMv29w+NHLrG4oEcEh4EVBGXI/aeGCdmQqzhFEcuaAWmctOZ+rOqekeIuX+6BXtGjOuaoPjS6DjH8/nRDNYrwP/frfwdF1sBAmRBZWzCM+eBROW1/3P9zgXLs+x2+uV9zxoHTxsNEK4sVrhEhFeBBOqjVNDYHYxRec58WXX7VF2YwpKfAiWwS5GDTtJxXf371nXLirJr3A72dtvkAS2sPtc/v5BgkDRTwA8eUt/7khYIjOhv/c8D4eyADlDtq0oAHtHtKPx595oxSi08effHJDvIjnFv3hYVoK9VK/s+8V37+FSsXD+bNptnxFiX6ynq8VVHs7pYznRtqZ55ZjwmM5/j2Z/Vmd5zQPi1tQ2DzvgRWeXoLIqAArYmNID0sMAk7OdA2JytDznjjh6SbQGZVbzqD/9FlhaH170zNgAYeewczWBuJqRPfDom9kveH/myTuLoIMEphjph8WeXtLM//fJG5kvWiQviYs+WGROLaW9f8ZKt+y6S2bnRfLrCx/dsxWhzTvOa9fkM89z8qxgjipFl9OfppW4MUabgo6/OcWZLihyQ1f34qAtyDc4HCdK3PTmDdg+rXjMDzk6CITffLlFzYyTPNYSntgmPCqn1cXF3kt2aetj55lRUkRJS3WF3Y5OP3FO7+ks87bEC2mCD15ypvxRyPqd4S1Ong5W3dYg8SDEzzx4A/PBy4WvsrtMqEXB36RN012kUfXrb9uJKdDCFtEyNz3xYYDgYFZGmTAAO4QD3adrtut0vKbMWfnm8O+C3poABGv5v3GEF/f/gZGEAIewr/nNrwf9oNL7d/AAHqwh8YQs8u3G4b3p/5KP37J/wPCqTlTojYAAA=="/>
  <p:tag name="SMARTOPTIONSCODESIGNATURE" val="nQrQG5h2S/RIosOnO0tYvrksv4X4xImf+VA5FCJlW02DcreKe+9XsW0GehFG0qNMgW76rNUWwq1b47twA4VMhzwL2S3VOWmPAeALjnziPhqk1mxZr79Ct0GXVuyVf9ZL1lsbaOglnzAbHrZB8+Iv3OnINiu8tHvGxEaDJwTitEsaPYhwYbgzjEWlalqydanT9O9dmIaA/EVuFEIQsNAU0cqA/snIcE6WRQ9/6Uk4bv4npZM7y3MhjjPHTuhHVENgH1U0tB7BNIHinALyAy1Bl4+UGz1FssctFpztVyCcXHBkuG7EQlEjJd3uFjZPLTlQ1ZVWJBIoITLD5fIqu1TPjg=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55,25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u/8+k/jb2XJW5vV362y1ymsG471+Ms+nb/PZyTxbXuQz/4UoYJmH6jKv62KWp5OqKtOzZdFunfnTAF5Mm84Ho/TseLVKCYs7DqA3TXgmNH9jhtd/Gy8GyOARxtt6UbUFCWeG5k+qd6/n2Spv0mX0UxpWfpVG39iiPsavc0hrPpOPpF8P4wjWeIrzdCva3/is6fTVATYAEM/du+nxbJZ+dEZz9lE6VXmLt32veSUCRHhj6yyE8fuHQO54HOo/Z8+zSV4yAvLbZ725H9Mw+LstHsujj4ZgWSDjL7L6olgqsi+z2Ywmeqv79fh5ft6Oem+N31SryKevios5td4ZHIg39s/rar1iEPJbfEzdF7Y2jYtbDI/L/9obV/CxHVfwqY6r9/mTihBbpJ+k9zeh1deCDlA4RJo8artx7jrAxspBGG5cOKbo8bNAHPHZGIDevx/l1PQTGcSt5GHs/7Ghy6jOHyaVNt9IrT7Ir08whfW1evvZJFvE2g0TjRtvJFkX3NcnGEP6Gj39bBIrbt+H6WXabyRZBOjXp5oB9vX6+yZoF++4ztt1vUzbep1HUPsl/Y/y0riK/jNgiBX6eUYv3Qze+/OXbPKeLqtilj4tmlXV5FvDThFci1tTK/1dxW27hcdyW5Bji2Jk6LeG0vdy8QT0wcMeYKzDkJLq4DIFz0IUOl7LVjX5afLn0iZfzvJ6JH7PcX3RpPkwyQPHuw6EUeCkWRM06gwLU+a/ppOS/sJf6EMzUnHzXHXFkMme3t5sdvH5TOSvY0Ujjim//H59QbCGOuyboPfsc9jKbeq2q8rfs9MhS7Gpy4gSfM9ePU3bf/HnJu7BM6AhPyz+Mc8mY8SEel/la37tq458uV70iD6sEIjXR+FHyoqdT5lXOp+ZmRxQZncpzHvcrBcUX1wfhR+/LharkjCk6cumlBBq0rZKG5nP6jzN0o/8EaREso/GHcB3+5ANCSSdEuehR+mZaOFsUnp2skMWm6jQyD6u5E0rBp0WRErQWv66xQtXQuj3eifHNLzXG79IJynyUvjawHSZr5C9KLKy+AHmjEXucZMTrev8/LNgtiytP7p7RERp2mxJCbDzmiK2dp6nzSqfYuZn/S6EAbyJtmhFJhuPOh5x2ecfr2ArBTD/Gk3W4ImIfzsvmrFMPv0bVVcgyjMametry/XVdSt6PoGiL8mmrja5Eb2LvO1/uNnPC1nUM949VvS+67Cc+ybeFZ4+z+lbt1Jz78WWn+ctqYya3Bf6Cf5iszMjES+za/LIKSWBT30FTAR/92FMxoo71Kt4PnCSYGpua1QGQOBht9qf6PFPFk1B2g4mvJf1P6nqfPxFU72pi9ctaY3xAr+vfR8y9ihD3dZ3Mo/1LLoM98PEcXNGAY9FM+T9HyaSm6J4PBbFnqz9MLG8IWruCbN5SNye5ufZumzTy6xcRwJWPO/JZJFguPnhi19zVbTTebrF49pA1g0g8EwpXoyP/NHmF/EMiP/t2WED45lnWIJv182zgZxD9xkSwW+2lw1S9M12NKnz7O0N7eJzr2rrZ3v6bzuQD53/W7LZj6bfNwjfyOR/A8P40Mm/bT8fNvu3ZLH/D0y+sbM/mv+fjV4+mAFuyWi3mf+ZuEW3mOh2XldXHIhT1ne9oOzv6btpvsJAtj76atmsV6uqprxXP3Jh12Q8uLaCJ+JLDXx8U/ym4dPQmgCeiCt0UuZZ3UvMv29w+NHLrG4oEcEh4EVBGXI/aeGCdmQqzhFEcuaAWmctOZ+rOqekeIuX+6BXtGjOuaoPjS6DjH8/nRDNYrwP/frfwdF1sBAmRBZWzCM+eBROW1/3P9zgXLs+x2+uV9zxoHTxsNEK4sVrhEhFeBBOqjVNDYHYxRec58WXX7VF2YwpKfAiWwS5GDTtJxXf371nXLirJr3A72dtvkAS2sPtc/v5BgkDRTwA8eUt/7khYIjOhv/c8D4eyADlDtq0oAHtHtKPx595oxSi08effHJDvIjnFv3hYVoK9VK/s+8V37+FSsXD+bNptnxFiX6ynq8VVHs7pYznRtqZ55ZjwmM5/j2Z/Vmd5zQPi1tQ2DzvgRWeXoLIqAArYmNID0sMAk7OdA2JytDznjjh6SbQGZVbzqD/9FlhaH170zNgAYeewczWBuJqRPfDom9kveH/myTuLoIMEphjph8WeXtLM//fJG5kvWiQviYs+WGROLaW9f8ZKt+y6S2bnRfLrCx/dsxWhzTvOa9fkM89z8qxgjipFl9OfppW4MUabgo6/OcWZLihyQ1f34qAtyDc4HCdK3PTmDdg+rXjMDzk6CITffLlFzYyTPNYSntgmPCqn1cXF3kt2aetj55lRUkRJS3WF3Y5OP3FO7+ks87bEC2mCD15ypvxRyPqd4S1Ong5W3dYg8SDEzzx4A/PBy4WvsrtMqEXB36RN012kUfXrb9uJKdDCFtEyNz3xYYDgYFZGmTAAO4QD3adrtut0vKbMWfnm8O+C3poABGv5v3GEF/f/gZGEAIewr/nNrwf9oNL7d/AAHqwh8YQs8u3G4b3p/5KP37J/wPCqTlTojYAAA=="/>
  <p:tag name="SMARTOPTIONSCODESIGNATURE" val="nQrQG5h2S/RIosOnO0tYvrksv4X4xImf+VA5FCJlW02DcreKe+9XsW0GehFG0qNMgW76rNUWwq1b47twA4VMhzwL2S3VOWmPAeALjnziPhqk1mxZr79Ct0GXVuyVf9ZL1lsbaOglnzAbHrZB8+Iv3OnINiu8tHvGxEaDJwTitEsaPYhwYbgzjEWlalqydanT9O9dmIaA/EVuFEIQsNAU0cqA/snIcE6WRQ9/6Uk4bv4npZM7y3MhjjPHTuhHVENgH1U0tB7BNIHinALyAy1Bl4+UGz1FssctFpztVyCcXHBkuG7EQlEjJd3uFjZPLTlQ1ZVWJBIoITLD5fIqu1TPjg=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55,25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u/8+k/jb2XJW5vV362y1ymsG471+Ms+nb/PZyTxbXuQz/4UoYJmH6jKv62KWp5OqKtOzZdFunfnTAF5Mm84Ho/TseLVKCYs7DqA3TXgmNH9jhtd/Gy8GyOARxtt6UbUFCWeG5k+qd6/n2Spv0mX0UxpWfpVG39iiPsavc0hrPpOPpF8P4wjWeIrzdCva3/is6fTVATYAEM/du+nxbJZ+dEZz9lE6VXmLt32veSUCRHhj6yyE8fuHQO54HOo/Z8+zSV4yAvLbZ725H9Mw+LstHsujj4ZgWSDjL7L6olgqsi+z2Ywmeqv79fh5ft6Oem+N31SryKevios5td4ZHIg39s/rar1iEPJbfEzdF7Y2jYtbDI/L/9obV/CxHVfwqY6r9/mTihBbpJ+k9zeh1deCDlA4RJo8artx7jrAxspBGG5cOKbo8bNAHPHZGIDevx/l1PQTGcSt5GHs/7Ghy6jOHyaVNt9IrT7Ir08whfW1evvZJFvE2g0TjRtvJFkX3NcnGEP6Gj39bBIrbt+H6WXabyRZBOjXp5oB9vX6+yZoF++4ztt1vUzbep1HUPsl/Y/y0riK/jNgiBX6eUYv3Qze+/OXbPKeLqtilj4tmlXV5FvDThFci1tTK/1dxW27hcdyW5Bji2Jk6LeG0vdy8QT0wcMeYKzDkJLq4DIFz0IUOl7LVjX5afLn0iZfzvJ6JH7PcX3RpPkwyQPHuw6EUeCkWRM06gwLU+a/ppOS/sJf6EMzUnHzXHXFkMme3t5sdvH5TOSvY0Ujjim//H59QbCGOuyboPfsc9jKbeq2q8rfs9MhS7Gpy4gSfM9ePU3bf/HnJu7BM6AhPyz+Mc8mY8SEel/la37tq458uV70iD6sEIjXR+FHyoqdT5lXOp+ZmRxQZncpzHvcrBcUX1wfhR+/LharkjCk6cumlBBq0rZKG5nP6jzN0o/8EaREso/GHcB3+5ANCSSdEuehR+mZaOFsUnp2skMWm6jQyD6u5E0rBp0WRErQWv66xQtXQuj3eifHNLzXG79IJynyUvjawHSZr5C9KLKy+AHmjEXucZMTrev8/LNgtiytP7p7RERp2mxJCbDzmiK2dp6nzSqfYuZn/S6EAbyJtmhFJhuPOh5x2ecfr2ArBTD/Gk3W4ImIfzsvmrFMPv0bVVcgyjMametry/XVdSt6PoGiL8mmrja5Eb2LvO1/uNnPC1nUM949VvS+67Cc+ybeFZ4+z+lbt1Jz78WWn+ctqYya3Bf6Cf5iszMjES+za/LIKSWBT30FTAR/92FMxoo71Kt4PnCSYGpua1QGQOBht9qf6PFPFk1B2g4mvJf1P6nqfPxFU72pi9ctaY3xAr+vfR8y9ihD3dZ3Mo/1LLoM98PEcXNGAY9FM+T9HyaSm6J4PBbFnqz9MLG8IWruCbN5SNye5ufZumzTy6xcRwJWPO/JZJFguPnhi19zVbTTebrF49pA1g0g8EwpXoyP/NHmF/EMiP/t2WED45lnWIJv182zgZxD9xkSwW+2lw1S9M12NKnz7O0N7eJzr2rrZ3v6bzuQD53/W7LZj6bfNwjfyOR/A8P40Mm/bT8fNvu3ZLH/D0y+sbM/mv+fjV4+mAFuyWi3mf+ZuEW3mOh2XldXHIhT1ne9oOzv6btpvsJAtj76atmsV6uqprxXP3Jh12Q8uLaCJ+JLDXx8U/ym4dPQmgCeiCt0UuZZ3UvMv29w+NHLrG4oEcEh4EVBGXI/aeGCdmQqzhFEcuaAWmctOZ+rOqekeIuX+6BXtGjOuaoPjS6DjH8/nRDNYrwP/frfwdF1sBAmRBZWzCM+eBROW1/3P9zgXLs+x2+uV9zxoHTxsNEK4sVrhEhFeBBOqjVNDYHYxRec58WXX7VF2YwpKfAiWwS5GDTtJxXf371nXLirJr3A72dtvkAS2sPtc/v5BgkDRTwA8eUt/7khYIjOhv/c8D4eyADlDtq0oAHtHtKPx595oxSi08effHJDvIjnFv3hYVoK9VK/s+8V37+FSsXD+bNptnxFiX6ynq8VVHs7pYznRtqZ55ZjwmM5/j2Z/Vmd5zQPi1tQ2DzvgRWeXoLIqAArYmNID0sMAk7OdA2JytDznjjh6SbQGZVbzqD/9FlhaH170zNgAYeewczWBuJqRPfDom9kveH/myTuLoIMEphjph8WeXtLM//fJG5kvWiQviYs+WGROLaW9f8ZKt+y6S2bnRfLrCx/dsxWhzTvOa9fkM89z8qxgjipFl9OfppW4MUabgo6/OcWZLihyQ1f34qAtyDc4HCdK3PTmDdg+rXjMDzk6CITffLlFzYyTPNYSntgmPCqn1cXF3kt2aetj55lRUkRJS3WF3Y5OP3FO7+ks87bEC2mCD15ypvxRyPqd4S1Ong5W3dYg8SDEzzx4A/PBy4WvsrtMqEXB36RN012kUfXrb9uJKdDCFtEyNz3xYYDgYFZGmTAAO4QD3adrtut0vKbMWfnm8O+C3poABGv5v3GEF/f/gZGEAIewr/nNrwf9oNL7d/AAHqwh8YQs8u3G4b3p/5KP37J/wPCqTlTojYAAA=="/>
  <p:tag name="SMARTOPTIONSCODESIGNATURE" val="nQrQG5h2S/RIosOnO0tYvrksv4X4xImf+VA5FCJlW02DcreKe+9XsW0GehFG0qNMgW76rNUWwq1b47twA4VMhzwL2S3VOWmPAeALjnziPhqk1mxZr79Ct0GXVuyVf9ZL1lsbaOglnzAbHrZB8+Iv3OnINiu8tHvGxEaDJwTitEsaPYhwYbgzjEWlalqydanT9O9dmIaA/EVuFEIQsNAU0cqA/snIcE6WRQ9/6Uk4bv4npZM7y3MhjjPHTuhHVENgH1U0tB7BNIHinALyAy1Bl4+UGz1FssctFpztVyCcXHBkuG7EQlEjJd3uFjZPLTlQ1ZVWJBIoITLD5fIqu1TPjg=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55,25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u/8+k/jb2XJW5vV362y1ymsG471+Ms+nb/PZyTxbXuQz/4UoYJmH6jKv62KWp5OqKtOzZdFunfnTAF5Mm84Ho/TseLVKCYs7DqA3TXgmNH9jhtd/Gy8GyOARxtt6UbUFCWeG5k+qd6/n2Spv0mX0UxpWfpVG39iiPsavc0hrPpOPpF8P4wjWeIrzdCva3/is6fTVATYAEM/du+nxbJZ+dEZz9lE6VXmLt32veSUCRHhj6yyE8fuHQO54HOo/Z8+zSV4yAvLbZ725H9Mw+LstHsujj4ZgWSDjL7L6olgqsi+z2Ywmeqv79fh5ft6Oem+N31SryKevios5td4ZHIg39s/rar1iEPJbfEzdF7Y2jYtbDI/L/9obV/CxHVfwqY6r9/mTihBbpJ+k9zeh1deCDlA4RJo8artx7jrAxspBGG5cOKbo8bNAHPHZGIDevx/l1PQTGcSt5GHs/7Ghy6jOHyaVNt9IrT7Ir08whfW1evvZJFvE2g0TjRtvJFkX3NcnGEP6Gj39bBIrbt+H6WXabyRZBOjXp5oB9vX6+yZoF++4ztt1vUzbep1HUPsl/Y/y0riK/jNgiBX6eUYv3Qze+/OXbPKeLqtilj4tmlXV5FvDThFci1tTK/1dxW27hcdyW5Bji2Jk6LeG0vdy8QT0wcMeYKzDkJLq4DIFz0IUOl7LVjX5afLn0iZfzvJ6JH7PcX3RpPkwyQPHuw6EUeCkWRM06gwLU+a/ppOS/sJf6EMzUnHzXHXFkMme3t5sdvH5TOSvY0Ujjim//H59QbCGOuyboPfsc9jKbeq2q8rfs9MhS7Gpy4gSfM9ePU3bf/HnJu7BM6AhPyz+Mc8mY8SEel/la37tq458uV70iD6sEIjXR+FHyoqdT5lXOp+ZmRxQZncpzHvcrBcUX1wfhR+/LharkjCk6cumlBBq0rZKG5nP6jzN0o/8EaREso/GHcB3+5ANCSSdEuehR+mZaOFsUnp2skMWm6jQyD6u5E0rBp0WRErQWv66xQtXQuj3eifHNLzXG79IJynyUvjawHSZr5C9KLKy+AHmjEXucZMTrev8/LNgtiytP7p7RERp2mxJCbDzmiK2dp6nzSqfYuZn/S6EAbyJtmhFJhuPOh5x2ecfr2ArBTD/Gk3W4ImIfzsvmrFMPv0bVVcgyjMametry/XVdSt6PoGiL8mmrja5Eb2LvO1/uNnPC1nUM949VvS+67Cc+ybeFZ4+z+lbt1Jz78WWn+ctqYya3Bf6Cf5iszMjES+za/LIKSWBT30FTAR/92FMxoo71Kt4PnCSYGpua1QGQOBht9qf6PFPFk1B2g4mvJf1P6nqfPxFU72pi9ctaY3xAr+vfR8y9ihD3dZ3Mo/1LLoM98PEcXNGAY9FM+T9HyaSm6J4PBbFnqz9MLG8IWruCbN5SNye5ufZumzTy6xcRwJWPO/JZJFguPnhi19zVbTTebrF49pA1g0g8EwpXoyP/NHmF/EMiP/t2WED45lnWIJv182zgZxD9xkSwW+2lw1S9M12NKnz7O0N7eJzr2rrZ3v6bzuQD53/W7LZj6bfNwjfyOR/A8P40Mm/bT8fNvu3ZLH/D0y+sbM/mv+fjV4+mAFuyWi3mf+ZuEW3mOh2XldXHIhT1ne9oOzv6btpvsJAtj76atmsV6uqprxXP3Jh12Q8uLaCJ+JLDXx8U/ym4dPQmgCeiCt0UuZZ3UvMv29w+NHLrG4oEcEh4EVBGXI/aeGCdmQqzhFEcuaAWmctOZ+rOqekeIuX+6BXtGjOuaoPjS6DjH8/nRDNYrwP/frfwdF1sBAmRBZWzCM+eBROW1/3P9zgXLs+x2+uV9zxoHTxsNEK4sVrhEhFeBBOqjVNDYHYxRec58WXX7VF2YwpKfAiWwS5GDTtJxXf371nXLirJr3A72dtvkAS2sPtc/v5BgkDRTwA8eUt/7khYIjOhv/c8D4eyADlDtq0oAHtHtKPx595oxSi08effHJDvIjnFv3hYVoK9VK/s+8V37+FSsXD+bNptnxFiX6ynq8VVHs7pYznRtqZ55ZjwmM5/j2Z/Vmd5zQPi1tQ2DzvgRWeXoLIqAArYmNID0sMAk7OdA2JytDznjjh6SbQGZVbzqD/9FlhaH170zNgAYeewczWBuJqRPfDom9kveH/myTuLoIMEphjph8WeXtLM//fJG5kvWiQviYs+WGROLaW9f8ZKt+y6S2bnRfLrCx/dsxWhzTvOa9fkM89z8qxgjipFl9OfppW4MUabgo6/OcWZLihyQ1f34qAtyDc4HCdK3PTmDdg+rXjMDzk6CITffLlFzYyTPNYSntgmPCqn1cXF3kt2aetj55lRUkRJS3WF3Y5OP3FO7+ks87bEC2mCD15ypvxRyPqd4S1Ong5W3dYg8SDEzzx4A/PBy4WvsrtMqEXB36RN012kUfXrb9uJKdDCFtEyNz3xYYDgYFZGmTAAO4QD3adrtut0vKbMWfnm8O+C3poABGv5v3GEF/f/gZGEAIewr/nNrwf9oNL7d/AAHqwh8YQs8u3G4b3p/5KP37J/wPCqTlTojYAAA=="/>
  <p:tag name="SMARTOPTIONSCODESIGNATURE" val="nQrQG5h2S/RIosOnO0tYvrksv4X4xImf+VA5FCJlW02DcreKe+9XsW0GehFG0qNMgW76rNUWwq1b47twA4VMhzwL2S3VOWmPAeALjnziPhqk1mxZr79Ct0GXVuyVf9ZL1lsbaOglnzAbHrZB8+Iv3OnINiu8tHvGxEaDJwTitEsaPYhwYbgzjEWlalqydanT9O9dmIaA/EVuFEIQsNAU0cqA/snIcE6WRQ9/6Uk4bv4npZM7y3MhjjPHTuhHVENgH1U0tB7BNIHinALyAy1Bl4+UGz1FssctFpztVyCcXHBkuG7EQlEjJd3uFjZPLTlQ1ZVWJBIoITLD5fIqu1TPjg=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55,25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u/8+k/jb2XJW5vV362y1ymsG471+Ms+nb/PZyTxbXuQz/4UoYJmH6jKv62KWp5OqKtOzZdFunfnTAF5Mm84Ho/TseLVKCYs7DqA3TXgmNH9jhtd/Gy8GyOARxtt6UbUFCWeG5k+qd6/n2Spv0mX0UxpWfpVG39iiPsavc0hrPpOPpF8P4wjWeIrzdCva3/is6fTVATYAEM/du+nxbJZ+dEZz9lE6VXmLt32veSUCRHhj6yyE8fuHQO54HOo/Z8+zSV4yAvLbZ725H9Mw+LstHsujj4ZgWSDjL7L6olgqsi+z2Ywmeqv79fh5ft6Oem+N31SryKevios5td4ZHIg39s/rar1iEPJbfEzdF7Y2jYtbDI/L/9obV/CxHVfwqY6r9/mTihBbpJ+k9zeh1deCDlA4RJo8artx7jrAxspBGG5cOKbo8bNAHPHZGIDevx/l1PQTGcSt5GHs/7Ghy6jOHyaVNt9IrT7Ir08whfW1evvZJFvE2g0TjRtvJFkX3NcnGEP6Gj39bBIrbt+H6WXabyRZBOjXp5oB9vX6+yZoF++4ztt1vUzbep1HUPsl/Y/y0riK/jNgiBX6eUYv3Qze+/OXbPKeLqtilj4tmlXV5FvDThFci1tTK/1dxW27hcdyW5Bji2Jk6LeG0vdy8QT0wcMeYKzDkJLq4DIFz0IUOl7LVjX5afLn0iZfzvJ6JH7PcX3RpPkwyQPHuw6EUeCkWRM06gwLU+a/ppOS/sJf6EMzUnHzXHXFkMme3t5sdvH5TOSvY0Ujjim//H59QbCGOuyboPfsc9jKbeq2q8rfs9MhS7Gpy4gSfM9ePU3bf/HnJu7BM6AhPyz+Mc8mY8SEel/la37tq458uV70iD6sEIjXR+FHyoqdT5lXOp+ZmRxQZncpzHvcrBcUX1wfhR+/LharkjCk6cumlBBq0rZKG5nP6jzN0o/8EaREso/GHcB3+5ANCSSdEuehR+mZaOFsUnp2skMWm6jQyD6u5E0rBp0WRErQWv66xQtXQuj3eifHNLzXG79IJynyUvjawHSZr5C9KLKy+AHmjEXucZMTrev8/LNgtiytP7p7RERp2mxJCbDzmiK2dp6nzSqfYuZn/S6EAbyJtmhFJhuPOh5x2ecfr2ArBTD/Gk3W4ImIfzsvmrFMPv0bVVcgyjMametry/XVdSt6PoGiL8mmrja5Eb2LvO1/uNnPC1nUM949VvS+67Cc+ybeFZ4+z+lbt1Jz78WWn+ctqYya3Bf6Cf5iszMjES+za/LIKSWBT30FTAR/92FMxoo71Kt4PnCSYGpua1QGQOBht9qf6PFPFk1B2g4mvJf1P6nqfPxFU72pi9ctaY3xAr+vfR8y9ihD3dZ3Mo/1LLoM98PEcXNGAY9FM+T9HyaSm6J4PBbFnqz9MLG8IWruCbN5SNye5ufZumzTy6xcRwJWPO/JZJFguPnhi19zVbTTebrF49pA1g0g8EwpXoyP/NHmF/EMiP/t2WED45lnWIJv182zgZxD9xkSwW+2lw1S9M12NKnz7O0N7eJzr2rrZ3v6bzuQD53/W7LZj6bfNwjfyOR/A8P40Mm/bT8fNvu3ZLH/D0y+sbM/mv+fjV4+mAFuyWi3mf+ZuEW3mOh2XldXHIhT1ne9oOzv6btpvsJAtj76atmsV6uqprxXP3Jh12Q8uLaCJ+JLDXx8U/ym4dPQmgCeiCt0UuZZ3UvMv29w+NHLrG4oEcEh4EVBGXI/aeGCdmQqzhFEcuaAWmctOZ+rOqekeIuX+6BXtGjOuaoPjS6DjH8/nRDNYrwP/frfwdF1sBAmRBZWzCM+eBROW1/3P9zgXLs+x2+uV9zxoHTxsNEK4sVrhEhFeBBOqjVNDYHYxRec58WXX7VF2YwpKfAiWwS5GDTtJxXf371nXLirJr3A72dtvkAS2sPtc/v5BgkDRTwA8eUt/7khYIjOhv/c8D4eyADlDtq0oAHtHtKPx595oxSi08effHJDvIjnFv3hYVoK9VK/s+8V37+FSsXD+bNptnxFiX6ynq8VVHs7pYznRtqZ55ZjwmM5/j2Z/Vmd5zQPi1tQ2DzvgRWeXoLIqAArYmNID0sMAk7OdA2JytDznjjh6SbQGZVbzqD/9FlhaH170zNgAYeewczWBuJqRPfDom9kveH/myTuLoIMEphjph8WeXtLM//fJG5kvWiQviYs+WGROLaW9f8ZKt+y6S2bnRfLrCx/dsxWhzTvOa9fkM89z8qxgjipFl9OfppW4MUabgo6/OcWZLihyQ1f34qAtyDc4HCdK3PTmDdg+rXjMDzk6CITffLlFzYyTPNYSntgmPCqn1cXF3kt2aetj55lRUkRJS3WF3Y5OP3FO7+ks87bEC2mCD15ypvxRyPqd4S1Ong5W3dYg8SDEzzx4A/PBy4WvsrtMqEXB36RN012kUfXrb9uJKdDCFtEyNz3xYYDgYFZGmTAAO4QD3adrtut0vKbMWfnm8O+C3poABGv5v3GEF/f/gZGEAIewr/nNrwf9oNL7d/AAHqwh8YQs8u3G4b3p/5KP37J/wPCqTlTojYAAA=="/>
  <p:tag name="SMARTOPTIONSCODESIGNATURE" val="nQrQG5h2S/RIosOnO0tYvrksv4X4xImf+VA5FCJlW02DcreKe+9XsW0GehFG0qNMgW76rNUWwq1b47twA4VMhzwL2S3VOWmPAeALjnziPhqk1mxZr79Ct0GXVuyVf9ZL1lsbaOglnzAbHrZB8+Iv3OnINiu8tHvGxEaDJwTitEsaPYhwYbgzjEWlalqydanT9O9dmIaA/EVuFEIQsNAU0cqA/snIcE6WRQ9/6Uk4bv4npZM7y3MhjjPHTuhHVENgH1U0tB7BNIHinALyAy1Bl4+UGz1FssctFpztVyCcXHBkuG7EQlEjJd3uFjZPLTlQ1ZVWJBIoITLD5fIqu1TPjg=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Relativ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541</Words>
  <Application>Microsoft Office PowerPoint</Application>
  <PresentationFormat>On-screen Show (4:3)</PresentationFormat>
  <Paragraphs>212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Print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Université de Genève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kavehbazargan</dc:creator>
  <cp:lastModifiedBy>N K</cp:lastModifiedBy>
  <cp:revision>76</cp:revision>
  <dcterms:created xsi:type="dcterms:W3CDTF">2017-06-12T01:36:49Z</dcterms:created>
  <dcterms:modified xsi:type="dcterms:W3CDTF">2017-06-12T08:19:41Z</dcterms:modified>
</cp:coreProperties>
</file>