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5">
          <p15:clr>
            <a:srgbClr val="A4A3A4"/>
          </p15:clr>
        </p15:guide>
        <p15:guide id="2" pos="67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>
      <p:cViewPr varScale="1">
        <p:scale>
          <a:sx n="19" d="100"/>
          <a:sy n="19" d="100"/>
        </p:scale>
        <p:origin x="2316" y="54"/>
      </p:cViewPr>
      <p:guideLst>
        <p:guide orient="horz" pos="9535"/>
        <p:guide pos="6733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4396E30-7EDE-4223-BF7F-DC93CB7FF36B}" type="datetime1">
              <a:rPr lang="ko-KR" altLang="en-US"/>
              <a:pPr lvl="0">
                <a:defRPr/>
              </a:pPr>
              <a:t>2024-12-13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C2C3861-861C-472F-8B31-40A17AB2D7F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C2C3861-861C-472F-8B31-40A17AB2D7F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0405368" y="2363670"/>
            <a:ext cx="9793088" cy="154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/>
              <a:t>대표학생 </a:t>
            </a:r>
            <a:r>
              <a:rPr lang="en-US" altLang="ko-KR" sz="3200"/>
              <a:t>: </a:t>
            </a:r>
            <a:r>
              <a:rPr lang="ko-KR" altLang="en-US" sz="3200"/>
              <a:t>최원진</a:t>
            </a:r>
          </a:p>
          <a:p>
            <a:pPr lvl="0">
              <a:defRPr/>
            </a:pPr>
            <a:r>
              <a:rPr lang="ko-KR" altLang="en-US" sz="3200"/>
              <a:t>참여학생 </a:t>
            </a:r>
            <a:r>
              <a:rPr lang="en-US" altLang="ko-KR" sz="3200"/>
              <a:t>: </a:t>
            </a:r>
            <a:r>
              <a:rPr lang="ko-KR" altLang="en-US" sz="3200"/>
              <a:t>최원진</a:t>
            </a:r>
            <a:r>
              <a:rPr lang="en-US" altLang="ko-KR" sz="3200"/>
              <a:t>,</a:t>
            </a:r>
            <a:r>
              <a:rPr lang="ko-KR" altLang="en-US" sz="3200"/>
              <a:t> 홍정민</a:t>
            </a:r>
          </a:p>
          <a:p>
            <a:pPr lvl="0">
              <a:defRPr/>
            </a:pPr>
            <a:r>
              <a:rPr lang="ko-KR" altLang="en-US" sz="3200"/>
              <a:t>지도교수 </a:t>
            </a:r>
            <a:r>
              <a:rPr lang="en-US" altLang="ko-KR" sz="3200"/>
              <a:t>: </a:t>
            </a:r>
            <a:r>
              <a:rPr lang="ko-KR" altLang="en-US" sz="3200"/>
              <a:t>임승철 교수님</a:t>
            </a:r>
            <a:r>
              <a:rPr lang="en-US" altLang="ko-KR" sz="32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98750" y="5221933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제 작 개 요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98750" y="12783394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작 품 결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98750" y="20344706"/>
            <a:ext cx="251703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기 대 효 과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8279" y="931016"/>
            <a:ext cx="490390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SW</a:t>
            </a:r>
            <a:r>
              <a:rPr lang="ko-KR" altLang="en-US" sz="6600" b="1">
                <a:solidFill>
                  <a:schemeClr val="bg1"/>
                </a:solidFill>
              </a:rPr>
              <a:t>융합대학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8279" y="2092535"/>
            <a:ext cx="4326826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600" b="1">
                <a:solidFill>
                  <a:schemeClr val="bg1"/>
                </a:solidFill>
              </a:rPr>
              <a:t>IT</a:t>
            </a:r>
            <a:r>
              <a:rPr lang="ko-KR" altLang="en-US" sz="6600" b="1">
                <a:solidFill>
                  <a:schemeClr val="bg1"/>
                </a:solidFill>
              </a:rPr>
              <a:t>융합학부</a:t>
            </a:r>
          </a:p>
          <a:p>
            <a:pPr lvl="0">
              <a:defRPr/>
            </a:pPr>
            <a:endParaRPr lang="ko-KR" altLang="en-US" sz="6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2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4"/>
            <a:ext cx="6811044" cy="1308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2024-2</a:t>
            </a: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학기</a:t>
            </a:r>
            <a:r>
              <a:rPr lang="en-US" altLang="ko-KR" sz="4000" b="1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lvl="0" algn="dist">
              <a:defRPr/>
            </a:pPr>
            <a:r>
              <a:rPr lang="ko-KR" altLang="en-US" sz="4000" b="1">
                <a:solidFill>
                  <a:schemeClr val="bg1">
                    <a:lumMod val="50000"/>
                  </a:schemeClr>
                </a:solidFill>
              </a:rPr>
              <a:t>캡스톤디자인전시회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69351" y="23371940"/>
            <a:ext cx="31130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2800"/>
              <a:t> </a:t>
            </a:r>
            <a:endParaRPr lang="en-US" altLang="ko-KR" sz="2800"/>
          </a:p>
        </p:txBody>
      </p:sp>
      <p:sp>
        <p:nvSpPr>
          <p:cNvPr id="41" name="TextBox 40"/>
          <p:cNvSpPr txBox="1"/>
          <p:nvPr/>
        </p:nvSpPr>
        <p:spPr>
          <a:xfrm>
            <a:off x="4128552" y="23519980"/>
            <a:ext cx="18473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endParaRPr lang="en-US" altLang="ko-KR" sz="2800"/>
          </a:p>
        </p:txBody>
      </p:sp>
      <p:sp>
        <p:nvSpPr>
          <p:cNvPr id="22" name="TextBox 21"/>
          <p:cNvSpPr txBox="1"/>
          <p:nvPr/>
        </p:nvSpPr>
        <p:spPr>
          <a:xfrm>
            <a:off x="9757296" y="1386460"/>
            <a:ext cx="10441160" cy="499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tabLst>
                <a:tab pos="1433830" algn="l"/>
              </a:tabLst>
              <a:defRPr/>
            </a:pPr>
            <a:r>
              <a:rPr lang="ko-KR" altLang="en-US" sz="3800" b="1" i="0" u="none" strike="noStrike">
                <a:solidFill>
                  <a:srgbClr val="000000"/>
                </a:solidFill>
                <a:cs typeface="굴림"/>
              </a:rPr>
              <a:t>요리 집중 </a:t>
            </a:r>
            <a:r>
              <a:rPr lang="en-US" altLang="ko-KR" sz="3800" b="1" i="0" u="none" strike="noStrike">
                <a:solidFill>
                  <a:srgbClr val="000000"/>
                </a:solidFill>
                <a:cs typeface="굴림"/>
              </a:rPr>
              <a:t>SNS</a:t>
            </a:r>
            <a:r>
              <a:rPr lang="ko-KR" altLang="en-US" sz="3800" b="1" i="0" u="none" strike="noStrike">
                <a:solidFill>
                  <a:srgbClr val="000000"/>
                </a:solidFill>
                <a:cs typeface="굴림"/>
              </a:rPr>
              <a:t> 플랫폼</a:t>
            </a:r>
            <a:r>
              <a:rPr sz="3800" b="1" i="0" u="none" strike="noStrike">
                <a:solidFill>
                  <a:srgbClr val="000000"/>
                </a:solidFill>
                <a:cs typeface="굴림"/>
              </a:rPr>
              <a:t> </a:t>
            </a:r>
            <a:r>
              <a:rPr lang="en-US" altLang="ko-KR" sz="3800" b="1" i="0" u="none" strike="noStrike">
                <a:solidFill>
                  <a:srgbClr val="000000"/>
                </a:solidFill>
                <a:cs typeface="굴림"/>
              </a:rPr>
              <a:t>“Cookdige”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55794" y="6352953"/>
            <a:ext cx="13846118" cy="481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/>
              <a:buChar char="u"/>
              <a:defRPr/>
            </a:pP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냉장고 재료를 효율적으로 관리하고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갖고 있는 재료로 만들 수 있는 요리를 찾는 데에는 많은 노력이 필요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 레시피를 찾기 위해 </a:t>
            </a:r>
            <a:r>
              <a:rPr lang="en-US" altLang="ko-KR" sz="3500" b="1" dirty="0" err="1">
                <a:latin typeface="돋움"/>
                <a:ea typeface="돋움"/>
              </a:rPr>
              <a:t>Youtube</a:t>
            </a:r>
            <a:r>
              <a:rPr lang="ko-KR" altLang="en-US" sz="3500" b="1" dirty="0">
                <a:latin typeface="돋움"/>
                <a:ea typeface="돋움"/>
              </a:rPr>
              <a:t> 등이 있지만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요리에 집중되지 않은 플랫폼이다</a:t>
            </a:r>
            <a:r>
              <a:rPr lang="en-US" altLang="ko-KR" sz="3500" b="1" dirty="0">
                <a:latin typeface="돋움"/>
                <a:ea typeface="돋움"/>
              </a:rPr>
              <a:t>.</a:t>
            </a:r>
            <a:r>
              <a:rPr lang="ko-KR" altLang="en-US" sz="3500" b="1" dirty="0">
                <a:latin typeface="돋움"/>
                <a:ea typeface="돋움"/>
              </a:rPr>
              <a:t> 따라서 요리라는 분야에 집중하는 플랫폼이 필요하다고 생각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/>
              <a:buChar char="u"/>
              <a:defRPr/>
            </a:pPr>
            <a:r>
              <a:rPr lang="ko-KR" altLang="en-US" sz="3500" b="1" dirty="0">
                <a:latin typeface="돋움"/>
                <a:ea typeface="돋움"/>
              </a:rPr>
              <a:t> </a:t>
            </a:r>
            <a:r>
              <a:rPr lang="en-US" altLang="ko-KR" sz="3500" b="1" dirty="0" err="1">
                <a:latin typeface="돋움"/>
                <a:ea typeface="돋움"/>
              </a:rPr>
              <a:t>Cookdige</a:t>
            </a:r>
            <a:r>
              <a:rPr lang="en-US" altLang="ko-KR" sz="3500" b="1" dirty="0">
                <a:latin typeface="돋움"/>
                <a:ea typeface="돋움"/>
              </a:rPr>
              <a:t> </a:t>
            </a:r>
            <a:r>
              <a:rPr lang="ko-KR" altLang="en-US" sz="3500" b="1" dirty="0">
                <a:latin typeface="돋움"/>
                <a:ea typeface="돋움"/>
              </a:rPr>
              <a:t>서비스를 통하여 냉장고 관리와 </a:t>
            </a:r>
            <a:r>
              <a:rPr lang="en-US" altLang="ko-KR" sz="3500" b="1" dirty="0">
                <a:latin typeface="돋움"/>
                <a:ea typeface="돋움"/>
              </a:rPr>
              <a:t>SNS</a:t>
            </a:r>
            <a:r>
              <a:rPr lang="ko-KR" altLang="en-US" sz="3500" b="1" dirty="0">
                <a:latin typeface="돋움"/>
                <a:ea typeface="돋움"/>
              </a:rPr>
              <a:t> 교류 가능</a:t>
            </a:r>
            <a:endParaRPr lang="en-US" altLang="ko-KR" sz="3500" b="1" dirty="0">
              <a:latin typeface="돋움"/>
              <a:ea typeface="돋움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48339" y="21345644"/>
            <a:ext cx="18606100" cy="4884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사용자는 재료를 입력하여 냉장고 재료를 쉽게 파악하고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유통 기한 임박 기능을 통해 재료 관리가 쉬움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냉장고 재료를 기반으로 한 레시피 검색 기능을 통해 갖고 있는 재료와 일치하는 레시피를 빠르게 찾기 가능</a:t>
            </a:r>
            <a:endParaRPr lang="en-US" altLang="ko-KR" sz="3500" b="1" dirty="0">
              <a:latin typeface="돋움"/>
              <a:ea typeface="돋움"/>
            </a:endParaRPr>
          </a:p>
          <a:p>
            <a:pPr marL="457200" lvl="0" indent="-457200">
              <a:lnSpc>
                <a:spcPct val="150000"/>
              </a:lnSpc>
              <a:buFont typeface="Wingdings"/>
              <a:buChar char="§"/>
              <a:defRPr/>
            </a:pPr>
            <a:r>
              <a:rPr lang="ko-KR" altLang="en-US" sz="3500" b="1" dirty="0">
                <a:latin typeface="돋움"/>
                <a:ea typeface="돋움"/>
              </a:rPr>
              <a:t>사용자 </a:t>
            </a:r>
            <a:r>
              <a:rPr lang="ko-KR" altLang="en-US" sz="3500" b="1" dirty="0" err="1">
                <a:latin typeface="돋움"/>
                <a:ea typeface="돋움"/>
              </a:rPr>
              <a:t>팔로우</a:t>
            </a:r>
            <a:r>
              <a:rPr lang="ko-KR" altLang="en-US" sz="3500" b="1" dirty="0">
                <a:latin typeface="돋움"/>
                <a:ea typeface="돋움"/>
              </a:rPr>
              <a:t> 기능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댓글</a:t>
            </a:r>
            <a:r>
              <a:rPr lang="en-US" altLang="ko-KR" sz="3500" b="1" dirty="0">
                <a:latin typeface="돋움"/>
                <a:ea typeface="돋움"/>
              </a:rPr>
              <a:t>,</a:t>
            </a:r>
            <a:r>
              <a:rPr lang="ko-KR" altLang="en-US" sz="3500" b="1" dirty="0">
                <a:latin typeface="돋움"/>
                <a:ea typeface="돋움"/>
              </a:rPr>
              <a:t> 좋아요 기능 등을 통해 사용자 간의 커뮤니케이션을 하여 다양한 요리 지식 습득 가능</a:t>
            </a:r>
            <a:endParaRPr lang="en-US" altLang="ko-KR" sz="3500" b="1" dirty="0">
              <a:latin typeface="돋움"/>
              <a:ea typeface="돋움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5589944" y="7750202"/>
            <a:ext cx="4266073" cy="2853282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88344" y="13525996"/>
            <a:ext cx="3170719" cy="6480810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427513" y="13555811"/>
            <a:ext cx="3179100" cy="648081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453040" y="13555812"/>
            <a:ext cx="3205655" cy="648081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693400" y="13555722"/>
            <a:ext cx="3148323" cy="648081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789744" y="13555720"/>
            <a:ext cx="3174632" cy="6480810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958096" y="13555812"/>
            <a:ext cx="3170342" cy="6480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</Words>
  <Application>Microsoft Office PowerPoint</Application>
  <PresentationFormat>사용자 지정</PresentationFormat>
  <Paragraphs>19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돋움</vt:lpstr>
      <vt:lpstr>맑은 고딕</vt:lpstr>
      <vt:lpstr>Arial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원진 최</cp:lastModifiedBy>
  <cp:revision>127</cp:revision>
  <dcterms:created xsi:type="dcterms:W3CDTF">2015-12-02T08:13:32Z</dcterms:created>
  <dcterms:modified xsi:type="dcterms:W3CDTF">2024-12-13T12:03:16Z</dcterms:modified>
  <cp:version/>
</cp:coreProperties>
</file>