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2" r:id="rId1"/>
  </p:sldMasterIdLst>
  <p:notesMasterIdLst>
    <p:notesMasterId r:id="rId3"/>
  </p:notesMasterIdLst>
  <p:sldIdLst>
    <p:sldId id="261" r:id="rId2"/>
  </p:sldIdLst>
  <p:sldSz cx="21386800" cy="30279975"/>
  <p:notesSz cx="6735763" cy="98663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안내사항" id="{C8041419-AEE7-47FA-9D2A-EDD6A6D0E6A1}">
          <p14:sldIdLst/>
        </p14:section>
        <p14:section name="작업슬라이드" id="{3B49930E-6A6E-45B7-9ADA-93C809BD14D5}">
          <p14:sldIdLst/>
        </p14:section>
        <p14:section name="작업예시" id="{93E3C8B1-B716-4983-92CF-923CFB0C7BDD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>
        <p:scale>
          <a:sx n="25" d="100"/>
          <a:sy n="25" d="100"/>
        </p:scale>
        <p:origin x="2131" y="-1267"/>
      </p:cViewPr>
      <p:guideLst>
        <p:guide orient="horz" pos="9537"/>
        <p:guide pos="6735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396E30-7EDE-4223-BF7F-DC93CB7FF36B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2163" y="739775"/>
            <a:ext cx="26114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C2C3861-861C-472F-8B31-40A17AB2D7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C2C3861-861C-472F-8B31-40A17AB2D7F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33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1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703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84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68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53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37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2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0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20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20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4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0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5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842" indent="0">
              <a:buNone/>
              <a:defRPr sz="9000"/>
            </a:lvl2pPr>
            <a:lvl3pPr marL="2951687" indent="0">
              <a:buNone/>
              <a:defRPr sz="7700"/>
            </a:lvl3pPr>
            <a:lvl4pPr marL="4427536" indent="0">
              <a:buNone/>
              <a:defRPr sz="6500"/>
            </a:lvl4pPr>
            <a:lvl5pPr marL="5903378" indent="0">
              <a:buNone/>
              <a:defRPr sz="6500"/>
            </a:lvl5pPr>
            <a:lvl6pPr marL="7379220" indent="0">
              <a:buNone/>
              <a:defRPr sz="6500"/>
            </a:lvl6pPr>
            <a:lvl7pPr marL="8855071" indent="0">
              <a:buNone/>
              <a:defRPr sz="6500"/>
            </a:lvl7pPr>
            <a:lvl8pPr marL="10330913" indent="0">
              <a:buNone/>
              <a:defRPr sz="6500"/>
            </a:lvl8pPr>
            <a:lvl9pPr marL="11806755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4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68" tIns="147587" rIns="295168" bIns="1475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34B2-0512-4F4C-B407-3D57756A1622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2951687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2" indent="-1106882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249" indent="-922404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610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452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304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146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988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833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681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842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687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536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378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22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071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913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6755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05368" y="2363670"/>
            <a:ext cx="97930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/>
              <a:t>대표학생 </a:t>
            </a:r>
            <a:r>
              <a:rPr lang="en-US" altLang="ko-KR" sz="3200"/>
              <a:t>: </a:t>
            </a:r>
            <a:r>
              <a:rPr lang="ko-KR" altLang="en-US" sz="3200"/>
              <a:t>가상훈</a:t>
            </a:r>
          </a:p>
          <a:p>
            <a:pPr lvl="0">
              <a:defRPr/>
            </a:pPr>
            <a:r>
              <a:rPr lang="ko-KR" altLang="en-US" sz="3200"/>
              <a:t>참여학생 </a:t>
            </a:r>
            <a:r>
              <a:rPr lang="en-US" altLang="ko-KR" sz="3200"/>
              <a:t>: </a:t>
            </a:r>
            <a:r>
              <a:rPr lang="ko-KR" altLang="en-US" sz="3200"/>
              <a:t>노가연</a:t>
            </a:r>
          </a:p>
          <a:p>
            <a:pPr lvl="0">
              <a:defRPr/>
            </a:pPr>
            <a:r>
              <a:rPr lang="ko-KR" altLang="en-US" sz="3200"/>
              <a:t>지도교수 </a:t>
            </a:r>
            <a:r>
              <a:rPr lang="en-US" altLang="ko-KR" sz="3200"/>
              <a:t>: </a:t>
            </a:r>
            <a:r>
              <a:rPr lang="ko-KR" altLang="en-US" sz="3200"/>
              <a:t>임승철 교수님</a:t>
            </a:r>
            <a:r>
              <a:rPr lang="en-US" altLang="ko-KR" sz="320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8750" y="5221933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제 작 개 요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8750" y="12783394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작 품 결 과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8750" y="20344706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기 대 효 과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8279" y="931016"/>
            <a:ext cx="4903907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bg1"/>
                </a:solidFill>
              </a:rPr>
              <a:t>SW</a:t>
            </a:r>
            <a:r>
              <a:rPr lang="ko-KR" altLang="en-US" sz="6600" b="1">
                <a:solidFill>
                  <a:schemeClr val="bg1"/>
                </a:solidFill>
              </a:rPr>
              <a:t>융합대학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8279" y="2092535"/>
            <a:ext cx="4326826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bg1"/>
                </a:solidFill>
              </a:rPr>
              <a:t>IT</a:t>
            </a:r>
            <a:r>
              <a:rPr lang="ko-KR" altLang="en-US" sz="6600" b="1">
                <a:solidFill>
                  <a:schemeClr val="bg1"/>
                </a:solidFill>
              </a:rPr>
              <a:t>융합학부</a:t>
            </a:r>
          </a:p>
          <a:p>
            <a:pPr lvl="0">
              <a:defRPr/>
            </a:pPr>
            <a:endParaRPr lang="ko-KR" altLang="en-US" sz="66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9024" y="28677492"/>
            <a:ext cx="184731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95148" y="27969604"/>
            <a:ext cx="6811044" cy="1308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ko-KR" sz="4000" b="1">
                <a:solidFill>
                  <a:schemeClr val="bg1">
                    <a:lumMod val="50000"/>
                  </a:schemeClr>
                </a:solidFill>
              </a:rPr>
              <a:t>2024-2</a:t>
            </a:r>
            <a:r>
              <a:rPr lang="ko-KR" altLang="en-US" sz="4000" b="1">
                <a:solidFill>
                  <a:schemeClr val="bg1">
                    <a:lumMod val="50000"/>
                  </a:schemeClr>
                </a:solidFill>
              </a:rPr>
              <a:t>학기</a:t>
            </a:r>
            <a:r>
              <a:rPr lang="en-US" altLang="ko-KR" sz="4000" b="1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0" algn="dist">
              <a:defRPr/>
            </a:pPr>
            <a:r>
              <a:rPr lang="ko-KR" altLang="en-US" sz="4000" b="1">
                <a:solidFill>
                  <a:schemeClr val="bg1">
                    <a:lumMod val="50000"/>
                  </a:schemeClr>
                </a:solidFill>
              </a:rPr>
              <a:t>캡스톤디자인전시회</a:t>
            </a:r>
          </a:p>
        </p:txBody>
      </p:sp>
      <p:sp>
        <p:nvSpPr>
          <p:cNvPr id="32" name="내용 개체 틀 2"/>
          <p:cNvSpPr txBox="1"/>
          <p:nvPr/>
        </p:nvSpPr>
        <p:spPr>
          <a:xfrm>
            <a:off x="11463871" y="6326186"/>
            <a:ext cx="8803581" cy="5696435"/>
          </a:xfrm>
          <a:prstGeom prst="rect">
            <a:avLst/>
          </a:prstGeom>
        </p:spPr>
        <p:txBody>
          <a:bodyPr vert="horz" lIns="295168" tIns="147587" rIns="295168" bIns="147587">
            <a:normAutofit/>
          </a:bodyPr>
          <a:lstStyle>
            <a:lvl1pPr marL="1106882" indent="-1106882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249" indent="-922404" algn="l" defTabSz="2951687" rtl="0" eaLnBrk="1" latinLnBrk="1" hangingPunct="1">
              <a:spcBef>
                <a:spcPct val="20000"/>
              </a:spcBef>
              <a:buFont typeface="Arial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9610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5452" indent="-737926" algn="l" defTabSz="2951687" rtl="0" eaLnBrk="1" latinLnBrk="1" hangingPunct="1">
              <a:spcBef>
                <a:spcPct val="20000"/>
              </a:spcBef>
              <a:buFont typeface="Arial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1304" indent="-737926" algn="l" defTabSz="2951687" rtl="0" eaLnBrk="1" latinLnBrk="1" hangingPunct="1">
              <a:spcBef>
                <a:spcPct val="20000"/>
              </a:spcBef>
              <a:buFont typeface="Arial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7146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2988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8833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4681" indent="-737926" algn="l" defTabSz="2951687" rtl="0" eaLnBrk="1" latinLnBrk="1" hangingPunct="1">
              <a:spcBef>
                <a:spcPct val="20000"/>
              </a:spcBef>
              <a:buFont typeface="Arial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69351" y="23371940"/>
            <a:ext cx="3113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/>
              <a:t> </a:t>
            </a:r>
            <a:endParaRPr lang="en-US" altLang="ko-KR" sz="2800"/>
          </a:p>
        </p:txBody>
      </p:sp>
      <p:sp>
        <p:nvSpPr>
          <p:cNvPr id="41" name="TextBox 40"/>
          <p:cNvSpPr txBox="1"/>
          <p:nvPr/>
        </p:nvSpPr>
        <p:spPr>
          <a:xfrm>
            <a:off x="4128552" y="23519980"/>
            <a:ext cx="1847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endParaRPr lang="en-US" altLang="ko-KR" sz="2800"/>
          </a:p>
        </p:txBody>
      </p:sp>
      <p:sp>
        <p:nvSpPr>
          <p:cNvPr id="22" name="TextBox 21"/>
          <p:cNvSpPr txBox="1"/>
          <p:nvPr/>
        </p:nvSpPr>
        <p:spPr>
          <a:xfrm>
            <a:off x="9757296" y="1386460"/>
            <a:ext cx="10441160" cy="499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tabLst>
                <a:tab pos="1433830" algn="l"/>
              </a:tabLst>
              <a:defRPr/>
            </a:pPr>
            <a:r>
              <a:rPr sz="3800" b="1" i="0" u="none" strike="noStrike">
                <a:solidFill>
                  <a:srgbClr val="000000"/>
                </a:solidFill>
                <a:cs typeface="굴림"/>
              </a:rPr>
              <a:t>자폐장애인을 위한 자기관리 앱 </a:t>
            </a:r>
            <a:r>
              <a:rPr lang="EN-US" sz="3800" b="1" i="0" u="none" strike="noStrike">
                <a:solidFill>
                  <a:srgbClr val="000000"/>
                </a:solidFill>
                <a:cs typeface="굴림"/>
              </a:rPr>
              <a:t>“Anti Barrier”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55795" y="6352953"/>
            <a:ext cx="18606100" cy="2390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3500" b="1" dirty="0">
                <a:latin typeface="돋움"/>
                <a:ea typeface="돋움"/>
              </a:rPr>
              <a:t> </a:t>
            </a:r>
            <a:r>
              <a:rPr lang="ko-KR" altLang="en-US" sz="3500" b="1" dirty="0">
                <a:latin typeface="돋움"/>
                <a:ea typeface="돋움"/>
              </a:rPr>
              <a:t>자폐장애인이 정상적으로 살아가기 위해 건강 관리</a:t>
            </a:r>
            <a:r>
              <a:rPr lang="en-US" altLang="ko-KR" sz="3500" b="1" dirty="0">
                <a:latin typeface="돋움"/>
                <a:ea typeface="돋움"/>
              </a:rPr>
              <a:t>,</a:t>
            </a:r>
            <a:r>
              <a:rPr lang="ko-KR" altLang="en-US" sz="3500" b="1" dirty="0">
                <a:latin typeface="돋움"/>
                <a:ea typeface="돋움"/>
              </a:rPr>
              <a:t> 대화 능력</a:t>
            </a:r>
            <a:r>
              <a:rPr lang="en-US" altLang="ko-KR" sz="3500" b="1" dirty="0">
                <a:latin typeface="돋움"/>
                <a:ea typeface="돋움"/>
              </a:rPr>
              <a:t>,</a:t>
            </a:r>
            <a:r>
              <a:rPr lang="ko-KR" altLang="en-US" sz="3500" b="1" dirty="0">
                <a:latin typeface="돋움"/>
                <a:ea typeface="돋움"/>
              </a:rPr>
              <a:t> 목표 수행 등 능력이 필요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 현 시점에 나와있는 자폐 장애인을 위한 앱은 해당 능력을 향상 시키기에는 기능이 부족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 이 앱을 제작하여 지체 장애인의 생활에 도움</a:t>
            </a:r>
            <a:endParaRPr lang="en-US" altLang="ko-KR" sz="3500" b="1" dirty="0">
              <a:latin typeface="돋움"/>
              <a:ea typeface="돋움"/>
            </a:endParaRPr>
          </a:p>
        </p:txBody>
      </p:sp>
      <p:pic>
        <p:nvPicPr>
          <p:cNvPr id="15" name="그림 14" descr="2018 Bangladesh road-safety protests - Wikipedia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8750" y="9712834"/>
            <a:ext cx="8274570" cy="24416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48339" y="21345644"/>
            <a:ext cx="18606100" cy="5621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흔히 쉽게 포기하거나 중단하기 쉬운 루틴을 체계적으로 관리할 수 있는 루틴 관리 기능을 제공하여</a:t>
            </a:r>
            <a:r>
              <a:rPr lang="en-US" altLang="ko-KR" sz="3500" b="1" dirty="0">
                <a:latin typeface="돋움"/>
                <a:ea typeface="돋움"/>
              </a:rPr>
              <a:t>, </a:t>
            </a:r>
            <a:r>
              <a:rPr lang="ko-KR" altLang="en-US" sz="3500" b="1" dirty="0">
                <a:latin typeface="돋움"/>
                <a:ea typeface="돋움"/>
              </a:rPr>
              <a:t>건강한 일상생활 습관을 꾸준히 형성할 수 있도록 도움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3500" b="1" dirty="0">
                <a:latin typeface="돋움"/>
                <a:ea typeface="돋움"/>
              </a:rPr>
              <a:t>Gemini </a:t>
            </a:r>
            <a:r>
              <a:rPr lang="ko-KR" altLang="en-US" sz="3500" b="1" dirty="0">
                <a:latin typeface="돋움"/>
                <a:ea typeface="돋움"/>
              </a:rPr>
              <a:t>기반의 </a:t>
            </a:r>
            <a:r>
              <a:rPr lang="ko-KR" altLang="en-US" sz="3500" b="1" dirty="0" err="1">
                <a:latin typeface="돋움"/>
                <a:ea typeface="돋움"/>
              </a:rPr>
              <a:t>챗봇을</a:t>
            </a:r>
            <a:r>
              <a:rPr lang="ko-KR" altLang="en-US" sz="3500" b="1" dirty="0">
                <a:latin typeface="돋움"/>
                <a:ea typeface="돋움"/>
              </a:rPr>
              <a:t> 활용하여 일상생활에서 흔히 겪을 수 있는 다양한 상황을 역할놀이 형태로 연습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자폐청소년이 보다 자연스럽고 능동적으로 대화를 이어갈 수 있는 능력을 키움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날씨에 맞게 맞춤형 운동법과 건강관리 추천을 제공하여</a:t>
            </a:r>
            <a:r>
              <a:rPr lang="en-US" altLang="ko-KR" sz="3500" b="1" dirty="0">
                <a:latin typeface="돋움"/>
                <a:ea typeface="돋움"/>
              </a:rPr>
              <a:t>, </a:t>
            </a:r>
            <a:r>
              <a:rPr lang="ko-KR" altLang="en-US" sz="3500" b="1" dirty="0">
                <a:latin typeface="돋움"/>
                <a:ea typeface="돋움"/>
              </a:rPr>
              <a:t>자폐 청소년들이 더 건강한 신체와 정신을 유지하며 </a:t>
            </a:r>
            <a:r>
              <a:rPr lang="ko-KR" altLang="en-US" sz="3500" b="1" dirty="0" err="1">
                <a:latin typeface="돋움"/>
                <a:ea typeface="돋움"/>
              </a:rPr>
              <a:t>자기주도적인</a:t>
            </a:r>
            <a:r>
              <a:rPr lang="ko-KR" altLang="en-US" sz="3500" b="1" dirty="0">
                <a:latin typeface="돋움"/>
                <a:ea typeface="돋움"/>
              </a:rPr>
              <a:t> 일상을 만들어 감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20392" y="9097894"/>
            <a:ext cx="8496944" cy="316177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6"/>
          <a:srcRect l="29412" t="4114"/>
          <a:stretch/>
        </p:blipFill>
        <p:spPr>
          <a:xfrm>
            <a:off x="12056407" y="8731275"/>
            <a:ext cx="7205945" cy="36117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B27119-0CE0-449A-880E-2128ABF1E6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440" y="13536980"/>
            <a:ext cx="4326825" cy="64371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1BE34A-843F-4735-B62E-644EFB0C98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9265" y="13515973"/>
            <a:ext cx="4326824" cy="64581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E8C1B0-8FD5-4A2D-8F24-CB4839D202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6329" y="13526038"/>
            <a:ext cx="4282193" cy="64371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940362-9226-43A4-A531-BBF0D7649A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08762" y="13515973"/>
            <a:ext cx="4282193" cy="6458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143</Words>
  <Application>Microsoft Office PowerPoint</Application>
  <PresentationFormat>사용자 지정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돋움</vt:lpstr>
      <vt:lpstr>맑은 고딕</vt:lpstr>
      <vt:lpstr>Arial</vt:lpstr>
      <vt:lpstr>Wingdings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황승희</dc:creator>
  <cp:lastModifiedBy>노가연</cp:lastModifiedBy>
  <cp:revision>110</cp:revision>
  <dcterms:created xsi:type="dcterms:W3CDTF">2015-12-02T08:13:32Z</dcterms:created>
  <dcterms:modified xsi:type="dcterms:W3CDTF">2024-12-12T10:47:26Z</dcterms:modified>
  <cp:version/>
</cp:coreProperties>
</file>