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25" d="100"/>
          <a:sy n="25" d="100"/>
        </p:scale>
        <p:origin x="3102" y="42"/>
      </p:cViewPr>
      <p:guideLst>
        <p:guide orient="horz" pos="9537"/>
        <p:guide pos="6735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396E30-7EDE-4223-BF7F-DC93CB7FF36B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C2C3861-861C-472F-8B31-40A17AB2D7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C2C3861-861C-472F-8B31-40A17AB2D7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05368" y="2363670"/>
            <a:ext cx="9793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대표학생 </a:t>
            </a:r>
            <a:r>
              <a:rPr lang="en-US" altLang="ko-KR" sz="3200" dirty="0"/>
              <a:t>: </a:t>
            </a:r>
            <a:r>
              <a:rPr lang="ko-KR" altLang="en-US" sz="3200" dirty="0"/>
              <a:t>문성현</a:t>
            </a:r>
            <a:br>
              <a:rPr lang="en-US" altLang="ko-KR" sz="3200" dirty="0"/>
            </a:br>
            <a:r>
              <a:rPr lang="ko-KR" altLang="en-US" sz="3200" dirty="0"/>
              <a:t>참여학생 </a:t>
            </a:r>
            <a:r>
              <a:rPr lang="en-US" altLang="ko-KR" sz="3200" dirty="0"/>
              <a:t>: </a:t>
            </a:r>
            <a:r>
              <a:rPr lang="ko-KR" altLang="en-US" sz="3200" dirty="0"/>
              <a:t>심성보</a:t>
            </a:r>
            <a:br>
              <a:rPr lang="en-US" altLang="ko-KR" sz="3200" dirty="0"/>
            </a:br>
            <a:r>
              <a:rPr lang="ko-KR" altLang="en-US" sz="3200" dirty="0"/>
              <a:t>지도교수 </a:t>
            </a:r>
            <a:r>
              <a:rPr lang="en-US" altLang="ko-KR" sz="3200" dirty="0"/>
              <a:t>: </a:t>
            </a:r>
            <a:r>
              <a:rPr lang="ko-KR" altLang="en-US" sz="3200" dirty="0"/>
              <a:t>임승철 교수님</a:t>
            </a:r>
            <a:r>
              <a:rPr lang="en-US" altLang="ko-KR"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제 작 개 요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작 품 결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0344706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 대 효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49039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SW</a:t>
            </a:r>
            <a:r>
              <a:rPr lang="ko-KR" altLang="en-US" sz="6600" b="1">
                <a:solidFill>
                  <a:schemeClr val="bg1"/>
                </a:solidFill>
              </a:rPr>
              <a:t>융합대학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4982454" cy="1723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 dirty="0">
                <a:solidFill>
                  <a:schemeClr val="bg1"/>
                </a:solidFill>
              </a:rPr>
              <a:t>IT</a:t>
            </a:r>
            <a:r>
              <a:rPr lang="ko-KR" altLang="en-US" sz="6600" b="1" dirty="0">
                <a:solidFill>
                  <a:schemeClr val="bg1"/>
                </a:solidFill>
              </a:rPr>
              <a:t>융합학부</a:t>
            </a:r>
          </a:p>
          <a:p>
            <a:pPr lvl="0">
              <a:defRPr/>
            </a:pPr>
            <a:r>
              <a:rPr lang="ko-KR" altLang="en-US" sz="4000" b="1" dirty="0">
                <a:solidFill>
                  <a:schemeClr val="bg1"/>
                </a:solidFill>
              </a:rPr>
              <a:t>컴퓨터정보</a:t>
            </a:r>
            <a:r>
              <a:rPr lang="en-US" altLang="ko-KR" sz="4000" b="1" dirty="0">
                <a:solidFill>
                  <a:schemeClr val="bg1"/>
                </a:solidFill>
              </a:rPr>
              <a:t>·</a:t>
            </a:r>
            <a:r>
              <a:rPr lang="ko-KR" altLang="en-US" sz="4000" b="1">
                <a:solidFill>
                  <a:schemeClr val="bg1"/>
                </a:solidFill>
              </a:rPr>
              <a:t>보안전공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2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4"/>
            <a:ext cx="6811044" cy="130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2024-2</a:t>
            </a: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 algn="dist">
              <a:defRPr/>
            </a:pP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캡스톤디자인전시회</a:t>
            </a:r>
          </a:p>
        </p:txBody>
      </p:sp>
      <p:sp>
        <p:nvSpPr>
          <p:cNvPr id="32" name="내용 개체 틀 2"/>
          <p:cNvSpPr txBox="1"/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69351" y="23371940"/>
            <a:ext cx="311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41" name="TextBox 40"/>
          <p:cNvSpPr txBox="1"/>
          <p:nvPr/>
        </p:nvSpPr>
        <p:spPr>
          <a:xfrm>
            <a:off x="4128552" y="23519980"/>
            <a:ext cx="184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en-US" altLang="ko-KR" sz="2800"/>
          </a:p>
        </p:txBody>
      </p:sp>
      <p:sp>
        <p:nvSpPr>
          <p:cNvPr id="22" name="TextBox 21"/>
          <p:cNvSpPr txBox="1"/>
          <p:nvPr/>
        </p:nvSpPr>
        <p:spPr>
          <a:xfrm>
            <a:off x="9757296" y="1386460"/>
            <a:ext cx="10441160" cy="50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tabLst>
                <a:tab pos="1433830" algn="l"/>
              </a:tabLst>
              <a:defRPr/>
            </a:pPr>
            <a:r>
              <a:rPr lang="ko-KR" altLang="en-US" sz="3800" b="1" i="0" u="none" strike="noStrike" dirty="0">
                <a:solidFill>
                  <a:srgbClr val="000000"/>
                </a:solidFill>
                <a:cs typeface="굴림"/>
              </a:rPr>
              <a:t>인공지능 기반</a:t>
            </a:r>
            <a:r>
              <a:rPr lang="EN-US" altLang="ko-KR" sz="3800" b="1" dirty="0">
                <a:solidFill>
                  <a:srgbClr val="000000"/>
                </a:solidFill>
                <a:cs typeface="굴림"/>
              </a:rPr>
              <a:t> </a:t>
            </a:r>
            <a:r>
              <a:rPr lang="ko-KR" altLang="en-US" sz="3800" b="1" dirty="0" err="1">
                <a:solidFill>
                  <a:srgbClr val="000000"/>
                </a:solidFill>
                <a:cs typeface="굴림"/>
              </a:rPr>
              <a:t>전투시뮬레이션</a:t>
            </a:r>
            <a:endParaRPr lang="EN-US" sz="3800" b="1" i="0" u="none" strike="noStrike" dirty="0">
              <a:solidFill>
                <a:srgbClr val="000000"/>
              </a:solidFill>
              <a:cs typeface="굴림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5795" y="6352953"/>
            <a:ext cx="18606100" cy="319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네트워크중심전이 도입됨에 따라 새로운 </a:t>
            </a:r>
            <a:r>
              <a:rPr lang="ko-KR" altLang="en-US" sz="3500" b="1" dirty="0" err="1">
                <a:latin typeface="돋움"/>
                <a:ea typeface="돋움"/>
              </a:rPr>
              <a:t>전투시뮬레이션이</a:t>
            </a:r>
            <a:r>
              <a:rPr lang="ko-KR" altLang="en-US" sz="3500" b="1" dirty="0">
                <a:latin typeface="돋움"/>
                <a:ea typeface="돋움"/>
              </a:rPr>
              <a:t> 필요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새로운 무기의 도입에 따라 기존 </a:t>
            </a:r>
            <a:r>
              <a:rPr lang="ko-KR" altLang="en-US" sz="3500" b="1" dirty="0" err="1">
                <a:latin typeface="돋움"/>
                <a:ea typeface="돋움"/>
              </a:rPr>
              <a:t>전투시뮬레이션</a:t>
            </a:r>
            <a:r>
              <a:rPr lang="ko-KR" altLang="en-US" sz="3500" b="1" dirty="0">
                <a:latin typeface="돋움"/>
                <a:ea typeface="돋움"/>
              </a:rPr>
              <a:t> 체계의 정확성이 감소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 통신망의 발전으로 실시간 통신이 가능해짐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인공지능을 통해 진보된 교전모델과 예측모델을 제작</a:t>
            </a:r>
            <a:endParaRPr lang="en-US" altLang="ko-KR" sz="3500" b="1" dirty="0">
              <a:latin typeface="돋움"/>
              <a:ea typeface="돋움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6CCEA-CB0B-488E-8201-1A791EE1D07D}"/>
              </a:ext>
            </a:extLst>
          </p:cNvPr>
          <p:cNvSpPr txBox="1"/>
          <p:nvPr/>
        </p:nvSpPr>
        <p:spPr>
          <a:xfrm>
            <a:off x="1390350" y="21512615"/>
            <a:ext cx="18606100" cy="2390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인공지능을 활용 전투 시뮬레이션 및 전투 분석을 구현하며 인적 자원의 손실을 최소화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실전이 아닌 훈련용으로 사용시 전술 지휘 능력의 발전을 기대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새로운 무기체계에 대응함에 따라 정확성이 증가 </a:t>
            </a:r>
            <a:endParaRPr lang="en-US" altLang="ko-KR" sz="3500" b="1" dirty="0">
              <a:latin typeface="돋움"/>
              <a:ea typeface="돋움"/>
            </a:endParaRPr>
          </a:p>
        </p:txBody>
      </p:sp>
      <p:pic>
        <p:nvPicPr>
          <p:cNvPr id="26" name="Picture 19">
            <a:extLst>
              <a:ext uri="{FF2B5EF4-FFF2-40B4-BE49-F238E27FC236}">
                <a16:creationId xmlns:a16="http://schemas.microsoft.com/office/drawing/2014/main" id="{2AF1F767-D5EF-4F4F-9C58-44B6FF502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794" y="13681760"/>
            <a:ext cx="7149373" cy="6278300"/>
          </a:xfrm>
          <a:prstGeom prst="rect">
            <a:avLst/>
          </a:prstGeom>
        </p:spPr>
      </p:pic>
      <p:pic>
        <p:nvPicPr>
          <p:cNvPr id="31" name="Picture 19">
            <a:extLst>
              <a:ext uri="{FF2B5EF4-FFF2-40B4-BE49-F238E27FC236}">
                <a16:creationId xmlns:a16="http://schemas.microsoft.com/office/drawing/2014/main" id="{652AF898-01B7-4F92-BAB0-68FEB5600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403" y="15739775"/>
            <a:ext cx="5776414" cy="3892685"/>
          </a:xfrm>
          <a:prstGeom prst="rect">
            <a:avLst/>
          </a:prstGeom>
        </p:spPr>
      </p:pic>
      <p:pic>
        <p:nvPicPr>
          <p:cNvPr id="33" name="Picture 21">
            <a:extLst>
              <a:ext uri="{FF2B5EF4-FFF2-40B4-BE49-F238E27FC236}">
                <a16:creationId xmlns:a16="http://schemas.microsoft.com/office/drawing/2014/main" id="{C7796A12-8B25-4771-A19C-E87D23AA7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3588" y="15739774"/>
            <a:ext cx="5628307" cy="3892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6F5E8-715C-4CA0-8B8D-6F64683795DB}"/>
              </a:ext>
            </a:extLst>
          </p:cNvPr>
          <p:cNvSpPr txBox="1"/>
          <p:nvPr/>
        </p:nvSpPr>
        <p:spPr>
          <a:xfrm>
            <a:off x="10203731" y="14322515"/>
            <a:ext cx="252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학습전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967D6F-A89B-4AB0-A26D-281BAEE6C5FF}"/>
              </a:ext>
            </a:extLst>
          </p:cNvPr>
          <p:cNvSpPr txBox="1"/>
          <p:nvPr/>
        </p:nvSpPr>
        <p:spPr>
          <a:xfrm>
            <a:off x="15987601" y="14346614"/>
            <a:ext cx="252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학습후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97</Words>
  <Application>Microsoft Office PowerPoint</Application>
  <PresentationFormat>사용자 지정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105</cp:lastModifiedBy>
  <cp:revision>113</cp:revision>
  <dcterms:created xsi:type="dcterms:W3CDTF">2015-12-02T08:13:32Z</dcterms:created>
  <dcterms:modified xsi:type="dcterms:W3CDTF">2024-12-13T02:12:36Z</dcterms:modified>
  <cp:version/>
</cp:coreProperties>
</file>