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24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25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2" Target="../media/image14.png" Type="http://schemas.openxmlformats.org/officeDocument/2006/relationships/image"/><Relationship Id="rId3" Target="../media/image28.png" Type="http://schemas.openxmlformats.org/officeDocument/2006/relationships/image"/><Relationship Id="rId4" Target="../media/image16.png" Type="http://schemas.openxmlformats.org/officeDocument/2006/relationships/image"/><Relationship Id="rId5" Target="../media/image29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2" Target="../media/image14.png" Type="http://schemas.openxmlformats.org/officeDocument/2006/relationships/image"/><Relationship Id="rId3" Target="../media/image34.png" Type="http://schemas.openxmlformats.org/officeDocument/2006/relationships/image"/><Relationship Id="rId4" Target="../media/image16.png" Type="http://schemas.openxmlformats.org/officeDocument/2006/relationships/image"/><Relationship Id="rId5" Target="../media/image35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2" Target="../media/image14.png" Type="http://schemas.openxmlformats.org/officeDocument/2006/relationships/image"/><Relationship Id="rId3" Target="../media/image40.png" Type="http://schemas.openxmlformats.org/officeDocument/2006/relationships/image"/><Relationship Id="rId4" Target="../media/image16.png" Type="http://schemas.openxmlformats.org/officeDocument/2006/relationships/image"/><Relationship Id="rId5" Target="../media/image41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51.png" Type="http://schemas.openxmlformats.org/officeDocument/2006/relationships/image"/><Relationship Id="rId12" Target="../media/image52.png" Type="http://schemas.openxmlformats.org/officeDocument/2006/relationships/image"/><Relationship Id="rId2" Target="../media/image14.png" Type="http://schemas.openxmlformats.org/officeDocument/2006/relationships/image"/><Relationship Id="rId3" Target="../media/image47.png" Type="http://schemas.openxmlformats.org/officeDocument/2006/relationships/image"/><Relationship Id="rId4" Target="../media/image16.png" Type="http://schemas.openxmlformats.org/officeDocument/2006/relationships/image"/><Relationship Id="rId5" Target="../media/image48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4.png" Type="http://schemas.openxmlformats.org/officeDocument/2006/relationships/image"/><Relationship Id="rId3" Target="../media/image53.png" Type="http://schemas.openxmlformats.org/officeDocument/2006/relationships/image"/><Relationship Id="rId4" Target="../media/image16.png" Type="http://schemas.openxmlformats.org/officeDocument/2006/relationships/image"/><Relationship Id="rId5" Target="../media/image54.pn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D1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25500" y="-685800"/>
            <a:ext cx="19939000" cy="11645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927100"/>
            <a:ext cx="16776700" cy="8432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225800" y="2806700"/>
            <a:ext cx="11836400" cy="4368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661400" y="2971800"/>
            <a:ext cx="6108700" cy="711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25600" y="3213100"/>
            <a:ext cx="11899900" cy="5842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09000" y="2628900"/>
            <a:ext cx="9829800" cy="7239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111500" y="7823200"/>
            <a:ext cx="114681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19300" y="7518400"/>
            <a:ext cx="1054100" cy="723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84300" y="7569200"/>
            <a:ext cx="2781300" cy="609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2133600" y="2324100"/>
            <a:ext cx="140208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289300" y="5715000"/>
            <a:ext cx="86360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095500" y="2578100"/>
            <a:ext cx="2590800" cy="546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7020000">
            <a:off x="14439900" y="7835900"/>
            <a:ext cx="279400" cy="25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7020000">
            <a:off x="14516100" y="7835900"/>
            <a:ext cx="279400" cy="25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7020000">
            <a:off x="14592300" y="7835900"/>
            <a:ext cx="279400" cy="25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7020000">
            <a:off x="14668500" y="7835900"/>
            <a:ext cx="2794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57300" y="558800"/>
            <a:ext cx="1028700" cy="2032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482600"/>
            <a:ext cx="37846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55800" y="2705100"/>
            <a:ext cx="6172200" cy="4191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702800" y="2705100"/>
            <a:ext cx="6172200" cy="4102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14600" y="7277100"/>
            <a:ext cx="5041900" cy="1168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182100" y="7251700"/>
            <a:ext cx="6502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57300" y="558800"/>
            <a:ext cx="1028700" cy="2032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482600"/>
            <a:ext cx="33147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78000" y="2463800"/>
            <a:ext cx="9880600" cy="572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87200" y="2578100"/>
            <a:ext cx="4699000" cy="774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87200" y="4711700"/>
            <a:ext cx="48387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93700"/>
            <a:ext cx="11684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482600"/>
            <a:ext cx="33147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78000" y="2717800"/>
            <a:ext cx="5524500" cy="48514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480300" y="2705100"/>
            <a:ext cx="9486900" cy="2298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78700" y="5257800"/>
            <a:ext cx="7340600" cy="1270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391400" y="7073900"/>
            <a:ext cx="52324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42900"/>
            <a:ext cx="11684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431800"/>
            <a:ext cx="60833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91300" y="5842000"/>
            <a:ext cx="7200900" cy="2501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03400" y="2336800"/>
            <a:ext cx="4241800" cy="6007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02400" y="2247900"/>
            <a:ext cx="7150100" cy="2146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489700" y="4051300"/>
            <a:ext cx="76581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57300" y="342900"/>
            <a:ext cx="11303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38400" y="431800"/>
            <a:ext cx="27559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03400" y="2540000"/>
            <a:ext cx="5778500" cy="2921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03400" y="5727700"/>
            <a:ext cx="6172200" cy="2298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356600" y="2451100"/>
            <a:ext cx="6781800" cy="1168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56600" y="3454400"/>
            <a:ext cx="7581900" cy="3594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356600" y="6756400"/>
            <a:ext cx="85344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92100"/>
            <a:ext cx="11684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431800"/>
            <a:ext cx="5778500" cy="139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89200" y="4483100"/>
            <a:ext cx="5207000" cy="3111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26600" y="4483100"/>
            <a:ext cx="5321300" cy="3111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54400" y="2705100"/>
            <a:ext cx="2997200" cy="1473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642600" y="2705100"/>
            <a:ext cx="29972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1000" y="355600"/>
            <a:ext cx="17526000" cy="9575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92100"/>
            <a:ext cx="11684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12203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981200" y="1117600"/>
            <a:ext cx="4826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25700" y="355600"/>
            <a:ext cx="1676400" cy="1473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778000" y="8623300"/>
            <a:ext cx="130429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06600" y="8636000"/>
            <a:ext cx="2794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795500" y="8636000"/>
            <a:ext cx="279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871700" y="8636000"/>
            <a:ext cx="279400" cy="25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3725164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020000">
            <a:off x="14947900" y="8636000"/>
            <a:ext cx="279400" cy="25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37700" y="2476500"/>
            <a:ext cx="5803900" cy="57531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97100" y="2476500"/>
            <a:ext cx="6464300" cy="5740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19300" y="8445500"/>
            <a:ext cx="24384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