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33" d="100"/>
          <a:sy n="33" d="100"/>
        </p:scale>
        <p:origin x="2610" y="24"/>
      </p:cViewPr>
      <p:guideLst>
        <p:guide orient="horz" pos="9537"/>
        <p:guide pos="6735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396E30-7EDE-4223-BF7F-DC93CB7FF36B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C2C3861-861C-472F-8B31-40A17AB2D7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C2C3861-861C-472F-8B31-40A17AB2D7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05368" y="2363670"/>
            <a:ext cx="9793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대표학생 </a:t>
            </a:r>
            <a:r>
              <a:rPr lang="en-US" altLang="ko-KR" sz="3200" dirty="0"/>
              <a:t>: </a:t>
            </a:r>
            <a:r>
              <a:rPr lang="ko-KR" altLang="en-US" sz="3200" dirty="0"/>
              <a:t>김민재</a:t>
            </a:r>
          </a:p>
          <a:p>
            <a:pPr lvl="0">
              <a:defRPr/>
            </a:pPr>
            <a:r>
              <a:rPr lang="ko-KR" altLang="en-US" sz="3200" dirty="0"/>
              <a:t>참여학생 </a:t>
            </a:r>
            <a:r>
              <a:rPr lang="en-US" altLang="ko-KR" sz="3200" dirty="0"/>
              <a:t>: </a:t>
            </a:r>
            <a:r>
              <a:rPr lang="ko-KR" altLang="en-US" sz="3200" dirty="0"/>
              <a:t>김주경</a:t>
            </a:r>
            <a:r>
              <a:rPr lang="en-US" altLang="ko-KR" sz="3200" dirty="0"/>
              <a:t>, </a:t>
            </a:r>
            <a:r>
              <a:rPr lang="ko-KR" altLang="en-US" sz="3200" dirty="0"/>
              <a:t>이경수</a:t>
            </a:r>
          </a:p>
          <a:p>
            <a:pPr lvl="0">
              <a:defRPr/>
            </a:pPr>
            <a:r>
              <a:rPr lang="ko-KR" altLang="en-US" sz="3200" dirty="0"/>
              <a:t>지도교수 </a:t>
            </a:r>
            <a:r>
              <a:rPr lang="en-US" altLang="ko-KR" sz="3200" dirty="0"/>
              <a:t>: </a:t>
            </a:r>
            <a:r>
              <a:rPr lang="ko-KR" altLang="en-US" sz="3200" dirty="0"/>
              <a:t>임승철 교수님</a:t>
            </a:r>
            <a:r>
              <a:rPr lang="en-US" altLang="ko-KR" sz="3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8750" y="5221933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제 작 개 요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750" y="12783394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작 품 결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8750" y="20344706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기 대 효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279" y="931016"/>
            <a:ext cx="490390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SW</a:t>
            </a:r>
            <a:r>
              <a:rPr lang="ko-KR" altLang="en-US" sz="6600" b="1">
                <a:solidFill>
                  <a:schemeClr val="bg1"/>
                </a:solidFill>
              </a:rPr>
              <a:t>융합대학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279" y="2092535"/>
            <a:ext cx="432682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IT</a:t>
            </a:r>
            <a:r>
              <a:rPr lang="ko-KR" altLang="en-US" sz="6600" b="1">
                <a:solidFill>
                  <a:schemeClr val="bg1"/>
                </a:solidFill>
              </a:rPr>
              <a:t>융합학부</a:t>
            </a:r>
          </a:p>
          <a:p>
            <a:pPr lvl="0">
              <a:defRPr/>
            </a:pPr>
            <a:endParaRPr lang="ko-KR" altLang="en-US" sz="6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2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4"/>
            <a:ext cx="6811044" cy="130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2024-2</a:t>
            </a: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 algn="dist">
              <a:defRPr/>
            </a:pP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캡스톤디자인전시회</a:t>
            </a:r>
          </a:p>
        </p:txBody>
      </p:sp>
      <p:sp>
        <p:nvSpPr>
          <p:cNvPr id="32" name="내용 개체 틀 2"/>
          <p:cNvSpPr txBox="1"/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69351" y="23371940"/>
            <a:ext cx="311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41" name="TextBox 40"/>
          <p:cNvSpPr txBox="1"/>
          <p:nvPr/>
        </p:nvSpPr>
        <p:spPr>
          <a:xfrm>
            <a:off x="4128552" y="23519980"/>
            <a:ext cx="184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en-US" altLang="ko-KR" sz="2800"/>
          </a:p>
        </p:txBody>
      </p:sp>
      <p:sp>
        <p:nvSpPr>
          <p:cNvPr id="22" name="TextBox 21"/>
          <p:cNvSpPr txBox="1"/>
          <p:nvPr/>
        </p:nvSpPr>
        <p:spPr>
          <a:xfrm>
            <a:off x="9757296" y="1386460"/>
            <a:ext cx="10441160" cy="50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tabLst>
                <a:tab pos="1433830" algn="l"/>
              </a:tabLst>
              <a:defRPr/>
            </a:pPr>
            <a:r>
              <a:rPr lang="ko-KR" altLang="en-US" sz="3800" b="1" i="0" u="none" strike="noStrike" dirty="0" err="1">
                <a:solidFill>
                  <a:srgbClr val="000000"/>
                </a:solidFill>
                <a:cs typeface="굴림"/>
              </a:rPr>
              <a:t>딥러닝을</a:t>
            </a:r>
            <a:r>
              <a:rPr lang="ko-KR" altLang="en-US" sz="3800" b="1" i="0" u="none" strike="noStrike" dirty="0">
                <a:solidFill>
                  <a:srgbClr val="000000"/>
                </a:solidFill>
                <a:cs typeface="굴림"/>
              </a:rPr>
              <a:t> 활용한 자율주행 </a:t>
            </a:r>
            <a:r>
              <a:rPr lang="ko-KR" altLang="en-US" sz="3800" b="1" i="0" u="none" strike="noStrike" dirty="0" err="1">
                <a:solidFill>
                  <a:srgbClr val="000000"/>
                </a:solidFill>
                <a:cs typeface="굴림"/>
              </a:rPr>
              <a:t>서빙로봇</a:t>
            </a:r>
            <a:endParaRPr lang="EN-US" sz="3800" b="1" i="0" u="none" strike="noStrike" dirty="0">
              <a:solidFill>
                <a:srgbClr val="000000"/>
              </a:solidFill>
              <a:cs typeface="굴림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5795" y="6352953"/>
            <a:ext cx="186061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3500" b="1" dirty="0">
                <a:latin typeface="돋움"/>
                <a:ea typeface="돋움"/>
              </a:rPr>
              <a:t> </a:t>
            </a:r>
            <a:r>
              <a:rPr lang="ko-KR" altLang="en-US" sz="3500" b="1" dirty="0">
                <a:latin typeface="돋움"/>
                <a:ea typeface="돋움"/>
              </a:rPr>
              <a:t>자영업자의 인건비를 줄여주는 </a:t>
            </a:r>
            <a:r>
              <a:rPr lang="ko-KR" altLang="en-US" sz="3500" b="1" dirty="0" err="1">
                <a:latin typeface="돋움"/>
                <a:ea typeface="돋움"/>
              </a:rPr>
              <a:t>딥러닝을</a:t>
            </a:r>
            <a:r>
              <a:rPr lang="ko-KR" altLang="en-US" sz="3500" b="1" dirty="0">
                <a:latin typeface="돋움"/>
                <a:ea typeface="돋움"/>
              </a:rPr>
              <a:t> 활용한 </a:t>
            </a:r>
            <a:r>
              <a:rPr lang="ko-KR" altLang="en-US" sz="3500" b="1" dirty="0" err="1">
                <a:latin typeface="돋움"/>
                <a:ea typeface="돋움"/>
              </a:rPr>
              <a:t>서빙로봇</a:t>
            </a:r>
            <a:r>
              <a:rPr lang="ko-KR" altLang="en-US" sz="3500" b="1" dirty="0">
                <a:latin typeface="돋움"/>
                <a:ea typeface="돋움"/>
              </a:rPr>
              <a:t> 제작을 시작하게 됨</a:t>
            </a:r>
            <a:endParaRPr lang="en-US" altLang="ko-KR" sz="3500" b="1" dirty="0">
              <a:latin typeface="돋움"/>
              <a:ea typeface="돋움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8339" y="21345644"/>
            <a:ext cx="18606100" cy="562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인건비 절감 및 운영 효율성 향상 반복적인 작업을 로봇이 대신 수행함으로써 직원의 노동 강도를 낮추고 인건비 부담을 크게 줄일 수 있음</a:t>
            </a:r>
            <a:r>
              <a:rPr lang="en-US" altLang="ko-KR" sz="3500" b="1" dirty="0">
                <a:latin typeface="돋움"/>
                <a:ea typeface="돋움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고객 대기 시간을 줄일 수 있고</a:t>
            </a:r>
            <a:r>
              <a:rPr lang="en-US" altLang="ko-KR" sz="3500" b="1" dirty="0">
                <a:latin typeface="돋움"/>
                <a:ea typeface="돋움"/>
              </a:rPr>
              <a:t>, </a:t>
            </a:r>
            <a:r>
              <a:rPr lang="ko-KR" altLang="en-US" sz="3500" b="1" dirty="0">
                <a:latin typeface="돋움"/>
                <a:ea typeface="돋움"/>
              </a:rPr>
              <a:t>더 빠르고 효율적인 서비스를 제공할 수 있다</a:t>
            </a:r>
            <a:r>
              <a:rPr lang="en-US" altLang="ko-KR" sz="3500" b="1" dirty="0">
                <a:latin typeface="돋움"/>
                <a:ea typeface="돋움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위생적이고 안전한 서비스를 제공할 수 있다</a:t>
            </a:r>
            <a:endParaRPr lang="en-US" altLang="ko-KR" sz="3500" b="1" dirty="0">
              <a:latin typeface="돋움"/>
              <a:ea typeface="돋움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3500" b="1" dirty="0">
              <a:latin typeface="돋움"/>
              <a:ea typeface="돋움"/>
            </a:endParaRPr>
          </a:p>
        </p:txBody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58B784E3-8F4D-427A-AC3E-7098E977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990" y="7376051"/>
            <a:ext cx="6089089" cy="4669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FBE7E-4533-477B-9BEE-F5B1E537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672" y="7125559"/>
            <a:ext cx="9604584" cy="48970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BA46EE-4D06-4670-BD09-E32AE8532185}"/>
              </a:ext>
            </a:extLst>
          </p:cNvPr>
          <p:cNvSpPr txBox="1"/>
          <p:nvPr/>
        </p:nvSpPr>
        <p:spPr>
          <a:xfrm>
            <a:off x="1390350" y="14159381"/>
            <a:ext cx="18606100" cy="562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센서를 이용한 자율주행을 통한 테이블에 </a:t>
            </a:r>
            <a:r>
              <a:rPr lang="ko-KR" altLang="en-US" sz="3500" b="1" dirty="0" err="1">
                <a:latin typeface="돋움"/>
                <a:ea typeface="돋움"/>
              </a:rPr>
              <a:t>서빙가능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사람 인식과 사물인식을 통한 보다 안전한 로봇의 활동 가능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이러한 개발을 통해 자율주행 </a:t>
            </a:r>
            <a:r>
              <a:rPr lang="ko-KR" altLang="en-US" sz="3500" b="1" dirty="0" err="1">
                <a:latin typeface="돋움"/>
                <a:ea typeface="돋움"/>
              </a:rPr>
              <a:t>서빙로봇</a:t>
            </a:r>
            <a:r>
              <a:rPr lang="ko-KR" altLang="en-US" sz="3500" b="1" dirty="0">
                <a:latin typeface="돋움"/>
                <a:ea typeface="돋움"/>
              </a:rPr>
              <a:t> 원가 절감을 주는 결과를 줌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자율 주행 경로 및 계획이동 가능</a:t>
            </a:r>
            <a:endParaRPr lang="en-US" altLang="ko-KR" sz="3500" b="1" dirty="0"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121</Words>
  <Application>Microsoft Office PowerPoint</Application>
  <PresentationFormat>사용자 지정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105</cp:lastModifiedBy>
  <cp:revision>109</cp:revision>
  <dcterms:created xsi:type="dcterms:W3CDTF">2015-12-02T08:13:32Z</dcterms:created>
  <dcterms:modified xsi:type="dcterms:W3CDTF">2024-12-13T04:43:36Z</dcterms:modified>
  <cp:version/>
</cp:coreProperties>
</file>