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"/>
  </p:notesMasterIdLst>
  <p:sldIdLst>
    <p:sldId id="261" r:id="rId2"/>
  </p:sldIdLst>
  <p:sldSz cx="21386800" cy="30279975"/>
  <p:notesSz cx="6735763" cy="9866313"/>
  <p:defaultTextStyle>
    <a:defPPr>
      <a:defRPr lang="ko-KR"/>
    </a:defPPr>
    <a:lvl1pPr marL="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안내사항" id="{C8041419-AEE7-47FA-9D2A-EDD6A6D0E6A1}">
          <p14:sldIdLst/>
        </p14:section>
        <p14:section name="작업슬라이드" id="{3B49930E-6A6E-45B7-9ADA-93C809BD14D5}">
          <p14:sldIdLst/>
        </p14:section>
        <p14:section name="작업예시" id="{93E3C8B1-B716-4983-92CF-923CFB0C7BDD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ADCB"/>
    <a:srgbClr val="BE0B60"/>
    <a:srgbClr val="EE9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660" autoAdjust="0"/>
  </p:normalViewPr>
  <p:slideViewPr>
    <p:cSldViewPr>
      <p:cViewPr varScale="1">
        <p:scale>
          <a:sx n="14" d="100"/>
          <a:sy n="14" d="100"/>
        </p:scale>
        <p:origin x="612" y="92"/>
      </p:cViewPr>
      <p:guideLst>
        <p:guide orient="horz" pos="9537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25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96E30-7EDE-4223-BF7F-DC93CB7FF36B}" type="datetimeFigureOut">
              <a:rPr lang="ko-KR" altLang="en-US" smtClean="0"/>
              <a:t>06월 12일 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62163" y="739775"/>
            <a:ext cx="261143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C3861-861C-472F-8B31-40A17AB2D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97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C3861-861C-472F-8B31-40A17AB2D7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75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010" y="9406433"/>
            <a:ext cx="18178780" cy="649056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3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9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5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0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6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06월 12일 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1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842" indent="0">
              <a:buNone/>
              <a:defRPr sz="9000"/>
            </a:lvl2pPr>
            <a:lvl3pPr marL="2951687" indent="0">
              <a:buNone/>
              <a:defRPr sz="7700"/>
            </a:lvl3pPr>
            <a:lvl4pPr marL="4427536" indent="0">
              <a:buNone/>
              <a:defRPr sz="6500"/>
            </a:lvl4pPr>
            <a:lvl5pPr marL="5903378" indent="0">
              <a:buNone/>
              <a:defRPr sz="6500"/>
            </a:lvl5pPr>
            <a:lvl6pPr marL="7379220" indent="0">
              <a:buNone/>
              <a:defRPr sz="6500"/>
            </a:lvl6pPr>
            <a:lvl7pPr marL="8855071" indent="0">
              <a:buNone/>
              <a:defRPr sz="6500"/>
            </a:lvl7pPr>
            <a:lvl8pPr marL="10330913" indent="0">
              <a:buNone/>
              <a:defRPr sz="6500"/>
            </a:lvl8pPr>
            <a:lvl9pPr marL="11806755" indent="0">
              <a:buNone/>
              <a:defRPr sz="6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842" indent="0">
              <a:buNone/>
              <a:defRPr sz="3900"/>
            </a:lvl2pPr>
            <a:lvl3pPr marL="2951687" indent="0">
              <a:buNone/>
              <a:defRPr sz="3200"/>
            </a:lvl3pPr>
            <a:lvl4pPr marL="4427536" indent="0">
              <a:buNone/>
              <a:defRPr sz="2900"/>
            </a:lvl4pPr>
            <a:lvl5pPr marL="5903378" indent="0">
              <a:buNone/>
              <a:defRPr sz="2900"/>
            </a:lvl5pPr>
            <a:lvl6pPr marL="7379220" indent="0">
              <a:buNone/>
              <a:defRPr sz="2900"/>
            </a:lvl6pPr>
            <a:lvl7pPr marL="8855071" indent="0">
              <a:buNone/>
              <a:defRPr sz="2900"/>
            </a:lvl7pPr>
            <a:lvl8pPr marL="10330913" indent="0">
              <a:buNone/>
              <a:defRPr sz="2900"/>
            </a:lvl8pPr>
            <a:lvl9pPr marL="11806755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06월 12일 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24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06월 12일 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894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06월 12일 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67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06월 12일 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8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410" y="19457703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84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687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53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337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92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507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091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675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06월 12일 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9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06월 12일 (Thu)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8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06월 12일 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842" indent="0">
              <a:buNone/>
              <a:defRPr sz="6500" b="1"/>
            </a:lvl2pPr>
            <a:lvl3pPr marL="2951687" indent="0">
              <a:buNone/>
              <a:defRPr sz="5800" b="1"/>
            </a:lvl3pPr>
            <a:lvl4pPr marL="4427536" indent="0">
              <a:buNone/>
              <a:defRPr sz="5200" b="1"/>
            </a:lvl4pPr>
            <a:lvl5pPr marL="5903378" indent="0">
              <a:buNone/>
              <a:defRPr sz="5200" b="1"/>
            </a:lvl5pPr>
            <a:lvl6pPr marL="7379220" indent="0">
              <a:buNone/>
              <a:defRPr sz="5200" b="1"/>
            </a:lvl6pPr>
            <a:lvl7pPr marL="8855071" indent="0">
              <a:buNone/>
              <a:defRPr sz="5200" b="1"/>
            </a:lvl7pPr>
            <a:lvl8pPr marL="10330913" indent="0">
              <a:buNone/>
              <a:defRPr sz="5200" b="1"/>
            </a:lvl8pPr>
            <a:lvl9pPr marL="11806755" indent="0">
              <a:buNone/>
              <a:defRPr sz="5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4205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842" indent="0">
              <a:buNone/>
              <a:defRPr sz="6500" b="1"/>
            </a:lvl2pPr>
            <a:lvl3pPr marL="2951687" indent="0">
              <a:buNone/>
              <a:defRPr sz="5800" b="1"/>
            </a:lvl3pPr>
            <a:lvl4pPr marL="4427536" indent="0">
              <a:buNone/>
              <a:defRPr sz="5200" b="1"/>
            </a:lvl4pPr>
            <a:lvl5pPr marL="5903378" indent="0">
              <a:buNone/>
              <a:defRPr sz="5200" b="1"/>
            </a:lvl5pPr>
            <a:lvl6pPr marL="7379220" indent="0">
              <a:buNone/>
              <a:defRPr sz="5200" b="1"/>
            </a:lvl6pPr>
            <a:lvl7pPr marL="8855071" indent="0">
              <a:buNone/>
              <a:defRPr sz="5200" b="1"/>
            </a:lvl7pPr>
            <a:lvl8pPr marL="10330913" indent="0">
              <a:buNone/>
              <a:defRPr sz="5200" b="1"/>
            </a:lvl8pPr>
            <a:lvl9pPr marL="11806755" indent="0">
              <a:buNone/>
              <a:defRPr sz="5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4205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06월 12일 (Thu)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44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06월 12일 (Thu)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0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06월 12일 (Thu)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5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842" indent="0">
              <a:buNone/>
              <a:defRPr sz="3900"/>
            </a:lvl2pPr>
            <a:lvl3pPr marL="2951687" indent="0">
              <a:buNone/>
              <a:defRPr sz="3200"/>
            </a:lvl3pPr>
            <a:lvl4pPr marL="4427536" indent="0">
              <a:buNone/>
              <a:defRPr sz="2900"/>
            </a:lvl4pPr>
            <a:lvl5pPr marL="5903378" indent="0">
              <a:buNone/>
              <a:defRPr sz="2900"/>
            </a:lvl5pPr>
            <a:lvl6pPr marL="7379220" indent="0">
              <a:buNone/>
              <a:defRPr sz="2900"/>
            </a:lvl6pPr>
            <a:lvl7pPr marL="8855071" indent="0">
              <a:buNone/>
              <a:defRPr sz="2900"/>
            </a:lvl7pPr>
            <a:lvl8pPr marL="10330913" indent="0">
              <a:buNone/>
              <a:defRPr sz="2900"/>
            </a:lvl8pPr>
            <a:lvl9pPr marL="11806755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06월 12일 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2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168" tIns="147587" rIns="295168" bIns="14758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168" tIns="147587" rIns="295168" bIns="14758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168" tIns="147587" rIns="295168" bIns="14758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634B2-0512-4F4C-B407-3D57756A1622}" type="datetimeFigureOut">
              <a:rPr lang="ko-KR" altLang="en-US" smtClean="0"/>
              <a:t>06월 12일 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168" tIns="147587" rIns="295168" bIns="14758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168" tIns="147587" rIns="295168" bIns="14758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7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24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</p:sldLayoutIdLst>
  <p:txStyles>
    <p:titleStyle>
      <a:lvl1pPr algn="ctr" defTabSz="2951687" rtl="0" eaLnBrk="1" latinLnBrk="1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882" indent="-1106882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249" indent="-922404" algn="l" defTabSz="2951687" rtl="0" eaLnBrk="1" latinLnBrk="1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610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452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1304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7146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2988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8833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4681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842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687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536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378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220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5071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0913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6755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8750" y="5276632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제작 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9024" y="28677491"/>
            <a:ext cx="184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11463871" y="6326186"/>
            <a:ext cx="8803581" cy="5696435"/>
          </a:xfrm>
          <a:prstGeom prst="rect">
            <a:avLst/>
          </a:prstGeom>
        </p:spPr>
        <p:txBody>
          <a:bodyPr vert="horz" lIns="295168" tIns="147587" rIns="295168" bIns="147587" rtlCol="0">
            <a:normAutofit/>
          </a:bodyPr>
          <a:lstStyle>
            <a:lvl1pPr marL="1106882" indent="-1106882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98249" indent="-922404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9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9610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7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65452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641304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117146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92988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68833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4681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EC5E74-3616-4BD2-A863-2B1C83659636}"/>
              </a:ext>
            </a:extLst>
          </p:cNvPr>
          <p:cNvSpPr txBox="1"/>
          <p:nvPr/>
        </p:nvSpPr>
        <p:spPr>
          <a:xfrm>
            <a:off x="4169351" y="23371941"/>
            <a:ext cx="311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 </a:t>
            </a:r>
            <a:endParaRPr lang="en-US" altLang="ko-KR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D1ED33-2B40-417C-8FAA-A271FAFA1E84}"/>
              </a:ext>
            </a:extLst>
          </p:cNvPr>
          <p:cNvSpPr txBox="1"/>
          <p:nvPr/>
        </p:nvSpPr>
        <p:spPr>
          <a:xfrm>
            <a:off x="4128552" y="23519979"/>
            <a:ext cx="184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9613280" y="992571"/>
            <a:ext cx="10441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spc="-150" dirty="0">
                <a:latin typeface="+mj-ea"/>
              </a:rPr>
              <a:t>감정 맞춤형 콘텐츠 </a:t>
            </a:r>
            <a:r>
              <a:rPr lang="ko-KR" altLang="en-US" sz="6000" b="1" spc="-150" dirty="0" err="1">
                <a:latin typeface="+mj-ea"/>
              </a:rPr>
              <a:t>생성기</a:t>
            </a:r>
            <a:endParaRPr lang="ko-KR" altLang="en-US" sz="5400" spc="-150" dirty="0"/>
          </a:p>
          <a:p>
            <a:pPr algn="ctr"/>
            <a:endParaRPr lang="ko-KR" altLang="en-US" sz="6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98750" y="12824570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작품 결과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8750" y="20372508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기대 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3F86F-54A9-4109-81B4-EDAC76463EE2}"/>
              </a:ext>
            </a:extLst>
          </p:cNvPr>
          <p:cNvSpPr txBox="1"/>
          <p:nvPr/>
        </p:nvSpPr>
        <p:spPr>
          <a:xfrm>
            <a:off x="1260352" y="5922963"/>
            <a:ext cx="18794088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현대인의 부정적 감정 증가</a:t>
            </a:r>
            <a:endParaRPr lang="en-US" altLang="ko-KR" sz="4000" b="1" dirty="0"/>
          </a:p>
          <a:p>
            <a:r>
              <a:rPr lang="en-US" altLang="ko-KR" sz="3600" dirty="0"/>
              <a:t>: </a:t>
            </a:r>
            <a:r>
              <a:rPr lang="ko-KR" altLang="en-US" sz="3600" dirty="0"/>
              <a:t>현대인들은 일상에서 스트레스나 </a:t>
            </a:r>
            <a:r>
              <a:rPr lang="ko-KR" altLang="en-US" sz="3600" dirty="0" err="1"/>
              <a:t>우울감</a:t>
            </a:r>
            <a:r>
              <a:rPr lang="en-US" altLang="ko-KR" sz="3600" dirty="0"/>
              <a:t>,</a:t>
            </a:r>
          </a:p>
          <a:p>
            <a:r>
              <a:rPr lang="en-US" altLang="ko-KR" sz="3600" dirty="0"/>
              <a:t>  </a:t>
            </a:r>
            <a:r>
              <a:rPr lang="ko-KR" altLang="en-US" sz="3600"/>
              <a:t>감정기복을 자주 겪음</a:t>
            </a:r>
            <a:endParaRPr lang="en-US" altLang="ko-KR" sz="3600"/>
          </a:p>
          <a:p>
            <a:endParaRPr lang="en-US" altLang="ko-KR" sz="3600" dirty="0"/>
          </a:p>
          <a:p>
            <a:r>
              <a:rPr lang="ko-KR" altLang="en-US" sz="4000" b="1" dirty="0"/>
              <a:t>개인 맞춤형 콘텐츠 제공</a:t>
            </a:r>
            <a:endParaRPr lang="en-US" altLang="ko-KR" sz="4000" b="1" dirty="0"/>
          </a:p>
          <a:p>
            <a:r>
              <a:rPr lang="en-US" altLang="ko-KR" sz="4000" dirty="0"/>
              <a:t>: </a:t>
            </a:r>
            <a:r>
              <a:rPr lang="en-US" altLang="ko-KR" sz="3600" dirty="0"/>
              <a:t>AI</a:t>
            </a:r>
            <a:r>
              <a:rPr lang="ko-KR" altLang="en-US" sz="3600" dirty="0"/>
              <a:t>를 이용한 감정 분석 및 개인 맞춤형</a:t>
            </a:r>
            <a:endParaRPr lang="en-US" altLang="ko-KR" sz="3600" dirty="0"/>
          </a:p>
          <a:p>
            <a:r>
              <a:rPr lang="en-US" altLang="ko-KR" sz="3600" dirty="0"/>
              <a:t>  </a:t>
            </a:r>
            <a:r>
              <a:rPr lang="ko-KR" altLang="en-US" sz="3600"/>
              <a:t>콘텐츠를 제공</a:t>
            </a:r>
            <a:endParaRPr lang="en-US" altLang="ko-KR" sz="3600" dirty="0"/>
          </a:p>
          <a:p>
            <a:endParaRPr lang="en-US" altLang="ko-KR" sz="4000" dirty="0"/>
          </a:p>
          <a:p>
            <a:r>
              <a:rPr lang="en-US" altLang="ko-KR" sz="4000" b="1" dirty="0"/>
              <a:t>AI</a:t>
            </a:r>
            <a:r>
              <a:rPr lang="ko-KR" altLang="en-US" sz="4000" b="1" dirty="0"/>
              <a:t>기술과 감정 접목</a:t>
            </a:r>
            <a:endParaRPr lang="en-US" altLang="ko-KR" sz="4000" b="1" dirty="0"/>
          </a:p>
          <a:p>
            <a:r>
              <a:rPr lang="en-US" altLang="ko-KR" sz="4000" dirty="0"/>
              <a:t>: </a:t>
            </a:r>
            <a:r>
              <a:rPr lang="en-US" altLang="ko-KR" sz="3600" dirty="0"/>
              <a:t>AI</a:t>
            </a:r>
            <a:r>
              <a:rPr lang="ko-KR" altLang="en-US" sz="3600" dirty="0"/>
              <a:t>기술과 인간의 감정을 접목 시켜</a:t>
            </a:r>
            <a:endParaRPr lang="en-US" altLang="ko-KR" sz="3600" dirty="0"/>
          </a:p>
          <a:p>
            <a:r>
              <a:rPr lang="ko-KR" altLang="en-US" sz="3600" dirty="0"/>
              <a:t>  </a:t>
            </a:r>
            <a:r>
              <a:rPr lang="ko-KR" altLang="en-US" sz="3600"/>
              <a:t>감성 컴퓨팅 </a:t>
            </a:r>
            <a:r>
              <a:rPr lang="ko-KR" altLang="en-US" sz="3600" dirty="0"/>
              <a:t>실현</a:t>
            </a:r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</p:txBody>
      </p:sp>
      <p:pic>
        <p:nvPicPr>
          <p:cNvPr id="18" name="그림 17" descr="텍스트, 스크린샷, 라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6A6C3C8-056E-4618-BA8F-AA3E7DAD4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534" y="6160009"/>
            <a:ext cx="9158610" cy="60996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AAB065B-9360-4A39-BD71-3C69C15FE8D3}"/>
              </a:ext>
            </a:extLst>
          </p:cNvPr>
          <p:cNvSpPr txBox="1"/>
          <p:nvPr/>
        </p:nvSpPr>
        <p:spPr>
          <a:xfrm>
            <a:off x="1260352" y="13483803"/>
            <a:ext cx="187940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0" b="1" dirty="0"/>
          </a:p>
          <a:p>
            <a:r>
              <a:rPr lang="ko-KR" altLang="en-US" sz="4000" b="1" dirty="0"/>
              <a:t>사용자 감정 분석</a:t>
            </a:r>
            <a:endParaRPr lang="en-US" altLang="ko-KR" sz="4000" b="1" dirty="0"/>
          </a:p>
          <a:p>
            <a:r>
              <a:rPr lang="en-US" altLang="ko-KR" sz="3600" dirty="0"/>
              <a:t>: AI</a:t>
            </a:r>
            <a:r>
              <a:rPr lang="ko-KR" altLang="en-US" sz="3600" dirty="0"/>
              <a:t>를 통해 사용자의 </a:t>
            </a:r>
            <a:r>
              <a:rPr lang="ko-KR" altLang="en-US" sz="3600"/>
              <a:t>표정과 음성을 </a:t>
            </a:r>
            <a:endParaRPr lang="en-US" altLang="ko-KR" sz="3600"/>
          </a:p>
          <a:p>
            <a:r>
              <a:rPr lang="en-US" altLang="ko-KR" sz="3600"/>
              <a:t>  </a:t>
            </a:r>
            <a:r>
              <a:rPr lang="ko-KR" altLang="en-US" sz="3600"/>
              <a:t>기반으로 감정 상태 분석</a:t>
            </a:r>
            <a:endParaRPr lang="en-US" altLang="ko-KR" sz="3600" dirty="0"/>
          </a:p>
          <a:p>
            <a:endParaRPr lang="en-US" altLang="ko-KR" sz="3600"/>
          </a:p>
          <a:p>
            <a:endParaRPr lang="en-US" altLang="ko-KR" sz="3600" dirty="0"/>
          </a:p>
          <a:p>
            <a:r>
              <a:rPr lang="ko-KR" altLang="en-US" sz="4000" b="1" dirty="0"/>
              <a:t>콘텐츠 생성</a:t>
            </a:r>
            <a:endParaRPr lang="en-US" altLang="ko-KR" sz="4000" b="1" dirty="0"/>
          </a:p>
          <a:p>
            <a:r>
              <a:rPr lang="en-US" altLang="ko-KR" sz="3600"/>
              <a:t>: </a:t>
            </a:r>
            <a:r>
              <a:rPr lang="ko-KR" altLang="en-US" sz="3600"/>
              <a:t>감정에 따라 슬픔엔 위로</a:t>
            </a:r>
            <a:r>
              <a:rPr lang="en-US" altLang="ko-KR" sz="3600"/>
              <a:t>, </a:t>
            </a:r>
            <a:r>
              <a:rPr lang="ko-KR" altLang="en-US" sz="3600"/>
              <a:t>분노엔 진정</a:t>
            </a:r>
            <a:r>
              <a:rPr lang="en-US" altLang="ko-KR" sz="3600"/>
              <a:t>, </a:t>
            </a:r>
          </a:p>
          <a:p>
            <a:r>
              <a:rPr lang="ko-KR" altLang="en-US" sz="3600"/>
              <a:t>  기쁨엔 더 큰 기쁨을 주는 콘텐츠 생성</a:t>
            </a:r>
            <a:endParaRPr lang="en-US" altLang="ko-KR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A0B86D-BFFD-465D-B60E-69084487AEC6}"/>
              </a:ext>
            </a:extLst>
          </p:cNvPr>
          <p:cNvSpPr txBox="1"/>
          <p:nvPr/>
        </p:nvSpPr>
        <p:spPr>
          <a:xfrm>
            <a:off x="1296356" y="21044643"/>
            <a:ext cx="1879408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/>
              <a:t>현대사회 </a:t>
            </a:r>
            <a:r>
              <a:rPr lang="ko-KR" altLang="en-US" sz="4000" b="1" dirty="0"/>
              <a:t>정서적 피로 해소</a:t>
            </a:r>
            <a:endParaRPr lang="en-US" altLang="ko-KR" sz="4000" b="1" dirty="0"/>
          </a:p>
          <a:p>
            <a:r>
              <a:rPr lang="en-US" altLang="ko-KR" sz="3600"/>
              <a:t>: </a:t>
            </a:r>
            <a:r>
              <a:rPr lang="ko-KR" altLang="en-US" sz="3600"/>
              <a:t>감정에 </a:t>
            </a:r>
            <a:r>
              <a:rPr lang="ko-KR" altLang="en-US" sz="3600" dirty="0"/>
              <a:t>맞는 콘텐츠를 제공하여</a:t>
            </a:r>
            <a:endParaRPr lang="en-US" altLang="ko-KR" sz="3600" dirty="0"/>
          </a:p>
          <a:p>
            <a:r>
              <a:rPr lang="en-US" altLang="ko-KR" sz="3600" dirty="0"/>
              <a:t>  </a:t>
            </a:r>
            <a:r>
              <a:rPr lang="ko-KR" altLang="en-US" sz="3600" dirty="0"/>
              <a:t>현대인들의 정서적 </a:t>
            </a:r>
            <a:r>
              <a:rPr lang="ko-KR" altLang="en-US" sz="3600"/>
              <a:t>안정을 유도</a:t>
            </a:r>
            <a:endParaRPr lang="en-US" altLang="ko-KR" sz="3600"/>
          </a:p>
          <a:p>
            <a:endParaRPr lang="en-US" altLang="ko-KR" sz="3600" dirty="0"/>
          </a:p>
          <a:p>
            <a:r>
              <a:rPr lang="ko-KR" altLang="en-US" sz="4000" b="1" dirty="0"/>
              <a:t>콘텐츠 만족도 증가</a:t>
            </a:r>
            <a:endParaRPr lang="en-US" altLang="ko-KR" sz="4000" b="1" dirty="0"/>
          </a:p>
          <a:p>
            <a:r>
              <a:rPr lang="en-US" altLang="ko-KR" sz="3600"/>
              <a:t>: </a:t>
            </a:r>
            <a:r>
              <a:rPr lang="ko-KR" altLang="en-US" sz="3600"/>
              <a:t>감정 기반 콘텐츠 제공은</a:t>
            </a:r>
            <a:r>
              <a:rPr lang="en-US" altLang="ko-KR" sz="3600"/>
              <a:t> </a:t>
            </a:r>
            <a:r>
              <a:rPr lang="ko-KR" altLang="en-US" sz="3600"/>
              <a:t>더 높은 </a:t>
            </a:r>
            <a:endParaRPr lang="en-US" altLang="ko-KR" sz="3600"/>
          </a:p>
          <a:p>
            <a:r>
              <a:rPr lang="en-US" altLang="ko-KR" sz="3600"/>
              <a:t>  </a:t>
            </a:r>
            <a:r>
              <a:rPr lang="ko-KR" altLang="en-US" sz="3600"/>
              <a:t>사용자 만족도 제공</a:t>
            </a:r>
            <a:endParaRPr lang="en-US" altLang="ko-KR" sz="3600"/>
          </a:p>
          <a:p>
            <a:endParaRPr lang="en-US" altLang="ko-KR" sz="3600"/>
          </a:p>
          <a:p>
            <a:r>
              <a:rPr lang="ko-KR" altLang="en-US" sz="4000" b="1"/>
              <a:t>자신의 감정 상태 확인 가능</a:t>
            </a:r>
            <a:endParaRPr lang="en-US" altLang="ko-KR" sz="4000" b="1"/>
          </a:p>
          <a:p>
            <a:r>
              <a:rPr lang="en-US" altLang="ko-KR" sz="3600"/>
              <a:t>: </a:t>
            </a:r>
            <a:r>
              <a:rPr lang="ko-KR" altLang="en-US" sz="3600"/>
              <a:t>통계 자료를 제공하여 한눈에 </a:t>
            </a:r>
            <a:endParaRPr lang="en-US" altLang="ko-KR" sz="3600"/>
          </a:p>
          <a:p>
            <a:r>
              <a:rPr lang="en-US" altLang="ko-KR" sz="3600"/>
              <a:t>  </a:t>
            </a:r>
            <a:r>
              <a:rPr lang="ko-KR" altLang="en-US" sz="3600"/>
              <a:t>자신의 감정 상태 확인 가능</a:t>
            </a:r>
            <a:endParaRPr lang="en-US" altLang="ko-KR" sz="36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29B9F8D-EBCF-41FA-89E4-24532B5C0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60" y="21441911"/>
            <a:ext cx="3993998" cy="58302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A338D4-9A2C-4566-A3CC-26025F768B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96075" y="13753765"/>
            <a:ext cx="5070603" cy="60436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3C6D576-3EF2-4A5F-9CBF-53788372567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3589" y="14594214"/>
            <a:ext cx="4185750" cy="415256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D18D9AD-2CC3-ED9F-06C7-2A06E60B07A5}"/>
              </a:ext>
            </a:extLst>
          </p:cNvPr>
          <p:cNvSpPr/>
          <p:nvPr/>
        </p:nvSpPr>
        <p:spPr>
          <a:xfrm>
            <a:off x="10430295" y="2360423"/>
            <a:ext cx="97930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/>
              <a:t>대표학생</a:t>
            </a:r>
            <a:r>
              <a:rPr lang="ko-KR" altLang="en-US" sz="3200" dirty="0"/>
              <a:t> </a:t>
            </a:r>
            <a:r>
              <a:rPr lang="en-US" altLang="ko-KR" sz="3200" dirty="0"/>
              <a:t>: </a:t>
            </a:r>
            <a:r>
              <a:rPr lang="ko-KR" altLang="en-US" sz="3200" dirty="0"/>
              <a:t>류지호</a:t>
            </a:r>
            <a:r>
              <a:rPr lang="en-US" altLang="ko-KR" sz="3200" dirty="0"/>
              <a:t> </a:t>
            </a:r>
          </a:p>
          <a:p>
            <a:r>
              <a:rPr lang="ko-KR" altLang="en-US" sz="3200" dirty="0" err="1"/>
              <a:t>참여학생</a:t>
            </a:r>
            <a:r>
              <a:rPr lang="ko-KR" altLang="en-US" sz="3200" dirty="0"/>
              <a:t> </a:t>
            </a:r>
            <a:r>
              <a:rPr lang="en-US" altLang="ko-KR" sz="3200" dirty="0"/>
              <a:t>: </a:t>
            </a:r>
            <a:r>
              <a:rPr lang="ko-KR" altLang="en-US" sz="3200" dirty="0" err="1"/>
              <a:t>손원후</a:t>
            </a:r>
            <a:r>
              <a:rPr lang="en-US" altLang="ko-KR" sz="3200" dirty="0"/>
              <a:t> </a:t>
            </a:r>
            <a:r>
              <a:rPr lang="ko-KR" altLang="en-US" sz="3200" dirty="0"/>
              <a:t>조재영</a:t>
            </a:r>
            <a:endParaRPr lang="en-US" altLang="ko-KR" sz="3200" dirty="0"/>
          </a:p>
          <a:p>
            <a:r>
              <a:rPr lang="ko-KR" altLang="en-US" sz="3200" dirty="0"/>
              <a:t>지도교수 </a:t>
            </a:r>
            <a:r>
              <a:rPr lang="en-US" altLang="ko-KR" sz="3200" dirty="0"/>
              <a:t>: </a:t>
            </a:r>
            <a:r>
              <a:rPr lang="ko-KR" altLang="en-US" sz="3200" dirty="0"/>
              <a:t>임승철</a:t>
            </a:r>
            <a:endParaRPr lang="en-US" altLang="ko-KR" sz="32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06AF4ED-4D76-9DC5-ED1C-B0FCBB1DE0D7}"/>
              </a:ext>
            </a:extLst>
          </p:cNvPr>
          <p:cNvSpPr/>
          <p:nvPr/>
        </p:nvSpPr>
        <p:spPr>
          <a:xfrm>
            <a:off x="15012287" y="16313387"/>
            <a:ext cx="875693" cy="86409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4AA21D-CA62-14FD-5420-742A57DF79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39730" y="21804724"/>
            <a:ext cx="3993998" cy="5104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3E1ED3-1A0E-D679-8AE9-7A37D13D9E15}"/>
              </a:ext>
            </a:extLst>
          </p:cNvPr>
          <p:cNvSpPr txBox="1"/>
          <p:nvPr/>
        </p:nvSpPr>
        <p:spPr>
          <a:xfrm>
            <a:off x="7295148" y="27969605"/>
            <a:ext cx="68110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</a:rPr>
              <a:t>2025-</a:t>
            </a:r>
            <a:r>
              <a:rPr lang="ko-KR" altLang="en-US" sz="4000" b="1" dirty="0">
                <a:solidFill>
                  <a:schemeClr val="bg1">
                    <a:lumMod val="50000"/>
                  </a:schemeClr>
                </a:solidFill>
              </a:rPr>
              <a:t>상반기</a:t>
            </a:r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</a:rPr>
              <a:t>SW</a:t>
            </a:r>
            <a:r>
              <a:rPr lang="ko-KR" altLang="en-US" sz="4000" b="1" dirty="0">
                <a:solidFill>
                  <a:schemeClr val="bg1">
                    <a:lumMod val="50000"/>
                  </a:schemeClr>
                </a:solidFill>
              </a:rPr>
              <a:t>창의융합경진대회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DAA08A-3D3D-BACC-A301-562C447527D6}"/>
              </a:ext>
            </a:extLst>
          </p:cNvPr>
          <p:cNvSpPr txBox="1"/>
          <p:nvPr/>
        </p:nvSpPr>
        <p:spPr>
          <a:xfrm>
            <a:off x="840785" y="977989"/>
            <a:ext cx="78021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295232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컴퓨터정보보안전공</a:t>
            </a:r>
            <a:endParaRPr kumimoji="0" lang="en-US" altLang="ko-KR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7065D-9E53-BA1E-658D-82C313ECA112}"/>
              </a:ext>
            </a:extLst>
          </p:cNvPr>
          <p:cNvSpPr txBox="1"/>
          <p:nvPr/>
        </p:nvSpPr>
        <p:spPr>
          <a:xfrm>
            <a:off x="840785" y="2510711"/>
            <a:ext cx="79285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295232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600" b="1" noProof="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ko-KR" altLang="en-US" sz="6600" b="1" noProof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600" b="1" noProof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8</a:t>
            </a:r>
            <a:r>
              <a:rPr lang="ko-KR" altLang="en-US" sz="6600" b="1" noProof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lang="en-US" altLang="ko-KR" sz="6600" b="1" noProof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EmoSync</a:t>
            </a:r>
            <a:endParaRPr kumimoji="0" lang="en-US" altLang="ko-KR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005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1153</TotalTime>
  <Words>155</Words>
  <Application>Microsoft Office PowerPoint</Application>
  <PresentationFormat>사용자 지정</PresentationFormat>
  <Paragraphs>44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황승희</dc:creator>
  <cp:lastModifiedBy>류지호</cp:lastModifiedBy>
  <cp:revision>135</cp:revision>
  <cp:lastPrinted>2016-07-06T07:56:01Z</cp:lastPrinted>
  <dcterms:created xsi:type="dcterms:W3CDTF">2015-12-02T08:13:32Z</dcterms:created>
  <dcterms:modified xsi:type="dcterms:W3CDTF">2025-06-12T06:19:48Z</dcterms:modified>
</cp:coreProperties>
</file>