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303" r:id="rId4"/>
    <p:sldId id="304" r:id="rId5"/>
    <p:sldId id="305" r:id="rId6"/>
    <p:sldId id="306" r:id="rId7"/>
    <p:sldId id="307" r:id="rId8"/>
    <p:sldId id="308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 Jae Yeong" initials="JJY" lastIdx="3" clrIdx="0">
    <p:extLst>
      <p:ext uri="{19B8F6BF-5375-455C-9EA6-DF929625EA0E}">
        <p15:presenceInfo xmlns:p15="http://schemas.microsoft.com/office/powerpoint/2012/main" userId="Jo Jae Yeo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D60"/>
    <a:srgbClr val="F9FCFD"/>
    <a:srgbClr val="718EA0"/>
    <a:srgbClr val="6C899B"/>
    <a:srgbClr val="F3F9FB"/>
    <a:srgbClr val="23B0C3"/>
    <a:srgbClr val="146772"/>
    <a:srgbClr val="95E2EC"/>
    <a:srgbClr val="D0C6E9"/>
    <a:srgbClr val="FAD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70" y="11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2025-06-12 Thursday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2025-06-12 Thursday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2025-06-12 Thursday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513347" y="787246"/>
            <a:ext cx="979787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 spc="-150" dirty="0">
                <a:solidFill>
                  <a:schemeClr val="bg1"/>
                </a:solidFill>
                <a:latin typeface="+mj-ea"/>
                <a:ea typeface="+mj-ea"/>
              </a:rPr>
              <a:t>감정 맞춤형 콘텐츠 </a:t>
            </a:r>
            <a:r>
              <a:rPr lang="ko-KR" altLang="en-US" sz="6600" b="1" spc="-150" dirty="0" err="1">
                <a:solidFill>
                  <a:schemeClr val="bg1"/>
                </a:solidFill>
                <a:latin typeface="+mj-ea"/>
                <a:ea typeface="+mj-ea"/>
              </a:rPr>
              <a:t>생성기</a:t>
            </a:r>
            <a:endParaRPr lang="ko-KR" altLang="en-US" sz="6000" spc="-15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5223373"/>
            <a:ext cx="33217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chemeClr val="bg1"/>
                </a:solidFill>
              </a:rPr>
              <a:t>컴퓨터 정보보안전공  </a:t>
            </a:r>
            <a:r>
              <a:rPr lang="en-US" altLang="ko-KR" sz="1400" dirty="0">
                <a:solidFill>
                  <a:schemeClr val="bg1"/>
                </a:solidFill>
              </a:rPr>
              <a:t>202010224 </a:t>
            </a:r>
            <a:r>
              <a:rPr lang="ko-KR" altLang="en-US" sz="1400" dirty="0">
                <a:solidFill>
                  <a:schemeClr val="bg1"/>
                </a:solidFill>
              </a:rPr>
              <a:t>조재영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>
                <a:solidFill>
                  <a:schemeClr val="bg1"/>
                </a:solidFill>
              </a:rPr>
              <a:t>컴퓨터 정보보안전공  </a:t>
            </a:r>
            <a:r>
              <a:rPr lang="en-US" altLang="ko-KR" sz="1400" dirty="0">
                <a:solidFill>
                  <a:schemeClr val="bg1"/>
                </a:solidFill>
              </a:rPr>
              <a:t>202010726 </a:t>
            </a:r>
            <a:r>
              <a:rPr lang="ko-KR" altLang="en-US" sz="1400" dirty="0" err="1">
                <a:solidFill>
                  <a:schemeClr val="bg1"/>
                </a:solidFill>
              </a:rPr>
              <a:t>류지호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ko-KR" altLang="en-US" sz="1400">
                <a:solidFill>
                  <a:schemeClr val="bg1"/>
                </a:solidFill>
              </a:rPr>
              <a:t>컴퓨터 정보보안전공</a:t>
            </a:r>
            <a:r>
              <a:rPr lang="en-US" altLang="ko-KR" sz="1400">
                <a:solidFill>
                  <a:schemeClr val="bg1"/>
                </a:solidFill>
              </a:rPr>
              <a:t>  </a:t>
            </a:r>
            <a:r>
              <a:rPr lang="en-US" altLang="ko-KR" sz="1400" dirty="0">
                <a:solidFill>
                  <a:schemeClr val="bg1"/>
                </a:solidFill>
              </a:rPr>
              <a:t>202110719 </a:t>
            </a:r>
            <a:r>
              <a:rPr lang="ko-KR" altLang="en-US" sz="1400" dirty="0" err="1">
                <a:solidFill>
                  <a:schemeClr val="bg1"/>
                </a:solidFill>
              </a:rPr>
              <a:t>손원후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153158" y="1913650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1.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1882479" y="1930596"/>
            <a:ext cx="2584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accent1"/>
                </a:solidFill>
              </a:rPr>
              <a:t>주제  선정 이유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A6571E-89AF-B4CF-E676-701BBFDFE6F5}"/>
              </a:ext>
            </a:extLst>
          </p:cNvPr>
          <p:cNvSpPr txBox="1"/>
          <p:nvPr/>
        </p:nvSpPr>
        <p:spPr>
          <a:xfrm>
            <a:off x="1153158" y="3028890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2.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C894F-B052-738A-9C64-53C9B8F5E55F}"/>
              </a:ext>
            </a:extLst>
          </p:cNvPr>
          <p:cNvSpPr txBox="1"/>
          <p:nvPr/>
        </p:nvSpPr>
        <p:spPr>
          <a:xfrm>
            <a:off x="1882479" y="3028890"/>
            <a:ext cx="24208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accent1"/>
                </a:solidFill>
              </a:rPr>
              <a:t>프로젝트 결과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646861-2B94-EA28-56DC-782C010E2B29}"/>
              </a:ext>
            </a:extLst>
          </p:cNvPr>
          <p:cNvSpPr txBox="1"/>
          <p:nvPr/>
        </p:nvSpPr>
        <p:spPr>
          <a:xfrm>
            <a:off x="1153158" y="4144131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1"/>
                </a:solidFill>
              </a:rPr>
              <a:t>3.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364C48-3D9E-7B89-C53F-B2DDEBC2B582}"/>
              </a:ext>
            </a:extLst>
          </p:cNvPr>
          <p:cNvSpPr txBox="1"/>
          <p:nvPr/>
        </p:nvSpPr>
        <p:spPr>
          <a:xfrm>
            <a:off x="1882479" y="4127184"/>
            <a:ext cx="4020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accent1"/>
                </a:solidFill>
              </a:rPr>
              <a:t>한계점 및 개선해야할 점</a:t>
            </a:r>
            <a:endParaRPr lang="ko-KR" alt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624C99-8110-E63D-AF1E-8DF35373A325}"/>
              </a:ext>
            </a:extLst>
          </p:cNvPr>
          <p:cNvSpPr txBox="1"/>
          <p:nvPr/>
        </p:nvSpPr>
        <p:spPr>
          <a:xfrm>
            <a:off x="66000" y="227413"/>
            <a:ext cx="287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주제 선정 이유</a:t>
            </a:r>
            <a:endParaRPr lang="ko-KR" altLang="en-US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F2C386C-FC76-8B4E-3362-86D2E557BB34}"/>
              </a:ext>
            </a:extLst>
          </p:cNvPr>
          <p:cNvCxnSpPr/>
          <p:nvPr/>
        </p:nvCxnSpPr>
        <p:spPr>
          <a:xfrm>
            <a:off x="66000" y="141149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0F3820D-1B0C-8349-EC3B-F89684A729D2}"/>
              </a:ext>
            </a:extLst>
          </p:cNvPr>
          <p:cNvCxnSpPr/>
          <p:nvPr/>
        </p:nvCxnSpPr>
        <p:spPr>
          <a:xfrm>
            <a:off x="66000" y="6754938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, 스크린샷, 라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FDEABEF-AA98-1300-A269-46AE0C404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745" y="1796329"/>
            <a:ext cx="5715000" cy="4029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3C1A14-53B4-B7AE-2A66-7E22192B706D}"/>
              </a:ext>
            </a:extLst>
          </p:cNvPr>
          <p:cNvSpPr txBox="1"/>
          <p:nvPr/>
        </p:nvSpPr>
        <p:spPr>
          <a:xfrm>
            <a:off x="940547" y="1890737"/>
            <a:ext cx="437862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b="1" dirty="0"/>
              <a:t>현대인의 부정적 감정 증가</a:t>
            </a:r>
            <a:endParaRPr lang="ko-KR" altLang="en-US" sz="1600" dirty="0"/>
          </a:p>
          <a:p>
            <a:pPr fontAlgn="base"/>
            <a:r>
              <a:rPr lang="en-US" altLang="ko-KR" dirty="0"/>
              <a:t>: </a:t>
            </a:r>
            <a:r>
              <a:rPr lang="ko-KR" altLang="en-US" dirty="0"/>
              <a:t>현대인들은 일상에서 스트레스나 </a:t>
            </a:r>
            <a:r>
              <a:rPr lang="ko-KR" altLang="en-US" dirty="0" err="1"/>
              <a:t>우울감</a:t>
            </a:r>
            <a:r>
              <a:rPr lang="en-US" altLang="ko-KR" dirty="0"/>
              <a:t>,</a:t>
            </a:r>
            <a:endParaRPr lang="ko-KR" altLang="en-US" sz="1600" dirty="0"/>
          </a:p>
          <a:p>
            <a:pPr fontAlgn="base"/>
            <a:r>
              <a:rPr lang="ko-KR" altLang="en-US" sz="1600" dirty="0"/>
              <a:t>  </a:t>
            </a:r>
            <a:r>
              <a:rPr lang="ko-KR" altLang="en-US" dirty="0"/>
              <a:t>감정기복을 자주 겪음</a:t>
            </a:r>
            <a:endParaRPr lang="en-US" altLang="ko-KR" dirty="0"/>
          </a:p>
          <a:p>
            <a:pPr fontAlgn="base"/>
            <a:endParaRPr lang="ko-KR" altLang="en-US" sz="1600" dirty="0"/>
          </a:p>
          <a:p>
            <a:pPr fontAlgn="base"/>
            <a:endParaRPr lang="ko-KR" altLang="en-US" sz="1600" dirty="0"/>
          </a:p>
          <a:p>
            <a:pPr fontAlgn="base"/>
            <a:r>
              <a:rPr lang="ko-KR" altLang="en-US" b="1" dirty="0"/>
              <a:t>개인 맞춤형 콘텐츠 제공</a:t>
            </a:r>
            <a:endParaRPr lang="ko-KR" altLang="en-US" sz="1600" dirty="0"/>
          </a:p>
          <a:p>
            <a:pPr fontAlgn="base"/>
            <a:r>
              <a:rPr lang="en-US" altLang="ko-KR" dirty="0"/>
              <a:t>: AI</a:t>
            </a:r>
            <a:r>
              <a:rPr lang="ko-KR" altLang="en-US" dirty="0"/>
              <a:t>를 이용한 감정 분석 및 개인 맞춤형</a:t>
            </a:r>
            <a:endParaRPr lang="ko-KR" altLang="en-US" sz="1600" dirty="0"/>
          </a:p>
          <a:p>
            <a:pPr fontAlgn="base"/>
            <a:r>
              <a:rPr lang="ko-KR" altLang="en-US" sz="1600" dirty="0"/>
              <a:t>  </a:t>
            </a:r>
            <a:r>
              <a:rPr lang="ko-KR" altLang="en-US" dirty="0"/>
              <a:t>콘텐츠를 제공</a:t>
            </a:r>
            <a:endParaRPr lang="en-US" altLang="ko-KR" dirty="0"/>
          </a:p>
          <a:p>
            <a:pPr fontAlgn="base"/>
            <a:endParaRPr lang="ko-KR" altLang="en-US" sz="1600" dirty="0"/>
          </a:p>
          <a:p>
            <a:pPr fontAlgn="base"/>
            <a:endParaRPr lang="ko-KR" altLang="en-US" sz="1600" dirty="0"/>
          </a:p>
          <a:p>
            <a:pPr fontAlgn="base"/>
            <a:r>
              <a:rPr lang="en-US" altLang="ko-KR" b="1" dirty="0"/>
              <a:t>AI</a:t>
            </a:r>
            <a:r>
              <a:rPr lang="ko-KR" altLang="en-US" b="1" dirty="0"/>
              <a:t>기술과 감정 접목</a:t>
            </a:r>
            <a:endParaRPr lang="ko-KR" altLang="en-US" sz="1600" dirty="0"/>
          </a:p>
          <a:p>
            <a:pPr fontAlgn="base"/>
            <a:r>
              <a:rPr lang="en-US" altLang="ko-KR" dirty="0"/>
              <a:t>: AI</a:t>
            </a:r>
            <a:r>
              <a:rPr lang="ko-KR" altLang="en-US" dirty="0"/>
              <a:t>기술과 인간의 감정을 접목 시켜</a:t>
            </a:r>
            <a:endParaRPr lang="ko-KR" altLang="en-US" sz="1600" dirty="0"/>
          </a:p>
          <a:p>
            <a:pPr fontAlgn="base"/>
            <a:r>
              <a:rPr lang="ko-KR" altLang="en-US" sz="1600" dirty="0"/>
              <a:t>  </a:t>
            </a:r>
            <a:r>
              <a:rPr lang="ko-KR" altLang="en-US" dirty="0"/>
              <a:t>감성 컴퓨팅 실현</a:t>
            </a:r>
            <a:endParaRPr lang="ko-KR" alt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063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4B398-68AD-24DB-F012-486B6ABC6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F876B1-26A2-6FB0-B52F-F603CBBA96BC}"/>
              </a:ext>
            </a:extLst>
          </p:cNvPr>
          <p:cNvSpPr txBox="1"/>
          <p:nvPr/>
        </p:nvSpPr>
        <p:spPr>
          <a:xfrm>
            <a:off x="66000" y="227413"/>
            <a:ext cx="287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메뉴 소개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945BBB-4B0E-3586-ECCF-36D37320D2D9}"/>
              </a:ext>
            </a:extLst>
          </p:cNvPr>
          <p:cNvCxnSpPr/>
          <p:nvPr/>
        </p:nvCxnSpPr>
        <p:spPr>
          <a:xfrm>
            <a:off x="66000" y="141149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CD22FE0-97A4-56AF-AA09-948E15A3C18E}"/>
              </a:ext>
            </a:extLst>
          </p:cNvPr>
          <p:cNvCxnSpPr/>
          <p:nvPr/>
        </p:nvCxnSpPr>
        <p:spPr>
          <a:xfrm>
            <a:off x="66000" y="6754938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3BCF5E9-ED8F-4C84-3511-9E9F1891AD29}"/>
              </a:ext>
            </a:extLst>
          </p:cNvPr>
          <p:cNvSpPr txBox="1"/>
          <p:nvPr/>
        </p:nvSpPr>
        <p:spPr>
          <a:xfrm>
            <a:off x="5512800" y="1397675"/>
            <a:ext cx="52337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전체 메뉴</a:t>
            </a:r>
            <a:endParaRPr lang="en-US" altLang="ko-KR" b="1" dirty="0"/>
          </a:p>
          <a:p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요금제</a:t>
            </a:r>
            <a:r>
              <a:rPr lang="en-US" altLang="ko-KR" dirty="0"/>
              <a:t>: </a:t>
            </a:r>
            <a:r>
              <a:rPr lang="ko-KR" altLang="en-US" dirty="0"/>
              <a:t>요금제 소개 및 결제 페이지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고객지원</a:t>
            </a:r>
            <a:r>
              <a:rPr lang="en-US" altLang="ko-KR" dirty="0"/>
              <a:t>: </a:t>
            </a:r>
            <a:r>
              <a:rPr lang="ko-KR" altLang="en-US" dirty="0"/>
              <a:t>질문과 답변 형식의 게시판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 descr="텍스트, 스크린샷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A9E8CB6-7BDA-24CA-7B69-964AF9087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41" y="1051052"/>
            <a:ext cx="3794602" cy="27292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B5C500C-5D6A-6A83-993D-D1DCBDD56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41" y="4234632"/>
            <a:ext cx="3029531" cy="19698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3EB337-C9C4-101C-0BBB-D4291027D2AE}"/>
              </a:ext>
            </a:extLst>
          </p:cNvPr>
          <p:cNvSpPr txBox="1"/>
          <p:nvPr/>
        </p:nvSpPr>
        <p:spPr>
          <a:xfrm>
            <a:off x="5512800" y="4336050"/>
            <a:ext cx="6069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회원 메뉴</a:t>
            </a:r>
            <a:endParaRPr lang="en-US" altLang="ko-KR" b="1" dirty="0"/>
          </a:p>
          <a:p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ko-KR" altLang="en-US" dirty="0"/>
              <a:t>로그인 후 활성화 되는 메뉴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</a:t>
            </a:r>
            <a:r>
              <a:rPr lang="ko-KR" altLang="en-US" dirty="0"/>
              <a:t> 저장된 콘텐츠와 감정 통계 메뉴는 유료 회원만 이용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502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4B088-331A-75CB-78F8-674D86304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A2340-6201-0439-1C71-65BAEE40989A}"/>
              </a:ext>
            </a:extLst>
          </p:cNvPr>
          <p:cNvSpPr txBox="1"/>
          <p:nvPr/>
        </p:nvSpPr>
        <p:spPr>
          <a:xfrm>
            <a:off x="66000" y="227413"/>
            <a:ext cx="287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콘텐츠 생성 </a:t>
            </a:r>
            <a:r>
              <a:rPr lang="en-US" altLang="ko-KR" b="1"/>
              <a:t>– </a:t>
            </a:r>
            <a:r>
              <a:rPr lang="ko-KR" altLang="en-US" b="1"/>
              <a:t>사용자 입력</a:t>
            </a:r>
            <a:endParaRPr lang="ko-KR" altLang="en-US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F949B66-7388-F470-5A10-8B5B8C5A2FF5}"/>
              </a:ext>
            </a:extLst>
          </p:cNvPr>
          <p:cNvCxnSpPr/>
          <p:nvPr/>
        </p:nvCxnSpPr>
        <p:spPr>
          <a:xfrm>
            <a:off x="66000" y="141149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78B271A-2CF4-EC92-CA2F-28D58006D004}"/>
              </a:ext>
            </a:extLst>
          </p:cNvPr>
          <p:cNvCxnSpPr/>
          <p:nvPr/>
        </p:nvCxnSpPr>
        <p:spPr>
          <a:xfrm>
            <a:off x="66000" y="6754938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8520E2E-2334-AC19-A450-DD1E32B058FB}"/>
              </a:ext>
            </a:extLst>
          </p:cNvPr>
          <p:cNvSpPr txBox="1"/>
          <p:nvPr/>
        </p:nvSpPr>
        <p:spPr>
          <a:xfrm>
            <a:off x="1370252" y="5636557"/>
            <a:ext cx="2882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</a:t>
            </a:r>
            <a:r>
              <a:rPr lang="ko-KR" altLang="en-US"/>
              <a:t>얼굴 사진을 촬영</a:t>
            </a:r>
            <a:endParaRPr lang="ko-KR" altLang="en-US" dirty="0"/>
          </a:p>
        </p:txBody>
      </p:sp>
      <p:pic>
        <p:nvPicPr>
          <p:cNvPr id="7" name="그림 6" descr="텍스트, 인간의 얼굴, 사람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5E2EB89-AE0E-C3DF-17EC-AC1E300C14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92" y="1150580"/>
            <a:ext cx="3472874" cy="41393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 descr="텍스트, 스크린샷, 폰트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58239CC-43C7-B169-B100-BA6737550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272" y="2063474"/>
            <a:ext cx="4142480" cy="31933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9A81C1-1637-538E-34FC-DDEE5E3966DA}"/>
              </a:ext>
            </a:extLst>
          </p:cNvPr>
          <p:cNvSpPr txBox="1"/>
          <p:nvPr/>
        </p:nvSpPr>
        <p:spPr>
          <a:xfrm>
            <a:off x="6250435" y="5498058"/>
            <a:ext cx="35670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사용자의 음성을 </a:t>
            </a:r>
            <a:r>
              <a:rPr lang="en-US" altLang="ko-KR" dirty="0"/>
              <a:t>7</a:t>
            </a:r>
            <a:r>
              <a:rPr lang="ko-KR" altLang="en-US" dirty="0"/>
              <a:t>초간 입력 받고 </a:t>
            </a:r>
            <a:endParaRPr lang="en-US" altLang="ko-KR" dirty="0"/>
          </a:p>
          <a:p>
            <a:r>
              <a:rPr lang="ko-KR" altLang="en-US" dirty="0"/>
              <a:t>자동으로 녹음 종료</a:t>
            </a:r>
          </a:p>
        </p:txBody>
      </p:sp>
    </p:spTree>
    <p:extLst>
      <p:ext uri="{BB962C8B-B14F-4D97-AF65-F5344CB8AC3E}">
        <p14:creationId xmlns:p14="http://schemas.microsoft.com/office/powerpoint/2010/main" val="358511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4AB09-7842-2DDE-A7C6-5E6BD0770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FB7F3F-FC35-3A01-84C1-CF0939C89350}"/>
              </a:ext>
            </a:extLst>
          </p:cNvPr>
          <p:cNvSpPr txBox="1"/>
          <p:nvPr/>
        </p:nvSpPr>
        <p:spPr>
          <a:xfrm>
            <a:off x="66000" y="227413"/>
            <a:ext cx="287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콘텐츠 생성 </a:t>
            </a:r>
            <a:r>
              <a:rPr lang="en-US" altLang="ko-KR" b="1"/>
              <a:t>– </a:t>
            </a:r>
            <a:r>
              <a:rPr lang="ko-KR" altLang="en-US" b="1"/>
              <a:t>결과</a:t>
            </a:r>
            <a:endParaRPr lang="ko-KR" altLang="en-US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ED2EC99-0312-1E33-F19C-D978431B0D6A}"/>
              </a:ext>
            </a:extLst>
          </p:cNvPr>
          <p:cNvCxnSpPr/>
          <p:nvPr/>
        </p:nvCxnSpPr>
        <p:spPr>
          <a:xfrm>
            <a:off x="66000" y="141149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3E2DFB8-D4E1-5BF3-E4D8-30A586EDFE07}"/>
              </a:ext>
            </a:extLst>
          </p:cNvPr>
          <p:cNvCxnSpPr/>
          <p:nvPr/>
        </p:nvCxnSpPr>
        <p:spPr>
          <a:xfrm>
            <a:off x="66000" y="6754938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1B66D4-A640-FD22-AD1C-7BE63199DA53}"/>
              </a:ext>
            </a:extLst>
          </p:cNvPr>
          <p:cNvSpPr txBox="1"/>
          <p:nvPr/>
        </p:nvSpPr>
        <p:spPr>
          <a:xfrm>
            <a:off x="242092" y="5233635"/>
            <a:ext cx="4348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 </a:t>
            </a:r>
            <a:r>
              <a:rPr lang="ko-KR" altLang="en-US" dirty="0" err="1"/>
              <a:t>입력값과</a:t>
            </a:r>
            <a:r>
              <a:rPr lang="ko-KR" altLang="en-US" dirty="0"/>
              <a:t> 감정 분석 결과가 도출됨</a:t>
            </a:r>
          </a:p>
        </p:txBody>
      </p:sp>
      <p:pic>
        <p:nvPicPr>
          <p:cNvPr id="7" name="그림 6" descr="하늘, 호수, 나무, 야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1096F2-0CAF-684B-8E04-AB22167C1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63" y="1341612"/>
            <a:ext cx="3351306" cy="34588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 descr="텍스트, 인간의 얼굴, 스크린샷, 사람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B8A1F02-A0AD-0B8E-12F1-85EE88585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4" y="1053165"/>
            <a:ext cx="4237543" cy="37483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63AC2A9-5995-9946-2098-200C8BDCA7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925" y="1494855"/>
            <a:ext cx="3839111" cy="33056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B7C102-2102-D4A9-CA7A-F88FC6B8564E}"/>
              </a:ext>
            </a:extLst>
          </p:cNvPr>
          <p:cNvSpPr txBox="1"/>
          <p:nvPr/>
        </p:nvSpPr>
        <p:spPr>
          <a:xfrm>
            <a:off x="6028674" y="5196592"/>
            <a:ext cx="4537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생성된 이미지와 음악을 확인할 수 있으며</a:t>
            </a:r>
            <a:endParaRPr lang="en-US" altLang="ko-KR" dirty="0"/>
          </a:p>
          <a:p>
            <a:r>
              <a:rPr lang="ko-KR" altLang="en-US" dirty="0"/>
              <a:t>다운로드 및 다시 생성 가능</a:t>
            </a:r>
          </a:p>
        </p:txBody>
      </p:sp>
    </p:spTree>
    <p:extLst>
      <p:ext uri="{BB962C8B-B14F-4D97-AF65-F5344CB8AC3E}">
        <p14:creationId xmlns:p14="http://schemas.microsoft.com/office/powerpoint/2010/main" val="175098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36C79-8794-B623-E547-406826676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766767-50F5-130E-D5F1-969DB08C44AB}"/>
              </a:ext>
            </a:extLst>
          </p:cNvPr>
          <p:cNvSpPr txBox="1"/>
          <p:nvPr/>
        </p:nvSpPr>
        <p:spPr>
          <a:xfrm>
            <a:off x="66000" y="227413"/>
            <a:ext cx="2987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콘텐츠 생성 기록</a:t>
            </a:r>
            <a:r>
              <a:rPr lang="en-US" altLang="ko-KR" b="1"/>
              <a:t>, </a:t>
            </a:r>
            <a:r>
              <a:rPr lang="ko-KR" altLang="en-US" b="1"/>
              <a:t>감정 통계 </a:t>
            </a:r>
            <a:endParaRPr lang="ko-KR" altLang="en-US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8EBFFB5-79FD-7696-D3CE-AB7272F08324}"/>
              </a:ext>
            </a:extLst>
          </p:cNvPr>
          <p:cNvCxnSpPr/>
          <p:nvPr/>
        </p:nvCxnSpPr>
        <p:spPr>
          <a:xfrm>
            <a:off x="66000" y="141149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F065B1E-35D8-AA39-D5CB-47A26F5AC8EF}"/>
              </a:ext>
            </a:extLst>
          </p:cNvPr>
          <p:cNvCxnSpPr/>
          <p:nvPr/>
        </p:nvCxnSpPr>
        <p:spPr>
          <a:xfrm>
            <a:off x="66000" y="6754938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FD8DCB-28E2-2A52-E87A-7EE82CEADDD3}"/>
              </a:ext>
            </a:extLst>
          </p:cNvPr>
          <p:cNvSpPr txBox="1"/>
          <p:nvPr/>
        </p:nvSpPr>
        <p:spPr>
          <a:xfrm>
            <a:off x="1154049" y="5361832"/>
            <a:ext cx="3046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과거에 생성했던 콘텐츠</a:t>
            </a:r>
            <a:endParaRPr lang="en-US" altLang="ko-KR" dirty="0"/>
          </a:p>
          <a:p>
            <a:r>
              <a:rPr lang="ko-KR" altLang="en-US" dirty="0"/>
              <a:t>열람 및 삭제</a:t>
            </a:r>
            <a:r>
              <a:rPr lang="en-US" altLang="ko-KR" dirty="0"/>
              <a:t>, </a:t>
            </a:r>
            <a:r>
              <a:rPr lang="ko-KR" altLang="en-US" dirty="0"/>
              <a:t>다운로드 가능</a:t>
            </a:r>
          </a:p>
        </p:txBody>
      </p:sp>
      <p:pic>
        <p:nvPicPr>
          <p:cNvPr id="7" name="그림 6" descr="인간의 얼굴, 텍스트, 스크린샷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B833209-E427-F9E3-416D-85770E62E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27" y="1656619"/>
            <a:ext cx="4790073" cy="33831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4756B40-6B4C-5AB5-0C1E-1DB02E619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99" y="1011544"/>
            <a:ext cx="2759557" cy="40282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E0762D4-AD70-67B6-25A1-E10A909DD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1455" y="933932"/>
            <a:ext cx="3715268" cy="41058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2A81A7E-CBFE-587F-3D70-DE9042B2B6F8}"/>
              </a:ext>
            </a:extLst>
          </p:cNvPr>
          <p:cNvSpPr txBox="1"/>
          <p:nvPr/>
        </p:nvSpPr>
        <p:spPr>
          <a:xfrm>
            <a:off x="6494500" y="5361832"/>
            <a:ext cx="3627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분석한 사용자의 감정을 기반으로 </a:t>
            </a:r>
            <a:endParaRPr lang="en-US" altLang="ko-KR" dirty="0"/>
          </a:p>
          <a:p>
            <a:r>
              <a:rPr lang="ko-KR" altLang="en-US" dirty="0"/>
              <a:t>감정 점수</a:t>
            </a:r>
            <a:r>
              <a:rPr lang="en-US" altLang="ko-KR" dirty="0"/>
              <a:t>, </a:t>
            </a:r>
            <a:r>
              <a:rPr lang="ko-KR" altLang="en-US" dirty="0"/>
              <a:t>상태</a:t>
            </a:r>
            <a:r>
              <a:rPr lang="en-US" altLang="ko-KR" dirty="0"/>
              <a:t>, </a:t>
            </a:r>
            <a:r>
              <a:rPr lang="ko-KR" altLang="en-US" dirty="0"/>
              <a:t>그래프로 나타냄</a:t>
            </a:r>
          </a:p>
        </p:txBody>
      </p:sp>
    </p:spTree>
    <p:extLst>
      <p:ext uri="{BB962C8B-B14F-4D97-AF65-F5344CB8AC3E}">
        <p14:creationId xmlns:p14="http://schemas.microsoft.com/office/powerpoint/2010/main" val="189637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248E9-155F-24D8-05B2-4CF63B98E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C5A62C-D163-A49A-C97E-6D1F1DF6CB31}"/>
              </a:ext>
            </a:extLst>
          </p:cNvPr>
          <p:cNvSpPr txBox="1"/>
          <p:nvPr/>
        </p:nvSpPr>
        <p:spPr>
          <a:xfrm>
            <a:off x="66000" y="227413"/>
            <a:ext cx="2876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한계점 및 개선해야할 점</a:t>
            </a:r>
            <a:endParaRPr lang="ko-KR" altLang="en-US" b="1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B5BDA5F-09A8-F3B2-52FF-36A1C1A0F053}"/>
              </a:ext>
            </a:extLst>
          </p:cNvPr>
          <p:cNvCxnSpPr/>
          <p:nvPr/>
        </p:nvCxnSpPr>
        <p:spPr>
          <a:xfrm>
            <a:off x="66000" y="141149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5B79C77-E610-2F21-0364-4340E1509E48}"/>
              </a:ext>
            </a:extLst>
          </p:cNvPr>
          <p:cNvCxnSpPr/>
          <p:nvPr/>
        </p:nvCxnSpPr>
        <p:spPr>
          <a:xfrm>
            <a:off x="66000" y="6754938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1C7C220-CB87-0847-6B89-8490B9306D46}"/>
              </a:ext>
            </a:extLst>
          </p:cNvPr>
          <p:cNvSpPr txBox="1"/>
          <p:nvPr/>
        </p:nvSpPr>
        <p:spPr>
          <a:xfrm>
            <a:off x="470009" y="1419753"/>
            <a:ext cx="10180992" cy="18476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한계점</a:t>
            </a:r>
            <a:endParaRPr lang="en-US" altLang="ko-KR" b="1" dirty="0"/>
          </a:p>
          <a:p>
            <a:endParaRPr lang="en-US" altLang="ko-KR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표정과 음성에 맞는 감정을 도출하는 데 오차가 발생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표정과 음성만으로 사람의 감정을 완벽하게 파악하는 것은 매우 어려움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AI </a:t>
            </a:r>
            <a:r>
              <a:rPr lang="ko-KR" altLang="en-US" dirty="0"/>
              <a:t>모델을 활용하여 감정에 맞는 이미지와 음악을 생성하는 데 주관적인 해석이 개입될 여지가 큼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4062A9-4580-16DD-8240-6AD5278D78F5}"/>
              </a:ext>
            </a:extLst>
          </p:cNvPr>
          <p:cNvSpPr txBox="1"/>
          <p:nvPr/>
        </p:nvSpPr>
        <p:spPr>
          <a:xfrm>
            <a:off x="470009" y="3829916"/>
            <a:ext cx="8634095" cy="14321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개선해야 할 점</a:t>
            </a:r>
            <a:endParaRPr lang="en-US" altLang="ko-KR" b="1" dirty="0"/>
          </a:p>
          <a:p>
            <a:endParaRPr lang="ko-KR" altLang="en-US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표정과 음성 외에도 맥박수 등 추가적인 </a:t>
            </a:r>
            <a:r>
              <a:rPr lang="ko-KR" altLang="en-US"/>
              <a:t>요소를 활용하여 </a:t>
            </a:r>
            <a:r>
              <a:rPr lang="ko-KR" altLang="en-US" dirty="0"/>
              <a:t>정확도를 높여야 함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/>
              <a:t>AI </a:t>
            </a:r>
            <a:r>
              <a:rPr lang="ko-KR" altLang="en-US" dirty="0"/>
              <a:t>모델에 사용된 데이터의 종류와 양을 보충하여 모델의 정확도를 개선해야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3198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246</Words>
  <Application>Microsoft Office PowerPoint</Application>
  <PresentationFormat>와이드스크린</PresentationFormat>
  <Paragraphs>58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Pretendard</vt:lpstr>
      <vt:lpstr>Pretendard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류지호</cp:lastModifiedBy>
  <cp:revision>167</cp:revision>
  <dcterms:created xsi:type="dcterms:W3CDTF">2022-08-03T01:14:38Z</dcterms:created>
  <dcterms:modified xsi:type="dcterms:W3CDTF">2025-06-12T14:53:34Z</dcterms:modified>
</cp:coreProperties>
</file>