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C57E-281C-4F26-91F1-743F171C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DC0683-1493-4D15-8E5B-4108B7729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A07F1-015B-43B3-85F0-0AD0DD7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02D8D-CDF5-45BC-9476-8A84FFDA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CE354-5A02-498A-A32E-576C7187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31A4-0C3D-4764-A99A-CCE0E163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FC5DBD-5274-45AD-ACB6-44671F43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AA1F-15C6-4A83-A0CE-18E8A6B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AC43F-9F0B-4D6A-B236-6C3E8272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29E8E-6242-4313-840C-F879AD64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9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41FF9-39DD-4B80-9A39-A162D302A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F7A88-E8ED-439D-A1BB-1D98C367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089D2-2C3C-4EC5-BC00-AA7B4C03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5E36E-4BF8-4C88-8778-5D4E9EC5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D9B0-B97F-4C09-B292-088324D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6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004A-BF0B-4870-913C-D258E5E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CFDCA-D9B7-49D3-A922-BE5F321E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E54B4-EA39-4D90-B7C8-B4B0CFEE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A8A41-5A2A-4962-A8D1-0F863E2F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2163E-94D2-4A38-8149-C896977E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762A-8AE2-4BA1-A31A-9F1552E1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13C68-0706-41F4-B715-E12B4865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5A319-D9A1-4F8E-8305-7D36DBF6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F4A73-F083-4B7C-8E30-3B26443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00D8C-F4A6-4F1B-9BE5-FB2405B8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A68D9-53F4-422B-A0B9-A95C9CF9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7B1FB-A045-4984-A4CC-593772C98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50390-B16C-4F1B-933F-B8376F50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E34B8-D80D-41BB-A3B1-F6AEBAF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1A64E-DE1E-4EB7-AD88-2DB3EFB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E9220-1143-4EAF-AE29-EC84F17E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96189-B86F-4F00-8C21-53D43AC6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19DBA-31CC-43D1-A898-0937EA8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7D468-89D4-46E7-A22A-4091A727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D5484C-9946-4864-BF33-836D8AAC0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770AD1-5F4B-4378-9CA3-393054E07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E0BFAE-F4DB-4082-BAE2-88160A36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0FD0AD-E2D5-4F19-BE8E-7FF6F573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956EA-5FF4-4756-A863-F9D54D2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CCAA4-F9C1-4505-A806-7165DF10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926FE-0F1B-4677-96B1-2379E10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A6C402-C5D8-4E80-8FCE-E029E37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CBB40-8D2E-4DA7-9E6D-E96D8DC6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675CD-AD3B-4600-9840-97F3BCC5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2598F-0D80-42A2-906D-FC9F62EC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BDB43-C25E-4490-A086-83B8D77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DBE35-AD5B-4E65-99AC-0353A514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9972A-ECE6-4ED4-9DA8-1F59360D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A5909-4351-4090-B338-9A46AA54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A76A6-3832-4AE6-92FE-0491F628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2303B-1FD6-4630-9A8F-BEB0D90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32F0E-64AD-43C7-AEAA-54829BB0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383FB-D251-4DA3-8607-A0C5F573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4C454-94CA-40AD-B569-7556AD85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2FF104-02A1-413F-908F-950828DF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8EAB7-ED42-48DA-A3D1-179AF80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993E-4EBE-4EFB-9736-5A0A6CC1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1B6A-AB16-412E-9D01-0CBF3FF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25A7B-3252-4639-87EC-8DEB33C9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43919-060B-48ED-B63E-D65C2FCA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3513-AE62-4B34-AA19-A0743336D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FB31-9805-450C-8704-9685AC9213C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8EEDE-421F-44BD-9583-618C1024A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D6F4B-CA74-41BC-8D5D-63BA78EB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122C-EBBD-4313-905C-5CC470649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BC0A5A8-FD39-4704-8EFD-56D0578FCE33}"/>
              </a:ext>
            </a:extLst>
          </p:cNvPr>
          <p:cNvGrpSpPr/>
          <p:nvPr/>
        </p:nvGrpSpPr>
        <p:grpSpPr>
          <a:xfrm>
            <a:off x="2304661" y="951722"/>
            <a:ext cx="2024743" cy="2024743"/>
            <a:chOff x="2304661" y="951722"/>
            <a:chExt cx="2024743" cy="20247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4C192A-3EF5-43C7-8994-559183FE5045}"/>
                </a:ext>
              </a:extLst>
            </p:cNvPr>
            <p:cNvSpPr/>
            <p:nvPr/>
          </p:nvSpPr>
          <p:spPr>
            <a:xfrm>
              <a:off x="2304661" y="951722"/>
              <a:ext cx="2024743" cy="2024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D8398CE-CD4E-42B0-AE10-1DEE321554B4}"/>
                </a:ext>
              </a:extLst>
            </p:cNvPr>
            <p:cNvSpPr/>
            <p:nvPr/>
          </p:nvSpPr>
          <p:spPr>
            <a:xfrm>
              <a:off x="3061167" y="1369030"/>
              <a:ext cx="503340" cy="5033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>
              <a:extLst>
                <a:ext uri="{FF2B5EF4-FFF2-40B4-BE49-F238E27FC236}">
                  <a16:creationId xmlns:a16="http://schemas.microsoft.com/office/drawing/2014/main" id="{F8319C51-E9EE-4552-9C59-D5AF0FD63C4C}"/>
                </a:ext>
              </a:extLst>
            </p:cNvPr>
            <p:cNvSpPr/>
            <p:nvPr/>
          </p:nvSpPr>
          <p:spPr>
            <a:xfrm rot="16200000">
              <a:off x="3061167" y="1730804"/>
              <a:ext cx="503340" cy="969918"/>
            </a:xfrm>
            <a:prstGeom prst="flowChartDelay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91FE5-8EDD-4EB3-B091-3547D3292A6A}"/>
              </a:ext>
            </a:extLst>
          </p:cNvPr>
          <p:cNvSpPr/>
          <p:nvPr/>
        </p:nvSpPr>
        <p:spPr>
          <a:xfrm>
            <a:off x="5083628" y="859998"/>
            <a:ext cx="2024743" cy="202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00BA3E-6897-4482-83C5-F7734230176F}"/>
              </a:ext>
            </a:extLst>
          </p:cNvPr>
          <p:cNvSpPr/>
          <p:nvPr/>
        </p:nvSpPr>
        <p:spPr>
          <a:xfrm>
            <a:off x="5611040" y="1872370"/>
            <a:ext cx="969918" cy="595063"/>
          </a:xfrm>
          <a:prstGeom prst="roundRect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3EDABBDE-6178-406A-B631-8F9454D9D377}"/>
              </a:ext>
            </a:extLst>
          </p:cNvPr>
          <p:cNvSpPr/>
          <p:nvPr/>
        </p:nvSpPr>
        <p:spPr>
          <a:xfrm>
            <a:off x="5638799" y="1377418"/>
            <a:ext cx="914400" cy="1098403"/>
          </a:xfrm>
          <a:prstGeom prst="blockArc">
            <a:avLst>
              <a:gd name="adj1" fmla="val 10800000"/>
              <a:gd name="adj2" fmla="val 166553"/>
              <a:gd name="adj3" fmla="val 1211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F9ADA1-1822-463E-B739-0FF2E931E956}"/>
              </a:ext>
            </a:extLst>
          </p:cNvPr>
          <p:cNvSpPr/>
          <p:nvPr/>
        </p:nvSpPr>
        <p:spPr>
          <a:xfrm>
            <a:off x="6016837" y="2011578"/>
            <a:ext cx="158323" cy="158323"/>
          </a:xfrm>
          <a:prstGeom prst="ellipse">
            <a:avLst/>
          </a:prstGeom>
          <a:solidFill>
            <a:srgbClr val="DCDCDC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7D26CF-C2B3-4CF2-875D-071FD36E5A1A}"/>
              </a:ext>
            </a:extLst>
          </p:cNvPr>
          <p:cNvSpPr/>
          <p:nvPr/>
        </p:nvSpPr>
        <p:spPr>
          <a:xfrm>
            <a:off x="6054053" y="2169901"/>
            <a:ext cx="79162" cy="158323"/>
          </a:xfrm>
          <a:prstGeom prst="rect">
            <a:avLst/>
          </a:prstGeom>
          <a:solidFill>
            <a:srgbClr val="DCDCDC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E4050D-8336-476F-BEA5-6CF59C22070D}"/>
              </a:ext>
            </a:extLst>
          </p:cNvPr>
          <p:cNvSpPr/>
          <p:nvPr/>
        </p:nvSpPr>
        <p:spPr>
          <a:xfrm>
            <a:off x="7862595" y="859998"/>
            <a:ext cx="2024743" cy="202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7E3AAD-3814-4873-8E66-D2E0AD5AF8E0}"/>
              </a:ext>
            </a:extLst>
          </p:cNvPr>
          <p:cNvSpPr/>
          <p:nvPr/>
        </p:nvSpPr>
        <p:spPr>
          <a:xfrm>
            <a:off x="8390007" y="1560352"/>
            <a:ext cx="969918" cy="717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13C1D3-DA15-4B9E-8D0F-3B8BE4027C19}"/>
              </a:ext>
            </a:extLst>
          </p:cNvPr>
          <p:cNvCxnSpPr>
            <a:cxnSpLocks/>
          </p:cNvCxnSpPr>
          <p:nvPr/>
        </p:nvCxnSpPr>
        <p:spPr>
          <a:xfrm>
            <a:off x="8364804" y="1560352"/>
            <a:ext cx="537051" cy="330361"/>
          </a:xfrm>
          <a:prstGeom prst="line">
            <a:avLst/>
          </a:prstGeom>
          <a:ln w="76200" cap="flat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B3D0A1-BE2E-4630-8219-6A2F098FB9EA}"/>
              </a:ext>
            </a:extLst>
          </p:cNvPr>
          <p:cNvCxnSpPr>
            <a:cxnSpLocks/>
          </p:cNvCxnSpPr>
          <p:nvPr/>
        </p:nvCxnSpPr>
        <p:spPr>
          <a:xfrm flipV="1">
            <a:off x="8863013" y="1560352"/>
            <a:ext cx="522115" cy="330361"/>
          </a:xfrm>
          <a:prstGeom prst="line">
            <a:avLst/>
          </a:prstGeom>
          <a:ln w="762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사서함">
            <a:extLst>
              <a:ext uri="{FF2B5EF4-FFF2-40B4-BE49-F238E27FC236}">
                <a16:creationId xmlns:a16="http://schemas.microsoft.com/office/drawing/2014/main" id="{D3B73145-8785-41DE-B50F-30605964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860" y="3845199"/>
            <a:ext cx="914400" cy="914400"/>
          </a:xfrm>
          <a:prstGeom prst="rect">
            <a:avLst/>
          </a:prstGeom>
        </p:spPr>
      </p:pic>
      <p:pic>
        <p:nvPicPr>
          <p:cNvPr id="3" name="그래픽 2" descr="자물쇠">
            <a:extLst>
              <a:ext uri="{FF2B5EF4-FFF2-40B4-BE49-F238E27FC236}">
                <a16:creationId xmlns:a16="http://schemas.microsoft.com/office/drawing/2014/main" id="{6C369113-7C79-4697-9302-994F885B8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679" y="2712121"/>
            <a:ext cx="1433758" cy="1433758"/>
          </a:xfrm>
          <a:prstGeom prst="rect">
            <a:avLst/>
          </a:prstGeom>
        </p:spPr>
      </p:pic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9FCD760B-5B3C-4CBF-A3BB-16F05B6C8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73" y="4503735"/>
            <a:ext cx="1433758" cy="1433758"/>
          </a:xfrm>
          <a:prstGeom prst="rect">
            <a:avLst/>
          </a:prstGeom>
        </p:spPr>
      </p:pic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A575A0E4-D1C3-4CFB-91BB-CB69DBEF4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9685" y="4314890"/>
            <a:ext cx="1433757" cy="143375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5AD0DF-53F6-4DF3-954B-2F969180FF88}"/>
              </a:ext>
            </a:extLst>
          </p:cNvPr>
          <p:cNvSpPr/>
          <p:nvPr/>
        </p:nvSpPr>
        <p:spPr>
          <a:xfrm>
            <a:off x="2874193" y="4019398"/>
            <a:ext cx="2024743" cy="202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3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1824DE-AF63-4A9F-925D-D4CF8EF584A5}"/>
              </a:ext>
            </a:extLst>
          </p:cNvPr>
          <p:cNvSpPr/>
          <p:nvPr/>
        </p:nvSpPr>
        <p:spPr>
          <a:xfrm>
            <a:off x="2400300" y="1028700"/>
            <a:ext cx="9709150" cy="513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서적">
            <a:extLst>
              <a:ext uri="{FF2B5EF4-FFF2-40B4-BE49-F238E27FC236}">
                <a16:creationId xmlns:a16="http://schemas.microsoft.com/office/drawing/2014/main" id="{91051AC8-6F84-4090-957A-07DFD1EB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9700" y="1631950"/>
            <a:ext cx="914400" cy="914400"/>
          </a:xfrm>
          <a:prstGeom prst="rect">
            <a:avLst/>
          </a:prstGeom>
        </p:spPr>
      </p:pic>
      <p:pic>
        <p:nvPicPr>
          <p:cNvPr id="16" name="그래픽 15" descr="현미경">
            <a:extLst>
              <a:ext uri="{FF2B5EF4-FFF2-40B4-BE49-F238E27FC236}">
                <a16:creationId xmlns:a16="http://schemas.microsoft.com/office/drawing/2014/main" id="{FBB8932D-6F52-4EDE-A31B-A80B62F0A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5000" y="2188350"/>
            <a:ext cx="914400" cy="914400"/>
          </a:xfrm>
          <a:prstGeom prst="rect">
            <a:avLst/>
          </a:prstGeom>
        </p:spPr>
      </p:pic>
      <p:pic>
        <p:nvPicPr>
          <p:cNvPr id="18" name="그래픽 17" descr="수학">
            <a:extLst>
              <a:ext uri="{FF2B5EF4-FFF2-40B4-BE49-F238E27FC236}">
                <a16:creationId xmlns:a16="http://schemas.microsoft.com/office/drawing/2014/main" id="{CFB3E595-EDCE-4086-A775-865B028B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5101" y="2546350"/>
            <a:ext cx="914400" cy="914400"/>
          </a:xfrm>
          <a:prstGeom prst="rect">
            <a:avLst/>
          </a:prstGeom>
        </p:spPr>
      </p:pic>
      <p:pic>
        <p:nvPicPr>
          <p:cNvPr id="20" name="그래픽 19" descr="막대형 차트가 있는 프레젠테이션 RTL">
            <a:extLst>
              <a:ext uri="{FF2B5EF4-FFF2-40B4-BE49-F238E27FC236}">
                <a16:creationId xmlns:a16="http://schemas.microsoft.com/office/drawing/2014/main" id="{F980E47B-B350-4EE3-A24B-ED01BAFEE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2200" y="3871800"/>
            <a:ext cx="914400" cy="914400"/>
          </a:xfrm>
          <a:prstGeom prst="rect">
            <a:avLst/>
          </a:prstGeom>
        </p:spPr>
      </p:pic>
      <p:pic>
        <p:nvPicPr>
          <p:cNvPr id="22" name="그래픽 21" descr="전구">
            <a:extLst>
              <a:ext uri="{FF2B5EF4-FFF2-40B4-BE49-F238E27FC236}">
                <a16:creationId xmlns:a16="http://schemas.microsoft.com/office/drawing/2014/main" id="{91BBB37A-A08D-497E-85A2-95FB4987B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0450" y="2647100"/>
            <a:ext cx="914400" cy="914400"/>
          </a:xfrm>
          <a:prstGeom prst="rect">
            <a:avLst/>
          </a:prstGeom>
        </p:spPr>
      </p:pic>
      <p:pic>
        <p:nvPicPr>
          <p:cNvPr id="24" name="그래픽 23" descr="휠체어에 앉은 사람">
            <a:extLst>
              <a:ext uri="{FF2B5EF4-FFF2-40B4-BE49-F238E27FC236}">
                <a16:creationId xmlns:a16="http://schemas.microsoft.com/office/drawing/2014/main" id="{64A15B6E-C40B-4B53-AC8C-65B93C7CA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9200" y="3784525"/>
            <a:ext cx="914400" cy="914400"/>
          </a:xfrm>
          <a:prstGeom prst="rect">
            <a:avLst/>
          </a:prstGeom>
        </p:spPr>
      </p:pic>
      <p:pic>
        <p:nvPicPr>
          <p:cNvPr id="26" name="그래픽 25" descr="용지">
            <a:extLst>
              <a:ext uri="{FF2B5EF4-FFF2-40B4-BE49-F238E27FC236}">
                <a16:creationId xmlns:a16="http://schemas.microsoft.com/office/drawing/2014/main" id="{9859D6F6-F0AA-415C-891E-63C601E353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04100" y="3397251"/>
            <a:ext cx="914400" cy="914400"/>
          </a:xfrm>
          <a:prstGeom prst="rect">
            <a:avLst/>
          </a:prstGeom>
        </p:spPr>
      </p:pic>
      <p:pic>
        <p:nvPicPr>
          <p:cNvPr id="28" name="그래픽 27" descr="페인트 브러시">
            <a:extLst>
              <a:ext uri="{FF2B5EF4-FFF2-40B4-BE49-F238E27FC236}">
                <a16:creationId xmlns:a16="http://schemas.microsoft.com/office/drawing/2014/main" id="{0A61115B-835A-4E4E-A1DE-7A2ED51EDE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93750" y="4799600"/>
            <a:ext cx="914400" cy="914400"/>
          </a:xfrm>
          <a:prstGeom prst="rect">
            <a:avLst/>
          </a:prstGeom>
        </p:spPr>
      </p:pic>
      <p:pic>
        <p:nvPicPr>
          <p:cNvPr id="30" name="그래픽 29" descr="음악">
            <a:extLst>
              <a:ext uri="{FF2B5EF4-FFF2-40B4-BE49-F238E27FC236}">
                <a16:creationId xmlns:a16="http://schemas.microsoft.com/office/drawing/2014/main" id="{05876929-B944-4BD0-A9E0-6F390AF0BB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84600" y="5022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 JI</dc:creator>
  <cp:lastModifiedBy>WS JI</cp:lastModifiedBy>
  <cp:revision>7</cp:revision>
  <dcterms:created xsi:type="dcterms:W3CDTF">2020-07-07T13:43:10Z</dcterms:created>
  <dcterms:modified xsi:type="dcterms:W3CDTF">2020-07-31T13:29:24Z</dcterms:modified>
</cp:coreProperties>
</file>