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07A43-DF8A-B7C1-0CCF-20E49BC59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F9555-E189-F2D3-9002-490DA9B5F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EFB58-244A-E96D-C414-F15DB10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11CBF-81E9-A512-DEC3-DAEE8626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AA2E5-C86E-14A8-705E-FD1CACA2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29A82-FC0B-AD4F-536D-DA04F25F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9E36E-0388-AC9E-3D32-35A0E2DB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71ACA-3B08-F996-C304-9EF919F8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A62A6-2E01-CA30-DEAC-C068C2A1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ECB87-D037-2480-76E6-E5350EED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0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BA43BC-4431-C18D-6E98-7293B7C0B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70DF3-3612-9B1A-5D8B-1EAC25FF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2B287-1990-661A-13DD-278445DA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3F346-1903-2D35-F097-9BE1A083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B338B-7F52-6C12-7E12-4B18D06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740E0-8F03-E4D0-324A-B1B25E88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59E22-A571-69DE-8C8B-F03DB45F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37B45-0957-DE70-E996-D47174EF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DACF1-0F82-9BE7-5660-CA5761EA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27C45-8C9F-EF6C-20BE-8903379D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9F122-ED15-3C0D-DFD6-CAACFCFF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9EC32-FF0F-1915-C070-5F18EBDE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54D2-8ED4-2FC5-A99A-7775060F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AE9FB-198B-BAC9-24CB-925A937B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86680-528D-FDD8-C3EC-71929C96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62561-3BF4-D9B4-2A1B-891857C3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26692-3F7B-1EE3-162F-58E271592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686C2-8559-03D0-A898-A13E6CAD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F3DC5-6E85-3444-A9BC-5E5F7AA4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6D15D-AA0E-BDCA-AB54-5C4FEE79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E2A7C-4AD4-CD1D-480B-601BF52D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C6F9C-D99B-382D-6520-E2939FD2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71856-4A4D-A9E6-4410-2B219A3B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0D6B2-E402-6776-D0A8-AA87D49E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47147-99D9-221C-D4AD-ACD5698A5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6BE5F-8ECF-3604-3329-900CCB5E0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B95483-82EF-3D2D-1D50-4C782B6B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A2F297-E528-299A-41A9-01FA1B2F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2CAC99-110C-B07C-AC86-CDD8E17E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93C46-2033-6A93-F835-58C6FEA1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B7E980-A299-F1B7-F395-3C060CD2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BD017-E0C6-4F33-C102-FBAE1A57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39B2B1-23DA-7948-989B-6B280B86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7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10D35-6FD8-AA0E-0A54-8F0F7B4A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75CB13-800C-EBF5-B789-CA957FD9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B45AE-C358-46A2-D3F7-F3E8FE3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B3B32-0E10-9CCD-D48B-957012DE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55054-65A9-5172-8005-E9923519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4592D0-2A96-C9D0-D01B-692BDBD9D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D9EA7-CAB3-5138-A843-6BCB6A9C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F49A8-3AD1-F26B-3E2A-6378C3F5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B7A2F-9695-F360-7BE9-08CFB75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0E4B5-B6A0-1461-C32B-1BA6C55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CC5D2B-F749-814A-EBB4-7B7990ECC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3F2D8-3008-FA9D-DE8D-DE77A431B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67884-422A-A6CB-D753-8942FC63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F7578-613F-C664-2008-BA378BF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EA880-7D54-DDE7-F447-E2784A6B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00FAF6-1F7C-5148-8775-A09D4416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65D4F-8D0C-49E4-8A35-61C4726F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9F9FA-8D7E-DB29-1F9A-5299DD00A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4A4C-55D5-4C92-A874-0E8A0FDC9F2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84691-C7FA-5F7D-6757-4C469459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28E3D-BC84-8FF4-9E5B-236B8C56C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56E4-2B55-4679-B183-C4CAD84A5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D84E85D-524C-B0C4-3F85-712AA8B9B681}"/>
              </a:ext>
            </a:extLst>
          </p:cNvPr>
          <p:cNvSpPr/>
          <p:nvPr/>
        </p:nvSpPr>
        <p:spPr>
          <a:xfrm>
            <a:off x="2085278" y="1806498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37CDF3-D2E6-F197-7791-D2A2FF083DBD}"/>
              </a:ext>
            </a:extLst>
          </p:cNvPr>
          <p:cNvSpPr/>
          <p:nvPr/>
        </p:nvSpPr>
        <p:spPr>
          <a:xfrm>
            <a:off x="1341863" y="2092714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58308B4-2189-C92C-548E-90335E38B76A}"/>
              </a:ext>
            </a:extLst>
          </p:cNvPr>
          <p:cNvSpPr/>
          <p:nvPr/>
        </p:nvSpPr>
        <p:spPr>
          <a:xfrm>
            <a:off x="1442224" y="3246864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EE2451-2CBF-D904-97AC-A698A73CDB18}"/>
              </a:ext>
            </a:extLst>
          </p:cNvPr>
          <p:cNvSpPr/>
          <p:nvPr/>
        </p:nvSpPr>
        <p:spPr>
          <a:xfrm>
            <a:off x="2780371" y="2007220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DA72F86-C27D-1B14-19AB-8B297C1CCCC0}"/>
              </a:ext>
            </a:extLst>
          </p:cNvPr>
          <p:cNvSpPr/>
          <p:nvPr/>
        </p:nvSpPr>
        <p:spPr>
          <a:xfrm>
            <a:off x="3066586" y="2271133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FB7AD5C-E2A4-197F-B799-706D3261E327}"/>
              </a:ext>
            </a:extLst>
          </p:cNvPr>
          <p:cNvSpPr/>
          <p:nvPr/>
        </p:nvSpPr>
        <p:spPr>
          <a:xfrm>
            <a:off x="2880732" y="2921620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F5F4216-047F-244E-3307-6B211AA9BB83}"/>
              </a:ext>
            </a:extLst>
          </p:cNvPr>
          <p:cNvSpPr/>
          <p:nvPr/>
        </p:nvSpPr>
        <p:spPr>
          <a:xfrm>
            <a:off x="1975625" y="2821259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3DEFEE-8040-CF8F-9308-6A5BC3EAF1C6}"/>
              </a:ext>
            </a:extLst>
          </p:cNvPr>
          <p:cNvSpPr/>
          <p:nvPr/>
        </p:nvSpPr>
        <p:spPr>
          <a:xfrm>
            <a:off x="2154045" y="2620537"/>
            <a:ext cx="200722" cy="200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52A7122-1F05-DF9E-591F-7735BC5EB50C}"/>
              </a:ext>
            </a:extLst>
          </p:cNvPr>
          <p:cNvSpPr/>
          <p:nvPr/>
        </p:nvSpPr>
        <p:spPr>
          <a:xfrm>
            <a:off x="6051395" y="1828801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B586601-DFAF-F43E-E8FA-6901E19014A5}"/>
              </a:ext>
            </a:extLst>
          </p:cNvPr>
          <p:cNvSpPr/>
          <p:nvPr/>
        </p:nvSpPr>
        <p:spPr>
          <a:xfrm>
            <a:off x="5662960" y="2111301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095A7B9-F975-4A8E-DCB2-AEE23B848AC3}"/>
              </a:ext>
            </a:extLst>
          </p:cNvPr>
          <p:cNvSpPr/>
          <p:nvPr/>
        </p:nvSpPr>
        <p:spPr>
          <a:xfrm>
            <a:off x="6252117" y="3269167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1CF5A41-5381-AA0E-A280-EDC54F6B7FC6}"/>
              </a:ext>
            </a:extLst>
          </p:cNvPr>
          <p:cNvSpPr/>
          <p:nvPr/>
        </p:nvSpPr>
        <p:spPr>
          <a:xfrm>
            <a:off x="6501161" y="2033243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995BBA1-D7D3-5448-0842-EB3636D5EDDA}"/>
              </a:ext>
            </a:extLst>
          </p:cNvPr>
          <p:cNvSpPr/>
          <p:nvPr/>
        </p:nvSpPr>
        <p:spPr>
          <a:xfrm>
            <a:off x="7032703" y="2293436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6330A09-F8E2-D85C-3A42-A6DA3227ADC3}"/>
              </a:ext>
            </a:extLst>
          </p:cNvPr>
          <p:cNvSpPr/>
          <p:nvPr/>
        </p:nvSpPr>
        <p:spPr>
          <a:xfrm>
            <a:off x="5584902" y="2642841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9490091-905E-0F0C-0F02-0C7FA7B01D85}"/>
              </a:ext>
            </a:extLst>
          </p:cNvPr>
          <p:cNvSpPr/>
          <p:nvPr/>
        </p:nvSpPr>
        <p:spPr>
          <a:xfrm>
            <a:off x="5517995" y="3113050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C20FEA3-9352-9B18-CB30-7203DA512697}"/>
              </a:ext>
            </a:extLst>
          </p:cNvPr>
          <p:cNvSpPr/>
          <p:nvPr/>
        </p:nvSpPr>
        <p:spPr>
          <a:xfrm>
            <a:off x="6049537" y="2564782"/>
            <a:ext cx="200722" cy="200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3130C8B-5C0C-F84E-51D1-3146D25D188F}"/>
              </a:ext>
            </a:extLst>
          </p:cNvPr>
          <p:cNvSpPr/>
          <p:nvPr/>
        </p:nvSpPr>
        <p:spPr>
          <a:xfrm>
            <a:off x="6287429" y="2393797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214DC6C-2DB2-C816-F28D-9EAF6942365A}"/>
              </a:ext>
            </a:extLst>
          </p:cNvPr>
          <p:cNvSpPr/>
          <p:nvPr/>
        </p:nvSpPr>
        <p:spPr>
          <a:xfrm>
            <a:off x="1341863" y="4891669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C89BC22-5B82-C5F8-5423-6AA6DCD14879}"/>
              </a:ext>
            </a:extLst>
          </p:cNvPr>
          <p:cNvSpPr/>
          <p:nvPr/>
        </p:nvSpPr>
        <p:spPr>
          <a:xfrm>
            <a:off x="1341863" y="5845097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42F195-2878-A323-012E-B32A041B71FF}"/>
              </a:ext>
            </a:extLst>
          </p:cNvPr>
          <p:cNvSpPr/>
          <p:nvPr/>
        </p:nvSpPr>
        <p:spPr>
          <a:xfrm>
            <a:off x="2176347" y="4860073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17D8A99-060C-97ED-BC02-8F7914EC0CDB}"/>
              </a:ext>
            </a:extLst>
          </p:cNvPr>
          <p:cNvSpPr/>
          <p:nvPr/>
        </p:nvSpPr>
        <p:spPr>
          <a:xfrm>
            <a:off x="2973659" y="4891669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2987D24-8794-6A52-6D02-DB176FB5D217}"/>
              </a:ext>
            </a:extLst>
          </p:cNvPr>
          <p:cNvSpPr/>
          <p:nvPr/>
        </p:nvSpPr>
        <p:spPr>
          <a:xfrm>
            <a:off x="2154045" y="5845097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C4D7545-7DB5-664D-B6E0-2C7C1346D903}"/>
              </a:ext>
            </a:extLst>
          </p:cNvPr>
          <p:cNvSpPr/>
          <p:nvPr/>
        </p:nvSpPr>
        <p:spPr>
          <a:xfrm>
            <a:off x="2966225" y="5845097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4D65302-A19C-5830-4A71-99501D178579}"/>
              </a:ext>
            </a:extLst>
          </p:cNvPr>
          <p:cNvSpPr/>
          <p:nvPr/>
        </p:nvSpPr>
        <p:spPr>
          <a:xfrm>
            <a:off x="2176347" y="5352585"/>
            <a:ext cx="200722" cy="200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5AAD728-3C59-1FA0-2B24-0A2B5F7730C2}"/>
              </a:ext>
            </a:extLst>
          </p:cNvPr>
          <p:cNvSpPr/>
          <p:nvPr/>
        </p:nvSpPr>
        <p:spPr>
          <a:xfrm>
            <a:off x="6523466" y="5744736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E92ADE4-DC06-E82A-8939-3E74BFD9B91A}"/>
              </a:ext>
            </a:extLst>
          </p:cNvPr>
          <p:cNvSpPr/>
          <p:nvPr/>
        </p:nvSpPr>
        <p:spPr>
          <a:xfrm>
            <a:off x="6138742" y="5252224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61F0DE6-6D2F-FFFB-8DED-3C78A93CA362}"/>
              </a:ext>
            </a:extLst>
          </p:cNvPr>
          <p:cNvSpPr/>
          <p:nvPr/>
        </p:nvSpPr>
        <p:spPr>
          <a:xfrm>
            <a:off x="6047677" y="5945458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ECADA5-FF88-E332-F340-091C189791DD}"/>
              </a:ext>
            </a:extLst>
          </p:cNvPr>
          <p:cNvSpPr/>
          <p:nvPr/>
        </p:nvSpPr>
        <p:spPr>
          <a:xfrm>
            <a:off x="6296721" y="4709534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06ECD4B-6DFE-7D66-4AE1-125A7C085D59}"/>
              </a:ext>
            </a:extLst>
          </p:cNvPr>
          <p:cNvSpPr/>
          <p:nvPr/>
        </p:nvSpPr>
        <p:spPr>
          <a:xfrm>
            <a:off x="6828263" y="4969727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F95D946-8EFD-B23D-E631-110891D3AFB0}"/>
              </a:ext>
            </a:extLst>
          </p:cNvPr>
          <p:cNvSpPr/>
          <p:nvPr/>
        </p:nvSpPr>
        <p:spPr>
          <a:xfrm>
            <a:off x="5380462" y="5319132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5897313-D766-969F-6251-51190CDBF5C3}"/>
              </a:ext>
            </a:extLst>
          </p:cNvPr>
          <p:cNvSpPr/>
          <p:nvPr/>
        </p:nvSpPr>
        <p:spPr>
          <a:xfrm>
            <a:off x="5313555" y="5789341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3AFD18D-6586-F280-8F51-572543B04537}"/>
              </a:ext>
            </a:extLst>
          </p:cNvPr>
          <p:cNvSpPr/>
          <p:nvPr/>
        </p:nvSpPr>
        <p:spPr>
          <a:xfrm>
            <a:off x="6071837" y="5324710"/>
            <a:ext cx="200722" cy="200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76A6A69-7FF8-F6D7-EE7B-39DE563AAD24}"/>
              </a:ext>
            </a:extLst>
          </p:cNvPr>
          <p:cNvSpPr/>
          <p:nvPr/>
        </p:nvSpPr>
        <p:spPr>
          <a:xfrm>
            <a:off x="6811535" y="5441795"/>
            <a:ext cx="200722" cy="20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91630CC-2BF7-03A0-B68C-B6C46C4FAC3D}"/>
              </a:ext>
            </a:extLst>
          </p:cNvPr>
          <p:cNvCxnSpPr/>
          <p:nvPr/>
        </p:nvCxnSpPr>
        <p:spPr>
          <a:xfrm>
            <a:off x="546410" y="4181707"/>
            <a:ext cx="7705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CB978AF-B567-8954-FB09-5A590F9A5B07}"/>
              </a:ext>
            </a:extLst>
          </p:cNvPr>
          <p:cNvCxnSpPr/>
          <p:nvPr/>
        </p:nvCxnSpPr>
        <p:spPr>
          <a:xfrm>
            <a:off x="4326673" y="959005"/>
            <a:ext cx="0" cy="573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SKH</dc:creator>
  <cp:lastModifiedBy>W SKH</cp:lastModifiedBy>
  <cp:revision>7</cp:revision>
  <dcterms:created xsi:type="dcterms:W3CDTF">2022-09-18T01:31:11Z</dcterms:created>
  <dcterms:modified xsi:type="dcterms:W3CDTF">2022-09-18T07:17:20Z</dcterms:modified>
</cp:coreProperties>
</file>