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0" r:id="rId4"/>
    <p:sldId id="257" r:id="rId6"/>
    <p:sldId id="258" r:id="rId7"/>
    <p:sldId id="259" r:id="rId8"/>
  </p:sldIdLst>
  <p:sldSz cx="1799971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621000" y="1143000"/>
            <a:ext cx="8100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00" y="1122363"/>
            <a:ext cx="13500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00" y="3602038"/>
            <a:ext cx="13500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81250" y="365125"/>
            <a:ext cx="388125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500" y="365125"/>
            <a:ext cx="1141875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25" y="1709738"/>
            <a:ext cx="15525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25" y="4589463"/>
            <a:ext cx="15525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500" y="1825625"/>
            <a:ext cx="76500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2500" y="1825625"/>
            <a:ext cx="76500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365125"/>
            <a:ext cx="155250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9845" y="1681163"/>
            <a:ext cx="76148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845" y="2505075"/>
            <a:ext cx="761484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2500" y="1681163"/>
            <a:ext cx="76523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2500" y="2505075"/>
            <a:ext cx="765234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457200"/>
            <a:ext cx="58054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2345" y="987425"/>
            <a:ext cx="9112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45" y="2057400"/>
            <a:ext cx="5805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457200"/>
            <a:ext cx="58054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2345" y="987425"/>
            <a:ext cx="9112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45" y="2057400"/>
            <a:ext cx="5805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500" y="365125"/>
            <a:ext cx="1552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500" y="1825625"/>
            <a:ext cx="15525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500" y="6356350"/>
            <a:ext cx="405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2500" y="6356350"/>
            <a:ext cx="60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2500" y="6356350"/>
            <a:ext cx="405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fstring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7615" y="1831975"/>
            <a:ext cx="15895320" cy="3742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演示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 Wolf</cp:lastModifiedBy>
  <cp:revision>5</cp:revision>
  <dcterms:created xsi:type="dcterms:W3CDTF">2023-08-09T12:44:00Z</dcterms:created>
  <dcterms:modified xsi:type="dcterms:W3CDTF">2025-03-07T02:03:53Z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