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</p:sldIdLst>
  <p:sldSz cx="1799971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3" Type="http://schemas.openxmlformats.org/officeDocument/2006/relationships/tableStyles" Target="tableStyles.xml"/><Relationship Id="rId12" Type="http://schemas.openxmlformats.org/officeDocument/2006/relationships/viewProps" Target="viewProps.xml"/><Relationship Id="rId11" Type="http://schemas.openxmlformats.org/officeDocument/2006/relationships/presProps" Target="presProps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2250000" y="1122363"/>
            <a:ext cx="13500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2250000" y="3602038"/>
            <a:ext cx="13500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12881250" y="365125"/>
            <a:ext cx="388125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1237500" y="365125"/>
            <a:ext cx="1141875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28125" y="1709738"/>
            <a:ext cx="155250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28125" y="4589463"/>
            <a:ext cx="155250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1237500" y="1825625"/>
            <a:ext cx="76500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9112500" y="1825625"/>
            <a:ext cx="76500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9845" y="365125"/>
            <a:ext cx="155250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39845" y="1681163"/>
            <a:ext cx="7614843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239845" y="2505075"/>
            <a:ext cx="7614843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9112500" y="1681163"/>
            <a:ext cx="7652345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9112500" y="2505075"/>
            <a:ext cx="7652345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9845" y="457200"/>
            <a:ext cx="580546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52345" y="987425"/>
            <a:ext cx="91125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39845" y="2057400"/>
            <a:ext cx="580546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239845" y="457200"/>
            <a:ext cx="580546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7652345" y="987425"/>
            <a:ext cx="91125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239845" y="2057400"/>
            <a:ext cx="580546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1237500" y="365125"/>
            <a:ext cx="15525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1237500" y="1825625"/>
            <a:ext cx="155250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1237500" y="6356350"/>
            <a:ext cx="405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5962500" y="6356350"/>
            <a:ext cx="6075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12712500" y="6356350"/>
            <a:ext cx="4050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4.png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11040" y="1690797"/>
            <a:ext cx="5709375" cy="2348438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8228" y="4564235"/>
            <a:ext cx="7185938" cy="1110938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984865" y="1691005"/>
            <a:ext cx="3684905" cy="240728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67035" y="4564380"/>
            <a:ext cx="6871335" cy="151828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altLang="zh-CN"/>
              <a:t>same</a:t>
            </a:r>
            <a:endParaRPr lang="en-US" altLang="zh-CN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781050" y="2237740"/>
            <a:ext cx="7776845" cy="402145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11640" y="2237740"/>
            <a:ext cx="7242810" cy="395160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295140" y="1854200"/>
            <a:ext cx="717613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496695" y="238760"/>
            <a:ext cx="13197840" cy="1325880"/>
          </a:xfrm>
        </p:spPr>
        <p:txBody>
          <a:bodyPr>
            <a:normAutofit fontScale="90000"/>
          </a:bodyPr>
          <a:p>
            <a:r>
              <a:rPr lang="zh-CN" altLang="en-US"/>
              <a:t>这里同</a:t>
            </a:r>
            <a:r>
              <a:rPr lang="en-US" altLang="zh-CN"/>
              <a:t>print</a:t>
            </a:r>
            <a:r>
              <a:rPr lang="zh-CN" altLang="en-US"/>
              <a:t>来结束行，创建新的一行，和右图</a:t>
            </a:r>
            <a:r>
              <a:rPr lang="zh-CN" altLang="en-US"/>
              <a:t>一个效果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496695" y="1214120"/>
            <a:ext cx="4940300" cy="595947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7615" y="1312545"/>
            <a:ext cx="3249930" cy="568134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</Words>
  <Application>WPS 演示</Application>
  <PresentationFormat>宽屏</PresentationFormat>
  <Paragraphs>4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15" baseType="lpstr">
      <vt:lpstr>Arial</vt:lpstr>
      <vt:lpstr>宋体</vt:lpstr>
      <vt:lpstr>Wingdings</vt:lpstr>
      <vt:lpstr>Calibri</vt:lpstr>
      <vt:lpstr>微软雅黑</vt:lpstr>
      <vt:lpstr>Arial Unicode MS</vt:lpstr>
      <vt:lpstr>WPS</vt:lpstr>
      <vt:lpstr>PowerPoint 演示文稿</vt:lpstr>
      <vt:lpstr>PowerPoint 演示文稿</vt:lpstr>
      <vt:lpstr>same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Me Wolf</cp:lastModifiedBy>
  <cp:revision>5</cp:revision>
  <dcterms:created xsi:type="dcterms:W3CDTF">2023-08-09T12:44:00Z</dcterms:created>
  <dcterms:modified xsi:type="dcterms:W3CDTF">2025-03-13T21:36:11Z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2052-12.1.0.20305</vt:lpwstr>
  </property>
</Properties>
</file>