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799971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00" y="1122363"/>
            <a:ext cx="13500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00" y="3602038"/>
            <a:ext cx="13500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250" y="365125"/>
            <a:ext cx="38812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00" y="365125"/>
            <a:ext cx="1141875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25" y="1709738"/>
            <a:ext cx="15525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25" y="4589463"/>
            <a:ext cx="15525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365125"/>
            <a:ext cx="155250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45" y="1681163"/>
            <a:ext cx="76148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45" y="2505075"/>
            <a:ext cx="761484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500" y="1681163"/>
            <a:ext cx="76523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500" y="2505075"/>
            <a:ext cx="765234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00" y="365125"/>
            <a:ext cx="1552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00" y="1825625"/>
            <a:ext cx="1552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00" y="6356350"/>
            <a:ext cx="60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040" y="1690797"/>
            <a:ext cx="5709375" cy="2348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8" y="4564235"/>
            <a:ext cx="7185938" cy="11109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865" y="1691005"/>
            <a:ext cx="3684905" cy="2407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035" y="4564380"/>
            <a:ext cx="6871335" cy="1518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same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050" y="2237740"/>
            <a:ext cx="7776845" cy="4021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40" y="2237740"/>
            <a:ext cx="7242810" cy="3951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5140" y="1854200"/>
            <a:ext cx="71761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6695" y="238760"/>
            <a:ext cx="13197840" cy="1325880"/>
          </a:xfrm>
        </p:spPr>
        <p:txBody>
          <a:bodyPr>
            <a:normAutofit fontScale="90000"/>
          </a:bodyPr>
          <a:p>
            <a:r>
              <a:rPr lang="zh-CN" altLang="en-US"/>
              <a:t>这里同</a:t>
            </a:r>
            <a:r>
              <a:rPr lang="en-US" altLang="zh-CN"/>
              <a:t>print</a:t>
            </a:r>
            <a:r>
              <a:rPr lang="zh-CN" altLang="en-US"/>
              <a:t>来结束行，创建新的一行，和右图</a:t>
            </a:r>
            <a:r>
              <a:rPr lang="zh-CN" altLang="en-US"/>
              <a:t>一个效果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6695" y="1214120"/>
            <a:ext cx="4940300" cy="5959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615" y="1312545"/>
            <a:ext cx="3249930" cy="5681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80" y="-92075"/>
            <a:ext cx="15525000" cy="1325563"/>
          </a:xfrm>
        </p:spPr>
        <p:txBody>
          <a:bodyPr>
            <a:normAutofit fontScale="90000"/>
          </a:bodyPr>
          <a:p>
            <a:r>
              <a:rPr lang="en-US" altLang="zh-CN" sz="4890" b="1">
                <a:solidFill>
                  <a:schemeClr val="accent6">
                    <a:lumMod val="75000"/>
                  </a:schemeClr>
                </a:solidFill>
              </a:rPr>
              <a:t>re module</a:t>
            </a:r>
            <a:r>
              <a:rPr lang="en-US" altLang="zh-CN" sz="4890"/>
              <a:t>:</a:t>
            </a:r>
            <a:r>
              <a:rPr lang="en-US" altLang="zh-CN" sz="4000"/>
              <a:t>Python’s re module provides support for working with regular expressions, allowing you to search, match, and manipulate strings efficiently.</a:t>
            </a:r>
            <a:endParaRPr lang="en-US" altLang="zh-CN" sz="4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9120" y="1395730"/>
            <a:ext cx="7825740" cy="5497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575" y="1395730"/>
            <a:ext cx="8802370" cy="5462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595" y="48895"/>
            <a:ext cx="15525000" cy="1325563"/>
          </a:xfrm>
        </p:spPr>
        <p:txBody>
          <a:bodyPr/>
          <a:p>
            <a:r>
              <a:rPr lang="zh-CN" altLang="en-US"/>
              <a:t>特殊符号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67420" y="365125"/>
            <a:ext cx="8935085" cy="6225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710" y="1374775"/>
            <a:ext cx="6000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j-ea"/>
                <a:ea typeface="+mj-ea"/>
                <a:cs typeface="+mj-ea"/>
              </a:rPr>
              <a:t>比如</a:t>
            </a:r>
            <a:r>
              <a:rPr lang="en-US" altLang="zh-CN" sz="2400">
                <a:latin typeface="+mj-ea"/>
                <a:ea typeface="+mj-ea"/>
                <a:cs typeface="+mj-ea"/>
              </a:rPr>
              <a:t>amex_pattern = r"^3[47]\d{13}$"</a:t>
            </a:r>
            <a:endParaRPr lang="en-US" altLang="zh-CN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翻译</a:t>
            </a:r>
            <a:r>
              <a:rPr lang="zh-CN" altLang="en-US" sz="2400">
                <a:latin typeface="+mj-ea"/>
                <a:ea typeface="+mj-ea"/>
                <a:cs typeface="+mj-ea"/>
              </a:rPr>
              <a:t>为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" y="2383155"/>
            <a:ext cx="744855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演示</Application>
  <PresentationFormat>宽屏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same</vt:lpstr>
      <vt:lpstr>PowerPoint 演示文稿</vt:lpstr>
      <vt:lpstr>这里同print来结束行，创建新的一行，和右图一个效果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 Wolf</cp:lastModifiedBy>
  <cp:revision>7</cp:revision>
  <dcterms:created xsi:type="dcterms:W3CDTF">2023-08-09T12:44:00Z</dcterms:created>
  <dcterms:modified xsi:type="dcterms:W3CDTF">2025-03-17T22:52:12Z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