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040" y="1690797"/>
            <a:ext cx="5709375" cy="2348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8" y="4564235"/>
            <a:ext cx="7185938" cy="11109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65" y="1691005"/>
            <a:ext cx="3684905" cy="2407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035" y="4564380"/>
            <a:ext cx="687133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2237740"/>
            <a:ext cx="7776845" cy="4021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0" y="2237740"/>
            <a:ext cx="724281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5140" y="1854200"/>
            <a:ext cx="7176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6695" y="238760"/>
            <a:ext cx="13197840" cy="1325880"/>
          </a:xfrm>
        </p:spPr>
        <p:txBody>
          <a:bodyPr>
            <a:normAutofit fontScale="90000"/>
          </a:bodyPr>
          <a:p>
            <a:r>
              <a:rPr lang="zh-CN" altLang="en-US"/>
              <a:t>这里同</a:t>
            </a:r>
            <a:r>
              <a:rPr lang="en-US" altLang="zh-CN"/>
              <a:t>print</a:t>
            </a:r>
            <a:r>
              <a:rPr lang="zh-CN" altLang="en-US"/>
              <a:t>来结束行，创建新的一行，和右图</a:t>
            </a:r>
            <a:r>
              <a:rPr lang="zh-CN" altLang="en-US"/>
              <a:t>一个效果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695" y="1214120"/>
            <a:ext cx="4940300" cy="595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15" y="1312545"/>
            <a:ext cx="3249930" cy="5681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echo $? </a:t>
            </a:r>
            <a:r>
              <a:rPr lang="zh-CN" altLang="en-US"/>
              <a:t>来查看退出</a:t>
            </a:r>
            <a:r>
              <a:rPr lang="zh-CN" altLang="en-US"/>
              <a:t>状态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35385" y="365125"/>
            <a:ext cx="6217285" cy="6355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same</vt:lpstr>
      <vt:lpstr>PowerPoint 演示文稿</vt:lpstr>
      <vt:lpstr>这里同print来结束行，创建新的一行，和右图一个效果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 Wolf</cp:lastModifiedBy>
  <cp:revision>6</cp:revision>
  <dcterms:created xsi:type="dcterms:W3CDTF">2023-08-09T12:44:00Z</dcterms:created>
  <dcterms:modified xsi:type="dcterms:W3CDTF">2025-03-16T21:10:12Z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