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799971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000" y="1122363"/>
            <a:ext cx="13500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000" y="3602038"/>
            <a:ext cx="13500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81250" y="365125"/>
            <a:ext cx="388125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7500" y="365125"/>
            <a:ext cx="1141875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125" y="1709738"/>
            <a:ext cx="15525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125" y="4589463"/>
            <a:ext cx="15525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7500" y="1825625"/>
            <a:ext cx="76500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12500" y="1825625"/>
            <a:ext cx="76500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365125"/>
            <a:ext cx="155250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9845" y="1681163"/>
            <a:ext cx="76148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845" y="2505075"/>
            <a:ext cx="761484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12500" y="1681163"/>
            <a:ext cx="76523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12500" y="2505075"/>
            <a:ext cx="765234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457200"/>
            <a:ext cx="58054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2345" y="987425"/>
            <a:ext cx="9112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45" y="2057400"/>
            <a:ext cx="58054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457200"/>
            <a:ext cx="58054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52345" y="987425"/>
            <a:ext cx="9112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45" y="2057400"/>
            <a:ext cx="58054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7500" y="365125"/>
            <a:ext cx="1552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500" y="1825625"/>
            <a:ext cx="15525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7500" y="6356350"/>
            <a:ext cx="405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2500" y="6356350"/>
            <a:ext cx="60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12500" y="6356350"/>
            <a:ext cx="405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7320" y="0"/>
            <a:ext cx="15525000" cy="1325563"/>
          </a:xfrm>
        </p:spPr>
        <p:txBody>
          <a:bodyPr>
            <a:normAutofit fontScale="90000"/>
          </a:bodyPr>
          <a:p>
            <a:r>
              <a:rPr lang="en-US" altLang="zh-CN"/>
              <a:t>effect mesh VS destructiable mesh, latter one can be broken into pieces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FF0000"/>
                </a:solidFill>
              </a:rPr>
              <a:t>these are the key points to “destroy effect”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623695"/>
            <a:ext cx="8450580" cy="5234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505" y="1623695"/>
            <a:ext cx="7099935" cy="52393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520" y="3249295"/>
            <a:ext cx="4662805" cy="269176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11235055" y="1287145"/>
            <a:ext cx="269240" cy="2815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9865" y="209550"/>
            <a:ext cx="15525000" cy="1325563"/>
          </a:xfrm>
        </p:spPr>
        <p:txBody>
          <a:bodyPr>
            <a:normAutofit fontScale="90000"/>
          </a:bodyPr>
          <a:p>
            <a:r>
              <a:rPr lang="en-US" altLang="zh-CN"/>
              <a:t>change resolution of spwaned room mesh, remember to clear and regenerate it after change the varieables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1250" y="1415415"/>
            <a:ext cx="10697210" cy="534924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9636125" y="1266190"/>
            <a:ext cx="1697990" cy="4301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715" y="2766060"/>
            <a:ext cx="15525000" cy="1325563"/>
          </a:xfrm>
        </p:spPr>
        <p:txBody>
          <a:bodyPr/>
          <a:p>
            <a:r>
              <a:rPr lang="en-US" altLang="zh-CN"/>
              <a:t>add destrutiable..to </a:t>
            </a:r>
            <a:r>
              <a:rPr lang="en-US" altLang="zh-CN"/>
              <a:t>script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21395" y="948055"/>
            <a:ext cx="8425815" cy="556704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13966190" y="2275205"/>
            <a:ext cx="71120" cy="3537585"/>
          </a:xfrm>
          <a:prstGeom prst="straightConnector1">
            <a:avLst/>
          </a:prstGeom>
          <a:ln w="41275" cmpd="sng">
            <a:solidFill>
              <a:schemeClr val="accent6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15" y="2855595"/>
            <a:ext cx="6808470" cy="1325880"/>
          </a:xfrm>
        </p:spPr>
        <p:txBody>
          <a:bodyPr>
            <a:normAutofit fontScale="90000"/>
          </a:bodyPr>
          <a:p>
            <a:r>
              <a:rPr lang="en-US" altLang="zh-CN"/>
              <a:t>add Reserve space:</a:t>
            </a:r>
            <a:br>
              <a:rPr lang="en-US" altLang="zh-CN"/>
            </a:br>
            <a:r>
              <a:rPr lang="en-US" altLang="zh-CN"/>
              <a:t>Celling and floor which cannot be destroyed in game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67165" y="698500"/>
            <a:ext cx="8483600" cy="564007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5730875" y="4029710"/>
            <a:ext cx="8462010" cy="396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775" y="2899410"/>
            <a:ext cx="15525000" cy="1325563"/>
          </a:xfrm>
        </p:spPr>
        <p:txBody>
          <a:bodyPr/>
          <a:p>
            <a:r>
              <a:rPr lang="en-US" altLang="zh-CN"/>
              <a:t>add Raygun to right anchor and Scripts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7285" y="-554990"/>
            <a:ext cx="7972425" cy="762952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5376545" y="1893570"/>
            <a:ext cx="5589905" cy="1514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503920" y="3449955"/>
            <a:ext cx="6976745" cy="2448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8735" y="0"/>
            <a:ext cx="13048615" cy="1325880"/>
          </a:xfrm>
        </p:spPr>
        <p:txBody>
          <a:bodyPr>
            <a:normAutofit/>
          </a:bodyPr>
          <a:p>
            <a:r>
              <a:rPr lang="en-US" altLang="zh-CN" sz="3110"/>
              <a:t>Create a material and set its shader to selectivePassthrough</a:t>
            </a:r>
            <a:br>
              <a:rPr lang="en-US" altLang="zh-CN" sz="3110"/>
            </a:br>
            <a:r>
              <a:rPr lang="en-US" altLang="zh-CN" sz="3110"/>
              <a:t>Set blend color to substract, and add this material to DestructiableMesh </a:t>
            </a:r>
            <a:endParaRPr lang="en-US" altLang="zh-CN" sz="311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9985" y="1131570"/>
            <a:ext cx="6855460" cy="5655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016635"/>
            <a:ext cx="6565265" cy="577088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9084310" y="930910"/>
            <a:ext cx="4782820" cy="2292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add sphere as outside environment, remove sphere collider,then drag 360</a:t>
            </a:r>
            <a:r>
              <a:rPr lang="zh-CN" altLang="en-US"/>
              <a:t>°</a:t>
            </a:r>
            <a:r>
              <a:rPr lang="en-US" altLang="zh-CN"/>
              <a:t> photo texture as material and set it to </a:t>
            </a:r>
            <a:r>
              <a:rPr lang="en-US" altLang="zh-CN"/>
              <a:t>urp-unlit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1380" y="1825625"/>
            <a:ext cx="7152005" cy="327596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6438265" y="1355090"/>
            <a:ext cx="3523615" cy="1783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645" y="1691005"/>
            <a:ext cx="8938895" cy="451993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11079480" y="1482090"/>
            <a:ext cx="4910455" cy="2674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render face to back </a:t>
            </a:r>
            <a:r>
              <a:rPr lang="en-US" altLang="zh-CN"/>
              <a:t>so that it shows on inner sphere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4070" y="1247140"/>
            <a:ext cx="8085455" cy="55003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WPS 演示</Application>
  <PresentationFormat>宽屏</PresentationFormat>
  <Paragraphs>16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xinxi</dc:creator>
  <cp:lastModifiedBy>Me Wolf</cp:lastModifiedBy>
  <cp:revision>14</cp:revision>
  <dcterms:created xsi:type="dcterms:W3CDTF">2023-08-09T12:44:00Z</dcterms:created>
  <dcterms:modified xsi:type="dcterms:W3CDTF">2025-03-03T16:57:25Z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