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" r:id="rId2"/>
    <p:sldId id="332" r:id="rId3"/>
    <p:sldId id="333" r:id="rId4"/>
    <p:sldId id="340" r:id="rId5"/>
    <p:sldId id="334" r:id="rId6"/>
    <p:sldId id="335" r:id="rId7"/>
    <p:sldId id="341" r:id="rId8"/>
    <p:sldId id="336" r:id="rId9"/>
    <p:sldId id="337" r:id="rId10"/>
    <p:sldId id="342" r:id="rId11"/>
    <p:sldId id="338" r:id="rId12"/>
    <p:sldId id="339" r:id="rId13"/>
    <p:sldId id="343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4" autoAdjust="0"/>
    <p:restoredTop sz="86432" autoAdjust="0"/>
  </p:normalViewPr>
  <p:slideViewPr>
    <p:cSldViewPr>
      <p:cViewPr varScale="1">
        <p:scale>
          <a:sx n="80" d="100"/>
          <a:sy n="80" d="100"/>
        </p:scale>
        <p:origin x="11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4-2-2016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4/02/2016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61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49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893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4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09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11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15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70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10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60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9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41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l.aliexpress.com/item/V2-4M-4FLASH-NodeMcu-Lua-WIFI-Networking-development-board-Based-ESP8266/32448662166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l.aliexpress.com/item/WeMos-D1-WiFi-uno-based-ESP8266-for-arduino-Compatible/32458787267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nl.ebay.be/itm/381382884053?clk_rvr_id=977239437874&amp;rmvSB=true" TargetMode="External"/><Relationship Id="rId4" Type="http://schemas.openxmlformats.org/officeDocument/2006/relationships/hyperlink" Target="http://www.benl.ebay.be/itm/221949739425?clk_rvr_id=977251000263&amp;rmvSB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l.aliexpress.com/item/ESP8266-ESP-12E-serial-WIFI-Industrial-stable-version-A-full-test-board-Full-IO-leads/32370570377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bg1"/>
                </a:solidFill>
              </a:rPr>
              <a:t>WSN@work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Gateway </a:t>
            </a:r>
            <a:r>
              <a:rPr lang="es-ES" dirty="0" err="1" smtClean="0">
                <a:solidFill>
                  <a:schemeClr val="bg1"/>
                </a:solidFill>
              </a:rPr>
              <a:t>prototyping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</a:t>
            </a:r>
            <a:r>
              <a:rPr lang="es-ES" sz="1800" dirty="0" err="1" smtClean="0">
                <a:solidFill>
                  <a:schemeClr val="bg1"/>
                </a:solidFill>
              </a:rPr>
              <a:t>Aken</a:t>
            </a:r>
            <a:r>
              <a:rPr lang="es-ES" sz="1800" dirty="0" smtClean="0">
                <a:solidFill>
                  <a:schemeClr val="bg1"/>
                </a:solidFill>
              </a:rPr>
              <a:t>/Alain </a:t>
            </a:r>
            <a:r>
              <a:rPr lang="es-ES" sz="1800" dirty="0" err="1" smtClean="0">
                <a:solidFill>
                  <a:schemeClr val="bg1"/>
                </a:solidFill>
              </a:rPr>
              <a:t>Maes</a:t>
            </a:r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NodeMCU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Alie :</a:t>
            </a:r>
          </a:p>
          <a:p>
            <a:pPr lvl="1"/>
            <a:r>
              <a:rPr lang="nl-BE" kern="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nl-BE" kern="0" dirty="0" smtClean="0">
                <a:solidFill>
                  <a:schemeClr val="bg1"/>
                </a:solidFill>
                <a:hlinkClick r:id="rId3"/>
              </a:rPr>
              <a:t>nl.aliexpress.com/item/V2-4M-4FLASH-NodeMcu-Lua-WIFI-Networking-development-board-Based-ESP8266/32448662166.html</a:t>
            </a:r>
            <a:endParaRPr lang="nl-BE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Full breadboard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7638"/>
            <a:ext cx="6552728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Full breadboard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to connect to GPIOs via breadboard, very flexible.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“unlimited” power from supply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Run/Flash switch</a:t>
            </a:r>
            <a:endParaRPr lang="nl-BE" kern="0" dirty="0" smtClean="0">
              <a:solidFill>
                <a:schemeClr val="bg1"/>
              </a:solidFill>
            </a:endParaRP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Limited soldering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breakout for ATSHA204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External USB-serial </a:t>
            </a:r>
            <a:endParaRPr lang="nl-BE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Full breadboard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Alie: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ESP12: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Breakout: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USB-serial:</a:t>
            </a:r>
            <a:endParaRPr lang="nl-BE" kern="0" dirty="0" smtClean="0">
              <a:solidFill>
                <a:schemeClr val="bg1"/>
              </a:solidFill>
            </a:endParaRP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Power supply: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RTC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OLED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ATSHA204</a:t>
            </a:r>
          </a:p>
        </p:txBody>
      </p:sp>
    </p:spTree>
    <p:extLst>
      <p:ext uri="{BB962C8B-B14F-4D97-AF65-F5344CB8AC3E}">
        <p14:creationId xmlns:p14="http://schemas.microsoft.com/office/powerpoint/2010/main" val="30215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Wemos &amp; protoshield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49741"/>
            <a:ext cx="5688632" cy="4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Wemos &amp; protoshield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LDO can power for NRF with PA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Integrated serial-(micro)USB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access to GPIO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Arduino (proto)shield compatible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footprint for ATSHA204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A bit of soldering when using shield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run/flash switch (stability test)</a:t>
            </a:r>
            <a:endParaRPr lang="nl-B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Wemos &amp; protoshield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sz="1800" kern="0" dirty="0" smtClean="0">
                <a:solidFill>
                  <a:schemeClr val="bg1"/>
                </a:solidFill>
              </a:rPr>
              <a:t>Alie:</a:t>
            </a:r>
          </a:p>
          <a:p>
            <a:pPr lvl="1"/>
            <a:r>
              <a:rPr lang="nl-BE" sz="1800" kern="0" dirty="0">
                <a:solidFill>
                  <a:schemeClr val="bg1"/>
                </a:solidFill>
              </a:rPr>
              <a:t>Wemos : 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2"/>
            <a:r>
              <a:rPr lang="nl-BE" sz="1800" kern="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nl-BE" sz="1800" kern="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sz="1800" kern="0" dirty="0" smtClean="0">
                <a:solidFill>
                  <a:schemeClr val="bg1"/>
                </a:solidFill>
                <a:hlinkClick r:id="rId3"/>
              </a:rPr>
              <a:t>nl.aliexpress.com/item/WeMos-D1-WiFi-uno-based-ESP8266-for-arduino-Compatible/32458787267.html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r>
              <a:rPr lang="nl-BE" sz="1800" kern="0" dirty="0" smtClean="0">
                <a:solidFill>
                  <a:schemeClr val="bg1"/>
                </a:solidFill>
              </a:rPr>
              <a:t>Shield : “arduino proto shield”</a:t>
            </a:r>
          </a:p>
          <a:p>
            <a:pPr marL="457200" lvl="1" indent="0">
              <a:buNone/>
            </a:pPr>
            <a:endParaRPr lang="nl-BE" sz="1800" kern="0" dirty="0" smtClean="0">
              <a:solidFill>
                <a:schemeClr val="bg1"/>
              </a:solidFill>
            </a:endParaRPr>
          </a:p>
          <a:p>
            <a:r>
              <a:rPr lang="nl-BE" sz="1800" kern="0" dirty="0" smtClean="0">
                <a:solidFill>
                  <a:schemeClr val="bg1"/>
                </a:solidFill>
              </a:rPr>
              <a:t>Ebay:</a:t>
            </a:r>
          </a:p>
          <a:p>
            <a:pPr lvl="1"/>
            <a:r>
              <a:rPr lang="nl-BE" sz="1800" kern="0" dirty="0">
                <a:solidFill>
                  <a:schemeClr val="bg1"/>
                </a:solidFill>
              </a:rPr>
              <a:t>Wemos : </a:t>
            </a:r>
            <a:r>
              <a:rPr lang="nl-BE" sz="1800" kern="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nl-BE" sz="1800" kern="0" dirty="0" smtClean="0">
                <a:solidFill>
                  <a:schemeClr val="bg1"/>
                </a:solidFill>
                <a:hlinkClick r:id="rId4"/>
              </a:rPr>
              <a:t>www.benl.ebay.be/itm/221949739425?clk_rvr_id=977251000263&amp;rmvSB=true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r>
              <a:rPr lang="nl-BE" sz="1800" kern="0" dirty="0" smtClean="0">
                <a:solidFill>
                  <a:schemeClr val="bg1"/>
                </a:solidFill>
              </a:rPr>
              <a:t>Shield :</a:t>
            </a:r>
          </a:p>
          <a:p>
            <a:pPr marL="457200" lvl="1" indent="0">
              <a:buNone/>
            </a:pPr>
            <a:r>
              <a:rPr lang="nl-BE" sz="1800" kern="0" dirty="0" smtClean="0">
                <a:solidFill>
                  <a:schemeClr val="bg1"/>
                </a:solidFill>
                <a:hlinkClick r:id="rId5"/>
              </a:rPr>
              <a:t>	http</a:t>
            </a:r>
            <a:r>
              <a:rPr lang="nl-BE" sz="1800" kern="0" dirty="0">
                <a:solidFill>
                  <a:schemeClr val="bg1"/>
                </a:solidFill>
                <a:hlinkClick r:id="rId5"/>
              </a:rPr>
              <a:t>://</a:t>
            </a:r>
            <a:r>
              <a:rPr lang="nl-BE" sz="1800" kern="0" dirty="0" smtClean="0">
                <a:solidFill>
                  <a:schemeClr val="bg1"/>
                </a:solidFill>
                <a:hlinkClick r:id="rId5"/>
              </a:rPr>
              <a:t>www.benl.ebay.be/itm/381382884053?clk_rvr_id=977239437874&amp;rmvSB=true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  <a:p>
            <a:endParaRPr lang="nl-BE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ESP8266 test board with IO leads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8001"/>
            <a:ext cx="649221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ESP8266 test board with IO leads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1156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powering via battery / mobile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Run/Flash switch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LDR/RGB led (learn ESP, not GW specific)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soldering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standard shield form factor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NRF with PA not possible (LDO limited power)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External USB-serial required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breakout for ATSHA204</a:t>
            </a:r>
            <a:endParaRPr lang="nl-BE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ESP8266 test board with IO leads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1156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Alie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Board:</a:t>
            </a:r>
            <a:r>
              <a:rPr lang="nl-BE" kern="0" dirty="0">
                <a:solidFill>
                  <a:schemeClr val="bg1"/>
                </a:solidFill>
              </a:rPr>
              <a:t> </a:t>
            </a:r>
            <a:r>
              <a:rPr lang="nl-BE" kern="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nl-BE" kern="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kern="0" dirty="0" smtClean="0">
                <a:solidFill>
                  <a:schemeClr val="bg1"/>
                </a:solidFill>
                <a:hlinkClick r:id="rId3"/>
              </a:rPr>
              <a:t>nl.aliexpress.com/item/ESP8266-ESP-12E-serial-WIFI-Industrial-stable-version-A-full-test-board-Full-IO-leads/32370570377.html</a:t>
            </a:r>
            <a:endParaRPr lang="nl-BE" kern="0" dirty="0" smtClean="0">
              <a:solidFill>
                <a:schemeClr val="bg1"/>
              </a:solidFill>
            </a:endParaRP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USB-serial :</a:t>
            </a: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NodeMCU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630019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NodeMCU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to connect to GPIOs via breadboard. No soldering.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USB-serial integrated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Run/Flash switch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Powering NodeMCU with NRF PA attached gave problems for me (*)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breakout for ATSHA204</a:t>
            </a:r>
          </a:p>
        </p:txBody>
      </p:sp>
    </p:spTree>
    <p:extLst>
      <p:ext uri="{BB962C8B-B14F-4D97-AF65-F5344CB8AC3E}">
        <p14:creationId xmlns:p14="http://schemas.microsoft.com/office/powerpoint/2010/main" val="12516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11813</TotalTime>
  <Words>254</Words>
  <Application>Microsoft Office PowerPoint</Application>
  <PresentationFormat>On-screen Show (4:3)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Diseño predeterminado</vt:lpstr>
      <vt:lpstr>WSN@work Gateway prototyping  Peter Van Aken/Alain Maes</vt:lpstr>
      <vt:lpstr>Wemos &amp; protoshield</vt:lpstr>
      <vt:lpstr>Wemos &amp; protoshield</vt:lpstr>
      <vt:lpstr>Wemos &amp; protoshield</vt:lpstr>
      <vt:lpstr>ESP8266 test board with IO leads</vt:lpstr>
      <vt:lpstr>ESP8266 test board with IO leads</vt:lpstr>
      <vt:lpstr>ESP8266 test board with IO leads</vt:lpstr>
      <vt:lpstr>NodeMCU</vt:lpstr>
      <vt:lpstr>NodeMCU</vt:lpstr>
      <vt:lpstr>NodeMCU</vt:lpstr>
      <vt:lpstr>Full breadboard</vt:lpstr>
      <vt:lpstr>Full breadboard</vt:lpstr>
      <vt:lpstr>Full breadboard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papa</cp:lastModifiedBy>
  <cp:revision>600</cp:revision>
  <dcterms:created xsi:type="dcterms:W3CDTF">2008-10-22T02:47:14Z</dcterms:created>
  <dcterms:modified xsi:type="dcterms:W3CDTF">2016-02-04T20:37:16Z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