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218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6AA8-A33B-4BD9-A3D1-3133F78A68B6}" type="datetimeFigureOut">
              <a:rPr lang="nl-NL" smtClean="0"/>
              <a:t>29-11-2015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5BD3C-0CF9-4A17-A6A4-CF5FDD1B8AB2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6AA8-A33B-4BD9-A3D1-3133F78A68B6}" type="datetimeFigureOut">
              <a:rPr lang="nl-NL" smtClean="0"/>
              <a:t>29-11-2015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BD3C-0CF9-4A17-A6A4-CF5FDD1B8AB2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6AA8-A33B-4BD9-A3D1-3133F78A68B6}" type="datetimeFigureOut">
              <a:rPr lang="nl-NL" smtClean="0"/>
              <a:t>29-11-2015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BD3C-0CF9-4A17-A6A4-CF5FDD1B8AB2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6AA8-A33B-4BD9-A3D1-3133F78A68B6}" type="datetimeFigureOut">
              <a:rPr lang="nl-NL" smtClean="0"/>
              <a:t>29-11-2015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BD3C-0CF9-4A17-A6A4-CF5FDD1B8AB2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6AA8-A33B-4BD9-A3D1-3133F78A68B6}" type="datetimeFigureOut">
              <a:rPr lang="nl-NL" smtClean="0"/>
              <a:t>29-11-2015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BD3C-0CF9-4A17-A6A4-CF5FDD1B8A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6AA8-A33B-4BD9-A3D1-3133F78A68B6}" type="datetimeFigureOut">
              <a:rPr lang="nl-NL" smtClean="0"/>
              <a:t>29-11-2015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BD3C-0CF9-4A17-A6A4-CF5FDD1B8AB2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6AA8-A33B-4BD9-A3D1-3133F78A68B6}" type="datetimeFigureOut">
              <a:rPr lang="nl-NL" smtClean="0"/>
              <a:t>29-11-2015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BD3C-0CF9-4A17-A6A4-CF5FDD1B8AB2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6AA8-A33B-4BD9-A3D1-3133F78A68B6}" type="datetimeFigureOut">
              <a:rPr lang="nl-NL" smtClean="0"/>
              <a:t>29-11-2015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BD3C-0CF9-4A17-A6A4-CF5FDD1B8AB2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6AA8-A33B-4BD9-A3D1-3133F78A68B6}" type="datetimeFigureOut">
              <a:rPr lang="nl-NL" smtClean="0"/>
              <a:t>29-11-2015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BD3C-0CF9-4A17-A6A4-CF5FDD1B8AB2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6AA8-A33B-4BD9-A3D1-3133F78A68B6}" type="datetimeFigureOut">
              <a:rPr lang="nl-NL" smtClean="0"/>
              <a:t>29-11-2015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BD3C-0CF9-4A17-A6A4-CF5FDD1B8AB2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6AA8-A33B-4BD9-A3D1-3133F78A68B6}" type="datetimeFigureOut">
              <a:rPr lang="nl-NL" smtClean="0"/>
              <a:t>29-11-2015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BD3C-0CF9-4A17-A6A4-CF5FDD1B8AB2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85E6AA8-A33B-4BD9-A3D1-3133F78A68B6}" type="datetimeFigureOut">
              <a:rPr lang="nl-NL" smtClean="0"/>
              <a:t>29-11-2015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B65BD3C-0CF9-4A17-A6A4-CF5FDD1B8A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hyperlink" Target="https://192.168.0.10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/>
          <p:cNvGrpSpPr/>
          <p:nvPr/>
        </p:nvGrpSpPr>
        <p:grpSpPr>
          <a:xfrm>
            <a:off x="32847" y="3389464"/>
            <a:ext cx="5612275" cy="3379304"/>
            <a:chOff x="3419872" y="3335342"/>
            <a:chExt cx="5612275" cy="3379304"/>
          </a:xfrm>
        </p:grpSpPr>
        <p:sp>
          <p:nvSpPr>
            <p:cNvPr id="28" name="Wolk 27"/>
            <p:cNvSpPr/>
            <p:nvPr/>
          </p:nvSpPr>
          <p:spPr>
            <a:xfrm>
              <a:off x="3419872" y="3820841"/>
              <a:ext cx="5066164" cy="289380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Ovaal 41"/>
            <p:cNvSpPr/>
            <p:nvPr/>
          </p:nvSpPr>
          <p:spPr>
            <a:xfrm>
              <a:off x="7951274" y="3504135"/>
              <a:ext cx="288032" cy="25202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Ovaal 42"/>
            <p:cNvSpPr/>
            <p:nvPr/>
          </p:nvSpPr>
          <p:spPr>
            <a:xfrm>
              <a:off x="7956720" y="3901401"/>
              <a:ext cx="288032" cy="2520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Tekstvak 36"/>
            <p:cNvSpPr txBox="1"/>
            <p:nvPr/>
          </p:nvSpPr>
          <p:spPr>
            <a:xfrm>
              <a:off x="8244752" y="3335342"/>
              <a:ext cx="7873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dirty="0" smtClean="0"/>
                <a:t>Sensor /</a:t>
              </a:r>
              <a:br>
                <a:rPr lang="nl-BE" sz="1200" dirty="0" smtClean="0"/>
              </a:br>
              <a:r>
                <a:rPr lang="nl-BE" sz="1200" dirty="0" smtClean="0"/>
                <a:t>Actuator</a:t>
              </a:r>
              <a:br>
                <a:rPr lang="nl-BE" sz="1200" dirty="0" smtClean="0"/>
              </a:br>
              <a:r>
                <a:rPr lang="nl-BE" sz="1200" dirty="0" smtClean="0"/>
                <a:t>node</a:t>
              </a:r>
              <a:endParaRPr lang="nl-NL" sz="1200" dirty="0"/>
            </a:p>
          </p:txBody>
        </p:sp>
        <p:sp>
          <p:nvSpPr>
            <p:cNvPr id="52" name="Tekstvak 51"/>
            <p:cNvSpPr txBox="1"/>
            <p:nvPr/>
          </p:nvSpPr>
          <p:spPr>
            <a:xfrm>
              <a:off x="8239306" y="3901401"/>
              <a:ext cx="7889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dirty="0" err="1" smtClean="0"/>
                <a:t>Repeater</a:t>
              </a:r>
              <a:r>
                <a:rPr lang="nl-BE" sz="1200" dirty="0" smtClean="0"/>
                <a:t/>
              </a:r>
              <a:br>
                <a:rPr lang="nl-BE" sz="1200" dirty="0" smtClean="0"/>
              </a:br>
              <a:r>
                <a:rPr lang="nl-BE" sz="1200" dirty="0" smtClean="0"/>
                <a:t>node</a:t>
              </a:r>
              <a:endParaRPr lang="nl-NL" sz="1200" dirty="0"/>
            </a:p>
          </p:txBody>
        </p:sp>
      </p:grpSp>
      <p:sp>
        <p:nvSpPr>
          <p:cNvPr id="4" name="Tekstvak 3"/>
          <p:cNvSpPr txBox="1"/>
          <p:nvPr/>
        </p:nvSpPr>
        <p:spPr>
          <a:xfrm>
            <a:off x="8161" y="23036"/>
            <a:ext cx="4860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 err="1" smtClean="0"/>
              <a:t>WSN@Work</a:t>
            </a:r>
            <a:r>
              <a:rPr lang="nl-BE" sz="3200" dirty="0" smtClean="0"/>
              <a:t> </a:t>
            </a:r>
            <a:r>
              <a:rPr lang="nl-BE" sz="3200" dirty="0" err="1" smtClean="0"/>
              <a:t>topology</a:t>
            </a:r>
            <a:endParaRPr lang="nl-NL" sz="3200" dirty="0"/>
          </a:p>
        </p:txBody>
      </p:sp>
      <p:pic>
        <p:nvPicPr>
          <p:cNvPr id="5" name="Picture 2" descr="http://i.testfreaks.nl/images/products/600x400/138/d-link-dir-635.82144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29" y="1268760"/>
            <a:ext cx="1388729" cy="92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3004043" y="806105"/>
            <a:ext cx="277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Open SSID : </a:t>
            </a:r>
            <a:r>
              <a:rPr lang="nl-BE" dirty="0" err="1" smtClean="0">
                <a:solidFill>
                  <a:srgbClr val="FF0000"/>
                </a:solidFill>
              </a:rPr>
              <a:t>WSNatWork</a:t>
            </a:r>
            <a:endParaRPr lang="nl-BE" dirty="0" smtClean="0">
              <a:solidFill>
                <a:srgbClr val="FF0000"/>
              </a:solidFill>
            </a:endParaRPr>
          </a:p>
        </p:txBody>
      </p:sp>
      <p:cxnSp>
        <p:nvCxnSpPr>
          <p:cNvPr id="8" name="Rechte verbindingslijn 7"/>
          <p:cNvCxnSpPr>
            <a:endCxn id="12" idx="1"/>
          </p:cNvCxnSpPr>
          <p:nvPr/>
        </p:nvCxnSpPr>
        <p:spPr>
          <a:xfrm flipV="1">
            <a:off x="467544" y="2512551"/>
            <a:ext cx="7240689" cy="52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>
            <a:stCxn id="5" idx="2"/>
          </p:cNvCxnSpPr>
          <p:nvPr/>
        </p:nvCxnSpPr>
        <p:spPr>
          <a:xfrm flipH="1">
            <a:off x="4343093" y="2192265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7708233" y="232788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192.168.0.x</a:t>
            </a:r>
            <a:endParaRPr lang="nl-NL" dirty="0"/>
          </a:p>
        </p:txBody>
      </p:sp>
      <p:cxnSp>
        <p:nvCxnSpPr>
          <p:cNvPr id="13" name="Rechte verbindingslijn 12"/>
          <p:cNvCxnSpPr/>
          <p:nvPr/>
        </p:nvCxnSpPr>
        <p:spPr>
          <a:xfrm flipH="1">
            <a:off x="2226581" y="2559697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Afbeeldingsresultaat voor raspberry pi 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5" name="AutoShape 4" descr="Afbeeldingsresultaat voor raspberry pi 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0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7" y="2899616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kstvak 15"/>
          <p:cNvSpPr txBox="1"/>
          <p:nvPr/>
        </p:nvSpPr>
        <p:spPr>
          <a:xfrm>
            <a:off x="7555146" y="2796324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Controller</a:t>
            </a:r>
            <a:endParaRPr lang="nl-NL" sz="2400" dirty="0">
              <a:solidFill>
                <a:srgbClr val="FF0000"/>
              </a:solidFill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034" y="4138904"/>
            <a:ext cx="2262048" cy="36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640" y="3719440"/>
            <a:ext cx="1239442" cy="41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kstvak 19"/>
          <p:cNvSpPr txBox="1"/>
          <p:nvPr/>
        </p:nvSpPr>
        <p:spPr>
          <a:xfrm>
            <a:off x="6136189" y="2566295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(192.168.0.107)</a:t>
            </a:r>
            <a:endParaRPr lang="nl-NL" sz="1200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618" y="2865535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Rechte verbindingslijn 22"/>
          <p:cNvCxnSpPr/>
          <p:nvPr/>
        </p:nvCxnSpPr>
        <p:spPr>
          <a:xfrm flipH="1">
            <a:off x="7308304" y="2518575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/>
          <p:cNvSpPr txBox="1"/>
          <p:nvPr/>
        </p:nvSpPr>
        <p:spPr>
          <a:xfrm>
            <a:off x="3167158" y="2843294"/>
            <a:ext cx="1917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MQTT </a:t>
            </a:r>
            <a:r>
              <a:rPr lang="nl-BE" sz="2400" dirty="0" err="1" smtClean="0">
                <a:solidFill>
                  <a:srgbClr val="FF0000"/>
                </a:solidFill>
              </a:rPr>
              <a:t>client</a:t>
            </a:r>
            <a:r>
              <a:rPr lang="nl-BE" sz="2400" dirty="0" smtClean="0">
                <a:solidFill>
                  <a:srgbClr val="FF0000"/>
                </a:solidFill>
              </a:rPr>
              <a:t/>
            </a:r>
            <a:br>
              <a:rPr lang="nl-BE" sz="2400" dirty="0" smtClean="0">
                <a:solidFill>
                  <a:srgbClr val="FF0000"/>
                </a:solidFill>
              </a:rPr>
            </a:br>
            <a:r>
              <a:rPr lang="nl-BE" sz="2400" dirty="0" smtClean="0">
                <a:solidFill>
                  <a:srgbClr val="FF0000"/>
                </a:solidFill>
              </a:rPr>
              <a:t>Gateway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2232190" y="2578211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(192.168.0.225)</a:t>
            </a:r>
            <a:endParaRPr lang="nl-NL" sz="1200" dirty="0"/>
          </a:p>
        </p:txBody>
      </p:sp>
      <p:sp>
        <p:nvSpPr>
          <p:cNvPr id="26" name="Tekstvak 25"/>
          <p:cNvSpPr txBox="1"/>
          <p:nvPr/>
        </p:nvSpPr>
        <p:spPr>
          <a:xfrm>
            <a:off x="5033008" y="1730512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(192.168.0.1)</a:t>
            </a:r>
            <a:endParaRPr lang="nl-NL" sz="1100" dirty="0"/>
          </a:p>
        </p:txBody>
      </p:sp>
      <p:sp>
        <p:nvSpPr>
          <p:cNvPr id="27" name="Tekstvak 26"/>
          <p:cNvSpPr txBox="1"/>
          <p:nvPr/>
        </p:nvSpPr>
        <p:spPr>
          <a:xfrm>
            <a:off x="7778196" y="199212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LAN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-25464" y="2958092"/>
            <a:ext cx="157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Wireless</a:t>
            </a:r>
            <a:br>
              <a:rPr lang="nl-BE" sz="2400" dirty="0" smtClean="0">
                <a:solidFill>
                  <a:srgbClr val="FF0000"/>
                </a:solidFill>
              </a:rPr>
            </a:br>
            <a:r>
              <a:rPr lang="nl-BE" sz="2400" dirty="0" smtClean="0">
                <a:solidFill>
                  <a:srgbClr val="FF0000"/>
                </a:solidFill>
              </a:rPr>
              <a:t>Sensor </a:t>
            </a:r>
            <a:br>
              <a:rPr lang="nl-BE" sz="2400" dirty="0" smtClean="0">
                <a:solidFill>
                  <a:srgbClr val="FF0000"/>
                </a:solidFill>
              </a:rPr>
            </a:br>
            <a:r>
              <a:rPr lang="nl-BE" sz="2400" dirty="0" smtClean="0">
                <a:solidFill>
                  <a:srgbClr val="FF0000"/>
                </a:solidFill>
              </a:rPr>
              <a:t>Network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30" name="Tekstvak 29"/>
          <p:cNvSpPr txBox="1"/>
          <p:nvPr/>
        </p:nvSpPr>
        <p:spPr>
          <a:xfrm>
            <a:off x="5400710" y="4549196"/>
            <a:ext cx="3744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i="1" u="sng" dirty="0" smtClean="0"/>
              <a:t>ISM </a:t>
            </a:r>
            <a:r>
              <a:rPr lang="nl-BE" dirty="0" smtClean="0"/>
              <a:t>(Industrial </a:t>
            </a:r>
            <a:r>
              <a:rPr lang="nl-BE" dirty="0" err="1" smtClean="0"/>
              <a:t>Scientific</a:t>
            </a:r>
            <a:r>
              <a:rPr lang="nl-BE" dirty="0" smtClean="0"/>
              <a:t> </a:t>
            </a:r>
            <a:r>
              <a:rPr lang="nl-BE" dirty="0" err="1" smtClean="0"/>
              <a:t>Medical</a:t>
            </a:r>
            <a:r>
              <a:rPr lang="nl-BE" dirty="0" smtClean="0"/>
              <a:t>) </a:t>
            </a:r>
            <a:br>
              <a:rPr lang="nl-BE" dirty="0" smtClean="0"/>
            </a:br>
            <a:r>
              <a:rPr lang="nl-BE" dirty="0" err="1" smtClean="0"/>
              <a:t>license</a:t>
            </a:r>
            <a:r>
              <a:rPr lang="nl-BE" dirty="0" smtClean="0"/>
              <a:t>-free band</a:t>
            </a:r>
          </a:p>
          <a:p>
            <a:r>
              <a:rPr lang="nl-BE" dirty="0" smtClean="0"/>
              <a:t>Channel 76</a:t>
            </a:r>
            <a:endParaRPr lang="nl-NL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777" y="733449"/>
            <a:ext cx="3238337" cy="122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ep 1"/>
          <p:cNvGrpSpPr/>
          <p:nvPr/>
        </p:nvGrpSpPr>
        <p:grpSpPr>
          <a:xfrm>
            <a:off x="5831549" y="5261046"/>
            <a:ext cx="3161009" cy="1413053"/>
            <a:chOff x="307975" y="5126904"/>
            <a:chExt cx="2563932" cy="1413053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75" y="5540240"/>
              <a:ext cx="2563932" cy="966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kstvak 32"/>
            <p:cNvSpPr txBox="1"/>
            <p:nvPr/>
          </p:nvSpPr>
          <p:spPr>
            <a:xfrm>
              <a:off x="1430335" y="5126904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>
                  <a:solidFill>
                    <a:srgbClr val="FF0000"/>
                  </a:solidFill>
                </a:rPr>
                <a:t>(2.476Ghz)</a:t>
              </a:r>
              <a:endParaRPr lang="nl-NL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Rechte verbindingslijn 33"/>
            <p:cNvCxnSpPr/>
            <p:nvPr/>
          </p:nvCxnSpPr>
          <p:spPr>
            <a:xfrm>
              <a:off x="2237608" y="5535753"/>
              <a:ext cx="0" cy="10042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6" name="Ovaal 35"/>
          <p:cNvSpPr/>
          <p:nvPr/>
        </p:nvSpPr>
        <p:spPr>
          <a:xfrm>
            <a:off x="1086357" y="4648619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/>
          <p:cNvSpPr/>
          <p:nvPr/>
        </p:nvSpPr>
        <p:spPr>
          <a:xfrm>
            <a:off x="614204" y="5124403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al 39"/>
          <p:cNvSpPr/>
          <p:nvPr/>
        </p:nvSpPr>
        <p:spPr>
          <a:xfrm>
            <a:off x="1158365" y="6071093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al 40"/>
          <p:cNvSpPr/>
          <p:nvPr/>
        </p:nvSpPr>
        <p:spPr>
          <a:xfrm>
            <a:off x="2332094" y="5480748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/>
          <p:cNvSpPr/>
          <p:nvPr/>
        </p:nvSpPr>
        <p:spPr>
          <a:xfrm>
            <a:off x="3434866" y="5018412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al 44"/>
          <p:cNvSpPr/>
          <p:nvPr/>
        </p:nvSpPr>
        <p:spPr>
          <a:xfrm>
            <a:off x="3556864" y="440245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al 45"/>
          <p:cNvSpPr/>
          <p:nvPr/>
        </p:nvSpPr>
        <p:spPr>
          <a:xfrm>
            <a:off x="2813957" y="4855603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/>
          <p:cNvSpPr/>
          <p:nvPr/>
        </p:nvSpPr>
        <p:spPr>
          <a:xfrm>
            <a:off x="4249607" y="5051081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al 47"/>
          <p:cNvSpPr/>
          <p:nvPr/>
        </p:nvSpPr>
        <p:spPr>
          <a:xfrm>
            <a:off x="3434866" y="5973030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/>
          <p:cNvSpPr/>
          <p:nvPr/>
        </p:nvSpPr>
        <p:spPr>
          <a:xfrm>
            <a:off x="2332094" y="6184151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al 49"/>
          <p:cNvSpPr/>
          <p:nvPr/>
        </p:nvSpPr>
        <p:spPr>
          <a:xfrm>
            <a:off x="1439529" y="5386583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Rechte verbindingslijn met pijl 52"/>
          <p:cNvCxnSpPr>
            <a:stCxn id="36" idx="7"/>
          </p:cNvCxnSpPr>
          <p:nvPr/>
        </p:nvCxnSpPr>
        <p:spPr>
          <a:xfrm>
            <a:off x="1302381" y="465501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>
            <a:stCxn id="36" idx="7"/>
          </p:cNvCxnSpPr>
          <p:nvPr/>
        </p:nvCxnSpPr>
        <p:spPr>
          <a:xfrm flipV="1">
            <a:off x="1332208" y="4528996"/>
            <a:ext cx="1207111" cy="15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met pijl 57"/>
          <p:cNvCxnSpPr/>
          <p:nvPr/>
        </p:nvCxnSpPr>
        <p:spPr>
          <a:xfrm flipV="1">
            <a:off x="1317601" y="3968552"/>
            <a:ext cx="951363" cy="74390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>
            <a:endCxn id="50" idx="4"/>
          </p:cNvCxnSpPr>
          <p:nvPr/>
        </p:nvCxnSpPr>
        <p:spPr>
          <a:xfrm flipV="1">
            <a:off x="1394728" y="5638611"/>
            <a:ext cx="188817" cy="43248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/>
          <p:nvPr/>
        </p:nvCxnSpPr>
        <p:spPr>
          <a:xfrm flipV="1">
            <a:off x="1650976" y="4044937"/>
            <a:ext cx="617988" cy="136658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met pijl 64"/>
          <p:cNvCxnSpPr>
            <a:endCxn id="44" idx="4"/>
          </p:cNvCxnSpPr>
          <p:nvPr/>
        </p:nvCxnSpPr>
        <p:spPr>
          <a:xfrm flipH="1" flipV="1">
            <a:off x="3578882" y="5270440"/>
            <a:ext cx="52737" cy="69713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met pijl 66"/>
          <p:cNvCxnSpPr/>
          <p:nvPr/>
        </p:nvCxnSpPr>
        <p:spPr>
          <a:xfrm flipH="1" flipV="1">
            <a:off x="2268964" y="3988636"/>
            <a:ext cx="1308332" cy="105223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1423051" y="4576930"/>
            <a:ext cx="1923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s</a:t>
            </a:r>
            <a:r>
              <a:rPr lang="nl-BE" sz="1600" dirty="0" err="1" smtClean="0"/>
              <a:t>elfhealing</a:t>
            </a:r>
            <a:endParaRPr lang="nl-BE" sz="1600" dirty="0"/>
          </a:p>
          <a:p>
            <a:r>
              <a:rPr lang="nl-BE" sz="1600" dirty="0" err="1"/>
              <a:t>m</a:t>
            </a:r>
            <a:r>
              <a:rPr lang="nl-BE" sz="1600" dirty="0" err="1" smtClean="0"/>
              <a:t>eshing</a:t>
            </a:r>
            <a:endParaRPr lang="nl-BE" sz="1600" dirty="0" smtClean="0"/>
          </a:p>
          <a:p>
            <a:r>
              <a:rPr lang="nl-BE" sz="1600" dirty="0" smtClean="0"/>
              <a:t>w/</a:t>
            </a:r>
            <a:r>
              <a:rPr lang="nl-BE" sz="1600" dirty="0" err="1" smtClean="0"/>
              <a:t>battery</a:t>
            </a:r>
            <a:r>
              <a:rPr lang="nl-BE" sz="1600" dirty="0" smtClean="0"/>
              <a:t> </a:t>
            </a:r>
            <a:r>
              <a:rPr lang="nl-BE" sz="1600" dirty="0" err="1" smtClean="0"/>
              <a:t>powered</a:t>
            </a:r>
            <a:endParaRPr lang="nl-BE" sz="1600" dirty="0" smtClean="0"/>
          </a:p>
          <a:p>
            <a:pPr marL="342900" indent="-342900">
              <a:buFontTx/>
              <a:buChar char="-"/>
            </a:pP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68" name="Tekstvak 67"/>
          <p:cNvSpPr txBox="1"/>
          <p:nvPr/>
        </p:nvSpPr>
        <p:spPr>
          <a:xfrm>
            <a:off x="215791" y="769938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  <a:hlinkClick r:id="rId9"/>
              </a:rPr>
              <a:t>http(s)://</a:t>
            </a:r>
            <a:r>
              <a:rPr lang="nl-BE" dirty="0" smtClean="0">
                <a:solidFill>
                  <a:srgbClr val="FF0000"/>
                </a:solidFill>
                <a:hlinkClick r:id="rId9"/>
              </a:rPr>
              <a:t>192.168.0.107</a:t>
            </a:r>
            <a:endParaRPr lang="nl-BE" dirty="0" smtClean="0">
              <a:solidFill>
                <a:srgbClr val="FF0000"/>
              </a:solidFill>
            </a:endParaRPr>
          </a:p>
        </p:txBody>
      </p:sp>
      <p:pic>
        <p:nvPicPr>
          <p:cNvPr id="1032" name="Picture 8" descr="http://www.hp.com/hpinfo/newsroom/press_kits/2011/businessmobility/images/HPProBook4430sFrontOpe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43" y="1265059"/>
            <a:ext cx="839440" cy="71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ttp://www.hp.com/hpinfo/newsroom/press_kits/2011/businessmobility/images/HPProBook4430sFrontOpe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03" y="1373713"/>
            <a:ext cx="839440" cy="71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http://www.hp.com/hpinfo/newsroom/press_kits/2011/businessmobility/images/HPProBook4430sFrontOpe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15" y="1445971"/>
            <a:ext cx="839440" cy="71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kromde verbindingslijn 2"/>
          <p:cNvCxnSpPr/>
          <p:nvPr/>
        </p:nvCxnSpPr>
        <p:spPr>
          <a:xfrm>
            <a:off x="2620126" y="1021592"/>
            <a:ext cx="914400" cy="914400"/>
          </a:xfrm>
          <a:prstGeom prst="curvedConnector3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fgeronde rechthoek 75"/>
          <p:cNvSpPr/>
          <p:nvPr/>
        </p:nvSpPr>
        <p:spPr>
          <a:xfrm>
            <a:off x="257277" y="631439"/>
            <a:ext cx="2352118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Tekstvak 61"/>
          <p:cNvSpPr txBox="1"/>
          <p:nvPr/>
        </p:nvSpPr>
        <p:spPr>
          <a:xfrm>
            <a:off x="6036365" y="238479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i="1" u="sng" dirty="0" smtClean="0"/>
              <a:t>Wifi</a:t>
            </a:r>
            <a:r>
              <a:rPr lang="nl-BE" dirty="0" smtClean="0"/>
              <a:t> </a:t>
            </a:r>
            <a:r>
              <a:rPr lang="nl-BE" dirty="0" smtClean="0"/>
              <a:t>: auto </a:t>
            </a:r>
            <a:r>
              <a:rPr lang="nl-BE" dirty="0" err="1" smtClean="0"/>
              <a:t>channel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7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1383</TotalTime>
  <Words>44</Words>
  <Application>Microsoft Office PowerPoint</Application>
  <PresentationFormat>Diavoorstelling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Executive</vt:lpstr>
      <vt:lpstr>PowerPoint-presentatie</vt:lpstr>
    </vt:vector>
  </TitlesOfParts>
  <Company>HRC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papa</dc:creator>
  <cp:lastModifiedBy>papa</cp:lastModifiedBy>
  <cp:revision>25</cp:revision>
  <dcterms:created xsi:type="dcterms:W3CDTF">2015-11-20T08:46:06Z</dcterms:created>
  <dcterms:modified xsi:type="dcterms:W3CDTF">2015-11-29T16:05:26Z</dcterms:modified>
</cp:coreProperties>
</file>