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5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udio waveform abstract on neon colors">
            <a:extLst>
              <a:ext uri="{FF2B5EF4-FFF2-40B4-BE49-F238E27FC236}">
                <a16:creationId xmlns:a16="http://schemas.microsoft.com/office/drawing/2014/main" id="{FCDE5EEE-8F81-48AC-9A22-7A1D7CD8D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9" b="81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2B6D-0E29-44F9-A103-186E5969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Customizing Linux for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296FF-5062-4AD9-98AF-FC76C8222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r>
              <a:rPr lang="en-CA" dirty="0"/>
              <a:t>By. Seabass &amp; k</a:t>
            </a:r>
          </a:p>
        </p:txBody>
      </p:sp>
    </p:spTree>
    <p:extLst>
      <p:ext uri="{BB962C8B-B14F-4D97-AF65-F5344CB8AC3E}">
        <p14:creationId xmlns:p14="http://schemas.microsoft.com/office/powerpoint/2010/main" val="1657473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960E-CAD3-4477-9D7B-ED063397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of customizing the 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F9BB-E3EF-4507-93E4-44011E11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732"/>
            <a:ext cx="10515600" cy="4160520"/>
          </a:xfrm>
        </p:spPr>
        <p:txBody>
          <a:bodyPr/>
          <a:lstStyle/>
          <a:p>
            <a:r>
              <a:rPr lang="en-CA" dirty="0"/>
              <a:t>To create the perfect environment for programmers.</a:t>
            </a:r>
          </a:p>
          <a:p>
            <a:r>
              <a:rPr lang="en-CA" dirty="0"/>
              <a:t>Ease software development.</a:t>
            </a:r>
          </a:p>
          <a:p>
            <a:r>
              <a:rPr lang="en-CA" dirty="0"/>
              <a:t>Assist in multitasking.</a:t>
            </a:r>
          </a:p>
          <a:p>
            <a:r>
              <a:rPr lang="en-CA" dirty="0"/>
              <a:t>Have the ability to use High level programing languages.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1D9E-73A9-49A6-969D-274BFA69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20EB-135A-45A7-A591-B96DC3EF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197"/>
            <a:ext cx="10515600" cy="4160520"/>
          </a:xfrm>
        </p:spPr>
        <p:txBody>
          <a:bodyPr>
            <a:normAutofit/>
          </a:bodyPr>
          <a:lstStyle/>
          <a:p>
            <a:r>
              <a:rPr lang="en-CA" dirty="0"/>
              <a:t>Choose and setup the best OS for programming.</a:t>
            </a:r>
          </a:p>
          <a:p>
            <a:r>
              <a:rPr lang="en-CA" dirty="0"/>
              <a:t>Download IDE’s that best suit the needs of the developer.</a:t>
            </a:r>
          </a:p>
          <a:p>
            <a:r>
              <a:rPr lang="en-CA" dirty="0"/>
              <a:t>Create aesthetics to please the developer.</a:t>
            </a:r>
          </a:p>
          <a:p>
            <a:r>
              <a:rPr lang="en-CA" dirty="0"/>
              <a:t>And modify the GUI for easier access to features.</a:t>
            </a:r>
          </a:p>
          <a:p>
            <a:r>
              <a:rPr lang="en-CA" dirty="0"/>
              <a:t>Manage and customize shortcuts and key mapping.</a:t>
            </a:r>
          </a:p>
          <a:p>
            <a:r>
              <a:rPr lang="en-CA" dirty="0"/>
              <a:t>Manage software updates.</a:t>
            </a:r>
          </a:p>
          <a:p>
            <a:r>
              <a:rPr lang="en-CA" b="1" dirty="0"/>
              <a:t>Automate commits to a repository</a:t>
            </a:r>
            <a:r>
              <a:rPr lang="en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368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1004-EB8E-40E2-B1C0-33BFEDFF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Focused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5ADF-F301-4194-B4DA-F929F186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985"/>
            <a:ext cx="10515600" cy="4160520"/>
          </a:xfrm>
        </p:spPr>
        <p:txBody>
          <a:bodyPr/>
          <a:lstStyle/>
          <a:p>
            <a:r>
              <a:rPr lang="en-CA" dirty="0"/>
              <a:t>Python</a:t>
            </a:r>
          </a:p>
          <a:p>
            <a:r>
              <a:rPr lang="en-CA" dirty="0"/>
              <a:t>C#</a:t>
            </a:r>
          </a:p>
          <a:p>
            <a:r>
              <a:rPr lang="en-CA" dirty="0"/>
              <a:t>Java</a:t>
            </a:r>
          </a:p>
          <a:p>
            <a:r>
              <a:rPr lang="en-CA" dirty="0"/>
              <a:t>Perl/Bash</a:t>
            </a:r>
          </a:p>
          <a:p>
            <a:r>
              <a:rPr lang="en-CA" dirty="0"/>
              <a:t>Html/CSS/Java Script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26090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Customizing Linux for programmers</vt:lpstr>
      <vt:lpstr>Goal of customizing the OS </vt:lpstr>
      <vt:lpstr>Implementations</vt:lpstr>
      <vt:lpstr>Focused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Linux for programmers</dc:title>
  <dc:creator>sebastien seide</dc:creator>
  <cp:lastModifiedBy>sebastien seide</cp:lastModifiedBy>
  <cp:revision>2</cp:revision>
  <dcterms:created xsi:type="dcterms:W3CDTF">2021-11-09T23:47:52Z</dcterms:created>
  <dcterms:modified xsi:type="dcterms:W3CDTF">2021-11-11T22:29:10Z</dcterms:modified>
</cp:coreProperties>
</file>