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6"/>
  </p:notesMasterIdLst>
  <p:handoutMasterIdLst>
    <p:handoutMasterId r:id="rId7"/>
  </p:handoutMasterIdLst>
  <p:sldIdLst>
    <p:sldId id="2549" r:id="rId2"/>
    <p:sldId id="2552" r:id="rId3"/>
    <p:sldId id="2561" r:id="rId4"/>
    <p:sldId id="2560" r:id="rId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743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801FC8B-EC93-C64D-BBD2-37E30DAF45B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778383-06DB-4BD5-A85F-ECB371CF56A5}" type="datetime1">
              <a:rPr lang="ru-RU" smtClean="0"/>
              <a:t>19.05.2022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2B580-7FF0-4890-9376-44BCC8DE4021}" type="datetime1">
              <a:rPr lang="ru-RU" smtClean="0"/>
              <a:pPr/>
              <a:t>19.05.2022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7D111EE-B1CE-3F40-8B0E-AB6A92B8545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34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363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4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E21E32-F3C5-449A-BB13-620A64EA5E22}" type="datetime1">
              <a:rPr lang="ru-RU" noProof="0" smtClean="0"/>
              <a:t>19.05.2022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 dirty="0"/>
              <a:t>Щелкните, чтобы изменить подзаголовок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Треугольник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Треугольник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Треугольник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Треугольник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8" name="Треугольник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C6CEA-EEF7-4407-9C90-90AAEB9C4E02}" type="datetime1">
              <a:rPr lang="ru-RU" noProof="0" smtClean="0"/>
              <a:t>19.05.2022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Треугольник 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Треугольник 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Треугольник 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rtlCol="0"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 rtlCol="0"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Узкий заголовок и объект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D0E494-57DE-49FD-BE65-9F6028F201AC}" type="datetime1">
              <a:rPr lang="ru-RU" noProof="0" smtClean="0"/>
              <a:t>19.05.2022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Треугольник 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Треугольник 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rtlCol="0"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 rtlCol="0"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с узким объектом и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4249B-30E1-43D5-AB2D-F9BAE7E5D767}" type="datetime1">
              <a:rPr lang="ru-RU" noProof="0" smtClean="0"/>
              <a:t>19.05.2022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Треугольник 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Треугольник 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Заголовок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rtlCol="0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rtlCol="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3" name="Рисунок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Треугольник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 с изображением и именем ав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29BCF-31CA-45E6-96CC-BA129A116466}" type="datetime1">
              <a:rPr lang="ru-RU" noProof="0" smtClean="0"/>
              <a:t>19.05.2022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rtlCol="0"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Разместите здесь цитату</a:t>
            </a:r>
          </a:p>
        </p:txBody>
      </p:sp>
      <p:sp>
        <p:nvSpPr>
          <p:cNvPr id="13" name="Треугольник 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(слев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7" name="Треугольник 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8" name="Треугольник 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олько заголовок (справ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3" name="Треугольник 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4" name="Треугольник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9" name="Треугольник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горизонтально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6" name="Дата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/>
          <a:p>
            <a:pPr rtl="0"/>
            <a:fld id="{EB1BB59D-052A-4394-93F0-FCFFEACBDA0E}" type="datetime1">
              <a:rPr lang="ru-RU" noProof="0" smtClean="0"/>
              <a:t>19.05.2022</a:t>
            </a:fld>
            <a:endParaRPr lang="ru-RU" noProof="0" dirty="0"/>
          </a:p>
        </p:txBody>
      </p:sp>
      <p:sp>
        <p:nvSpPr>
          <p:cNvPr id="17" name="Нижний колонтитул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8" name="Номер слайда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9" name="Заголовок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Треугольник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Треугольник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93410A-2FAD-4DB0-8AAD-50E579C8253A}" type="datetime1">
              <a:rPr lang="ru-RU" noProof="0" smtClean="0"/>
              <a:t>19.05.2022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9" name="Треугольник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_чер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2F423B-7D80-4197-93A6-B3BBF6D3981F}" type="datetime1">
              <a:rPr lang="ru-RU" noProof="0" smtClean="0"/>
              <a:t>19.05.2022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073FC2-DF50-43D9-861C-E76233AD77A3}" type="datetime1">
              <a:rPr lang="ru-RU" noProof="0" smtClean="0"/>
              <a:t>19.05.2022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_белы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E3CB3-B8F4-4C8C-B783-42A4BC27AD95}" type="datetime1">
              <a:rPr lang="ru-RU" noProof="0" smtClean="0"/>
              <a:t>19.05.2022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7" name="Заголовок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_белы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4D6618-3834-4B4B-9172-55CDDC16D680}" type="datetime1">
              <a:rPr lang="ru-RU" noProof="0" smtClean="0"/>
              <a:t>19.05.2022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1" name="Треугольник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Треугольник 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Заголовок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Треугольник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2400" noProof="0" dirty="0"/>
            </a:p>
          </p:txBody>
        </p:sp>
        <p:sp>
          <p:nvSpPr>
            <p:cNvPr id="15" name="Треугольник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noProof="0" dirty="0"/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45E4D-D81A-46A4-97A5-A855C0AC7B89}" type="datetime1">
              <a:rPr lang="ru-RU" noProof="0" smtClean="0"/>
              <a:t>19.05.2022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2400" noProof="0" dirty="0"/>
            </a:p>
          </p:txBody>
        </p:sp>
        <p:sp>
          <p:nvSpPr>
            <p:cNvPr id="21" name="Треугольник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sz="1400" noProof="0" dirty="0"/>
            </a:p>
          </p:txBody>
        </p:sp>
      </p:grpSp>
      <p:sp>
        <p:nvSpPr>
          <p:cNvPr id="22" name="Текст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Заголовок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513765-BF7A-4639-8136-1DA108E9B0A8}" type="datetime1">
              <a:rPr lang="ru-RU" noProof="0" smtClean="0"/>
              <a:t>19.05.2022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Треугольник 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Треугольник 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МЕСТО ДЛЯ ЗАГОЛОВКА</a:t>
            </a:r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rtlCol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FDC4B46-13CB-467C-BAB7-6BC4728FDA3B}" type="datetime1">
              <a:rPr lang="ru-RU" noProof="0" smtClean="0"/>
              <a:t>19.05.2022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/>
              <a:t>Компетенция</a:t>
            </a:r>
            <a:br>
              <a:rPr lang="ru-RU" dirty="0"/>
            </a:br>
            <a:r>
              <a:rPr lang="ru-RU" sz="4000" dirty="0"/>
              <a:t>Архитектор интеллектуальных систем управления</a:t>
            </a: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669" y="5067848"/>
            <a:ext cx="4567608" cy="1143000"/>
          </a:xfrm>
        </p:spPr>
        <p:txBody>
          <a:bodyPr rtlCol="0"/>
          <a:lstStyle/>
          <a:p>
            <a:pPr rtl="0"/>
            <a:r>
              <a:rPr lang="ru-RU" dirty="0"/>
              <a:t>Трунова Алина</a:t>
            </a:r>
          </a:p>
          <a:p>
            <a:pPr rtl="0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5899ED-9290-4CB4-9FC9-8C84B50CAA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4" r="187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37" y="1504814"/>
            <a:ext cx="2662177" cy="3247506"/>
          </a:xfrm>
        </p:spPr>
        <p:txBody>
          <a:bodyPr rtlCol="0">
            <a:noAutofit/>
          </a:bodyPr>
          <a:lstStyle/>
          <a:p>
            <a:pPr rtl="0"/>
            <a:r>
              <a:rPr lang="ru-RU" sz="2800" dirty="0">
                <a:solidFill>
                  <a:schemeClr val="bg1"/>
                </a:solidFill>
              </a:rPr>
              <a:t>На данном этапе создана схема дорог города, присвоено название программе и установлена иконка.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D24E8D3-E683-4253-8C58-21D636D53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30" y="539178"/>
            <a:ext cx="3980824" cy="4049957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17E1B25-086F-4F86-BE0D-AC0F3B5B0A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770" y="539178"/>
            <a:ext cx="3980824" cy="2320272"/>
          </a:xfrm>
          <a:prstGeom prst="rect">
            <a:avLst/>
          </a:prstGeom>
        </p:spPr>
      </p:pic>
      <p:sp>
        <p:nvSpPr>
          <p:cNvPr id="15" name="Объект 5">
            <a:extLst>
              <a:ext uri="{FF2B5EF4-FFF2-40B4-BE49-F238E27FC236}">
                <a16:creationId xmlns:a16="http://schemas.microsoft.com/office/drawing/2014/main" id="{27954C51-E177-40D5-99D7-6A33D0815254}"/>
              </a:ext>
            </a:extLst>
          </p:cNvPr>
          <p:cNvSpPr txBox="1">
            <a:spLocks/>
          </p:cNvSpPr>
          <p:nvPr/>
        </p:nvSpPr>
        <p:spPr>
          <a:xfrm>
            <a:off x="7890441" y="2713173"/>
            <a:ext cx="3815482" cy="8307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C5AE76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Рисунок 2 – Созданная мной схема дорог города</a:t>
            </a:r>
          </a:p>
        </p:txBody>
      </p:sp>
      <p:sp>
        <p:nvSpPr>
          <p:cNvPr id="16" name="Объект 5">
            <a:extLst>
              <a:ext uri="{FF2B5EF4-FFF2-40B4-BE49-F238E27FC236}">
                <a16:creationId xmlns:a16="http://schemas.microsoft.com/office/drawing/2014/main" id="{BB070C24-5877-4FCC-8D83-6935DBCD8B13}"/>
              </a:ext>
            </a:extLst>
          </p:cNvPr>
          <p:cNvSpPr txBox="1">
            <a:spLocks/>
          </p:cNvSpPr>
          <p:nvPr/>
        </p:nvSpPr>
        <p:spPr>
          <a:xfrm>
            <a:off x="3597801" y="4811974"/>
            <a:ext cx="3815482" cy="8384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C5AE76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Рисунок 1 – Шаблон схемы дорог города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E2ED82B-5CFC-42EF-837E-4B35B57F4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8361" y="4135130"/>
            <a:ext cx="1924983" cy="454005"/>
          </a:xfrm>
          <a:prstGeom prst="rect">
            <a:avLst/>
          </a:prstGeom>
        </p:spPr>
      </p:pic>
      <p:sp>
        <p:nvSpPr>
          <p:cNvPr id="19" name="Объект 5">
            <a:extLst>
              <a:ext uri="{FF2B5EF4-FFF2-40B4-BE49-F238E27FC236}">
                <a16:creationId xmlns:a16="http://schemas.microsoft.com/office/drawing/2014/main" id="{89E7B3AA-D52F-4142-B492-09B00D435D85}"/>
              </a:ext>
            </a:extLst>
          </p:cNvPr>
          <p:cNvSpPr txBox="1">
            <a:spLocks/>
          </p:cNvSpPr>
          <p:nvPr/>
        </p:nvSpPr>
        <p:spPr>
          <a:xfrm>
            <a:off x="7973112" y="4811974"/>
            <a:ext cx="3815482" cy="8384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C5AE76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Рисунок </a:t>
            </a:r>
            <a:r>
              <a:rPr lang="en-US" dirty="0"/>
              <a:t>3</a:t>
            </a:r>
            <a:r>
              <a:rPr lang="ru-RU" dirty="0"/>
              <a:t> – Название и иконка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8" y="2487239"/>
            <a:ext cx="2662177" cy="1829319"/>
          </a:xfrm>
        </p:spPr>
        <p:txBody>
          <a:bodyPr rtlCol="0">
            <a:normAutofit/>
          </a:bodyPr>
          <a:lstStyle/>
          <a:p>
            <a:pPr rtl="0"/>
            <a:r>
              <a:rPr lang="ru-RU" sz="2800" dirty="0">
                <a:solidFill>
                  <a:schemeClr val="bg1"/>
                </a:solidFill>
              </a:rPr>
              <a:t>На данном этапе создан пользовательский интерфейс. </a:t>
            </a:r>
          </a:p>
        </p:txBody>
      </p:sp>
      <p:sp>
        <p:nvSpPr>
          <p:cNvPr id="15" name="Объект 5">
            <a:extLst>
              <a:ext uri="{FF2B5EF4-FFF2-40B4-BE49-F238E27FC236}">
                <a16:creationId xmlns:a16="http://schemas.microsoft.com/office/drawing/2014/main" id="{27954C51-E177-40D5-99D7-6A33D0815254}"/>
              </a:ext>
            </a:extLst>
          </p:cNvPr>
          <p:cNvSpPr txBox="1">
            <a:spLocks/>
          </p:cNvSpPr>
          <p:nvPr/>
        </p:nvSpPr>
        <p:spPr>
          <a:xfrm>
            <a:off x="8095724" y="4876394"/>
            <a:ext cx="3815482" cy="8307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C5AE76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Рисунок 5 – Интерфейс после работы с кнопкой </a:t>
            </a:r>
          </a:p>
        </p:txBody>
      </p:sp>
      <p:sp>
        <p:nvSpPr>
          <p:cNvPr id="16" name="Объект 5">
            <a:extLst>
              <a:ext uri="{FF2B5EF4-FFF2-40B4-BE49-F238E27FC236}">
                <a16:creationId xmlns:a16="http://schemas.microsoft.com/office/drawing/2014/main" id="{BB070C24-5877-4FCC-8D83-6935DBCD8B13}"/>
              </a:ext>
            </a:extLst>
          </p:cNvPr>
          <p:cNvSpPr txBox="1">
            <a:spLocks/>
          </p:cNvSpPr>
          <p:nvPr/>
        </p:nvSpPr>
        <p:spPr>
          <a:xfrm>
            <a:off x="3437859" y="4876394"/>
            <a:ext cx="4377071" cy="10707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C5AE76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rgbClr val="C5AE7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Рисунок 4 – Начальный пользовательский 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8749B7-0965-4B31-AE0F-F3DF6AE1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629" y="1948441"/>
            <a:ext cx="4285301" cy="29069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257B01-784D-48B4-A110-26485CD50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930" y="1948440"/>
            <a:ext cx="4377070" cy="29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183" y="1861292"/>
            <a:ext cx="4534616" cy="910492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45621C-6359-4511-ACFF-FFAECC9575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6" r="134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01_TF11344857.potx" id="{76DE1DE2-F9C0-4364-B4FA-02FC73A545F7}" vid="{8A3957A4-7D6B-4125-9C8A-8A7742A1736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конференции с геометрическим оформлением</Template>
  <TotalTime>51</TotalTime>
  <Words>74</Words>
  <Application>Microsoft Office PowerPoint</Application>
  <PresentationFormat>Широкоэкранный</PresentationFormat>
  <Paragraphs>14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Garamond</vt:lpstr>
      <vt:lpstr>РетроспективаVTI</vt:lpstr>
      <vt:lpstr>Компетенция Архитектор интеллектуальных систем управления</vt:lpstr>
      <vt:lpstr>На данном этапе создана схема дорог города, присвоено название программе и установлена иконка.</vt:lpstr>
      <vt:lpstr>На данном этапе создан пользовательский интерфейс.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Компетенция Архитектор интеллектуальных систем управления</dc:title>
  <dc:creator>Трунова Алина Александровна</dc:creator>
  <cp:lastModifiedBy>Трунова Алина Александровна</cp:lastModifiedBy>
  <cp:revision>1</cp:revision>
  <dcterms:created xsi:type="dcterms:W3CDTF">2022-05-19T12:40:36Z</dcterms:created>
  <dcterms:modified xsi:type="dcterms:W3CDTF">2022-05-19T13:32:26Z</dcterms:modified>
</cp:coreProperties>
</file>