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QD1GKLpP9W8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 to short demo of Monte Carlo Simulation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https://www.youtube.com/watch?v=QD1GKLpP9W8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GOMC Capstone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	</a:t>
            </a:r>
            <a:r>
              <a:rPr lang="en" sz="1800"/>
              <a:t>Client: Younes Nejahi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78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By:  Muamer Besic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  Caleb Latimer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  Ahmed Taher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720675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Stack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ASP .Net , Razor, Pure.css, jQuery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C#, Github Api V3, JSON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C/C++, CMake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MySQL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Config mgmt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Github repository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Wire frames</a:t>
            </a:r>
          </a:p>
        </p:txBody>
      </p:sp>
      <p:pic>
        <p:nvPicPr>
          <p:cNvPr descr="Android Wireframe –  Menu Opened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52025"/>
            <a:ext cx="2893200" cy="410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 Wireframe.png"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160" y="1307850"/>
            <a:ext cx="19861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Mockup</a:t>
            </a:r>
          </a:p>
        </p:txBody>
      </p:sp>
      <p:pic>
        <p:nvPicPr>
          <p:cNvPr descr="Desktop Mockup - Menu Opened.png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113" y="1199825"/>
            <a:ext cx="619567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Mockup menu closed</a:t>
            </a:r>
          </a:p>
        </p:txBody>
      </p:sp>
      <p:pic>
        <p:nvPicPr>
          <p:cNvPr descr="Desktop Mockup.pn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313" y="1307850"/>
            <a:ext cx="676537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Build out and have TA review Requirements doc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Build out 2 more additional mockups for client to have feedback with more design options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Draft requirements presentation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646150" y="1814650"/>
            <a:ext cx="38517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Overview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316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Ahmed</a:t>
            </a:r>
          </a:p>
          <a:p>
            <a:pPr indent="-342900" lvl="0" marL="457200">
              <a:spcBef>
                <a:spcPts val="0"/>
              </a:spcBef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Intro, Overview, Conflict Resolution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Moe</a:t>
            </a:r>
          </a:p>
          <a:p>
            <a:pPr indent="-342900" lvl="0" marL="457200">
              <a:spcBef>
                <a:spcPts val="0"/>
              </a:spcBef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Project Plan, Team Organization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Caleb</a:t>
            </a:r>
          </a:p>
          <a:p>
            <a:pPr indent="-342900" lvl="0" marL="457200">
              <a:spcBef>
                <a:spcPts val="0"/>
              </a:spcBef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Project Scope,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GOMC stands for GPU Optimized Monte Carlo simulation engine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Website currently  static, forcing manual maintenance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Downloads page requires manual upkeep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Users are prone to input errors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Solution = Dynamic website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Scope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</a:t>
            </a:r>
            <a:r>
              <a:rPr lang="en" sz="1800"/>
              <a:t>esigning and implementing new website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Integrate github api for automated announcements and updates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User input -&gt; XML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Modify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Organization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UI/Front-End Lead: Caleb Latimer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Database/Back-End / Team Lead: Ahmed Taher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Documentation Lead: Muamer Besic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QA Lead - Caleb Latimer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Presentation Lead: Muamer Besic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Client Meetings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Every Wednesday 2p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TA Meetings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Every Thursday 3p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Requirements Meeting 9/20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Tech -Stack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Mockup/Wireframe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Research Sites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Discuss requirement prototype</a:t>
            </a: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Requirement Approval Meeting 9/27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Approve and review requirements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Present stack design scheme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Finalize development plan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Receive faculty feedback on wireframes and mockups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Prototype 1 Rev 10/4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Have code review for first master merge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Have TA critique design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Have code standards rbc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Have Style guide rbc</a:t>
            </a: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Prototype 1 rev 2 10/11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Have prototype 1 merged, tested and approved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Present and discuss DFD for api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Discuss design scheme for admin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Design Specs 10/18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TBD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Resolution Policies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000"/>
              <a:t>Verbal warning from the group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000"/>
              <a:t>Rest of team will have to make up the work not done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000"/>
              <a:t>Written communication</a:t>
            </a:r>
          </a:p>
          <a:p>
            <a:pPr indent="-3556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2000"/>
              <a:t>Inform the professor</a:t>
            </a:r>
          </a:p>
          <a:p>
            <a:pPr indent="-355600" lvl="0" marL="457200">
              <a:spcBef>
                <a:spcPts val="0"/>
              </a:spcBef>
              <a:buSzPct val="100000"/>
              <a:buAutoNum type="arabicParenR"/>
            </a:pPr>
            <a:r>
              <a:rPr lang="en" sz="2000"/>
              <a:t>Professor’s decision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