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4"/>
    <p:restoredTop sz="94664"/>
  </p:normalViewPr>
  <p:slideViewPr>
    <p:cSldViewPr snapToGrid="0" snapToObjects="1">
      <p:cViewPr varScale="1">
        <p:scale>
          <a:sx n="160" d="100"/>
          <a:sy n="160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9EC3-0CB5-C941-AEC8-2968140A65F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5E22-7378-C443-AF64-80301F5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Core Curriculum for Undergraduate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0D1F-7AB0-9949-AE97-2D49D415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Silas Bergen, Brant Deppa, Tisha Hooks, Todd Iverson, April Kerby, and Chris Malone;</a:t>
            </a:r>
          </a:p>
          <a:p>
            <a:r>
              <a:rPr lang="en-US" sz="1500" dirty="0"/>
              <a:t>Winona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2995-239A-0143-8905-3A0BA23B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at WSU</a:t>
            </a:r>
            <a:br>
              <a:rPr lang="en-US" dirty="0"/>
            </a:br>
            <a:r>
              <a:rPr lang="en-US" sz="3200" dirty="0"/>
              <a:t>A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BA8A-017E-184B-AD0F-CA71D6B3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in the fall of 2014</a:t>
            </a:r>
          </a:p>
          <a:p>
            <a:r>
              <a:rPr lang="en-US" dirty="0"/>
              <a:t>Growing program</a:t>
            </a:r>
          </a:p>
          <a:p>
            <a:pPr lvl="1"/>
            <a:r>
              <a:rPr lang="en-US" dirty="0"/>
              <a:t>?? Graduates so far</a:t>
            </a:r>
          </a:p>
          <a:p>
            <a:pPr lvl="1"/>
            <a:r>
              <a:rPr lang="en-US" dirty="0"/>
              <a:t>20(??) graduates next year</a:t>
            </a:r>
          </a:p>
          <a:p>
            <a:r>
              <a:rPr lang="en-US" dirty="0"/>
              <a:t>Start as a mix of CS + DSCI + STAT courses</a:t>
            </a:r>
          </a:p>
          <a:p>
            <a:pPr lvl="1"/>
            <a:r>
              <a:rPr lang="en-US" dirty="0"/>
              <a:t>Four DSCI at the start</a:t>
            </a:r>
          </a:p>
          <a:p>
            <a:r>
              <a:rPr lang="en-US" dirty="0"/>
              <a:t>Continued growth</a:t>
            </a:r>
          </a:p>
          <a:p>
            <a:pPr lvl="1"/>
            <a:r>
              <a:rPr lang="en-US" dirty="0"/>
              <a:t>Added 3 new DSCI courses</a:t>
            </a:r>
          </a:p>
          <a:p>
            <a:pPr lvl="1"/>
            <a:r>
              <a:rPr lang="en-US" dirty="0"/>
              <a:t>Plans for a math of DSCI and DSCI 101 Gen. Ed. course</a:t>
            </a:r>
          </a:p>
        </p:txBody>
      </p:sp>
    </p:spTree>
    <p:extLst>
      <p:ext uri="{BB962C8B-B14F-4D97-AF65-F5344CB8AC3E}">
        <p14:creationId xmlns:p14="http://schemas.microsoft.com/office/powerpoint/2010/main" val="212576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The Core Data Science Curriculum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80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1 – The Introductory Course</a:t>
            </a:r>
            <a:br>
              <a:rPr lang="en-US" dirty="0"/>
            </a:br>
            <a:r>
              <a:rPr lang="en-US" sz="3600" dirty="0"/>
              <a:t>Tuesday, 1:00-4:30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412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2 – Data Visualization</a:t>
            </a:r>
            <a:br>
              <a:rPr lang="en-US" dirty="0"/>
            </a:br>
            <a:r>
              <a:rPr lang="en-US" sz="3600" dirty="0"/>
              <a:t>Wednesday, 8:30-12:30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12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3 – Data Management</a:t>
            </a:r>
            <a:br>
              <a:rPr lang="en-US" dirty="0"/>
            </a:br>
            <a:r>
              <a:rPr lang="en-US" sz="3600" dirty="0"/>
              <a:t>Tuesday, 1:00-4:30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971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4 – Statistical Learning Theory</a:t>
            </a:r>
            <a:br>
              <a:rPr lang="en-US" dirty="0"/>
            </a:br>
            <a:r>
              <a:rPr lang="en-US" sz="3600" dirty="0"/>
              <a:t>Thursday, 8:30-12:30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238538" y="1950103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3619090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5839416" y="1950102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468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324</Words>
  <Application>Microsoft Macintosh PowerPoint</Application>
  <PresentationFormat>On-screen Show (4:3)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Core Curriculum for Undergraduate Data Science</vt:lpstr>
      <vt:lpstr>Data Science at WSU A History</vt:lpstr>
      <vt:lpstr>The Core Data Science Curriculum</vt:lpstr>
      <vt:lpstr>Block 1 – The Introductory Course Tuesday, 1:00-4:30  </vt:lpstr>
      <vt:lpstr>Block 2 – Data Visualization Wednesday, 8:30-12:30  </vt:lpstr>
      <vt:lpstr>Block 3 – Data Management Tuesday, 1:00-4:30  </vt:lpstr>
      <vt:lpstr>Block 4 – Statistical Learning Theory Thursday, 8:30-12:30  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Core Curriculum for Undergraduate Data Science</dc:title>
  <dc:creator>Microsoft Office User</dc:creator>
  <cp:lastModifiedBy>Microsoft Office User</cp:lastModifiedBy>
  <cp:revision>4</cp:revision>
  <dcterms:created xsi:type="dcterms:W3CDTF">2019-05-10T19:11:35Z</dcterms:created>
  <dcterms:modified xsi:type="dcterms:W3CDTF">2019-05-10T19:46:09Z</dcterms:modified>
</cp:coreProperties>
</file>