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/>
    <p:restoredTop sz="94664"/>
  </p:normalViewPr>
  <p:slideViewPr>
    <p:cSldViewPr snapToGrid="0" snapToObjects="1">
      <p:cViewPr varScale="1">
        <p:scale>
          <a:sx n="160" d="100"/>
          <a:sy n="160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Core Curriculum for Undergraduate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0D1F-7AB0-9949-AE97-2D49D415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Silas Bergen, Brant Deppa, Tisha Hooks, Todd Iverson, April Kerby, and Chris Malone;</a:t>
            </a:r>
          </a:p>
          <a:p>
            <a:r>
              <a:rPr lang="en-US" sz="1500" dirty="0"/>
              <a:t>Winona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9AEC-A5AC-2C4A-822F-2A1DC9A0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Block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AF57-FF19-E841-A508-9FF93014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 Verbs</a:t>
            </a:r>
          </a:p>
          <a:p>
            <a:r>
              <a:rPr lang="en-US" dirty="0"/>
              <a:t>Cleaning Data with OpenRefine</a:t>
            </a:r>
          </a:p>
          <a:p>
            <a:r>
              <a:rPr lang="en-US" dirty="0"/>
              <a:t>Introduction to arules</a:t>
            </a:r>
          </a:p>
          <a:p>
            <a:r>
              <a:rPr lang="en-US" dirty="0"/>
              <a:t>Data Verbs, dplyr, and the data verbs</a:t>
            </a:r>
          </a:p>
          <a:p>
            <a:r>
              <a:rPr lang="en-US" dirty="0"/>
              <a:t>Introduction to CART</a:t>
            </a:r>
          </a:p>
        </p:txBody>
      </p:sp>
    </p:spTree>
    <p:extLst>
      <p:ext uri="{BB962C8B-B14F-4D97-AF65-F5344CB8AC3E}">
        <p14:creationId xmlns:p14="http://schemas.microsoft.com/office/powerpoint/2010/main" val="38285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2995-239A-0143-8905-3A0BA23B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at WSU</a:t>
            </a:r>
            <a:br>
              <a:rPr lang="en-US" dirty="0"/>
            </a:br>
            <a:r>
              <a:rPr lang="en-US" sz="3200" dirty="0"/>
              <a:t>A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BA8A-017E-184B-AD0F-CA71D6B3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in the fall of 2014</a:t>
            </a:r>
          </a:p>
          <a:p>
            <a:r>
              <a:rPr lang="en-US" dirty="0"/>
              <a:t>Growing program</a:t>
            </a:r>
          </a:p>
          <a:p>
            <a:pPr lvl="1"/>
            <a:r>
              <a:rPr lang="en-US" dirty="0"/>
              <a:t>?? Graduates so far</a:t>
            </a:r>
          </a:p>
          <a:p>
            <a:pPr lvl="1"/>
            <a:r>
              <a:rPr lang="en-US" dirty="0"/>
              <a:t>20(??) graduates next year</a:t>
            </a:r>
          </a:p>
          <a:p>
            <a:r>
              <a:rPr lang="en-US" dirty="0"/>
              <a:t>Start as a mix of CS + DSCI + STAT courses</a:t>
            </a:r>
          </a:p>
          <a:p>
            <a:pPr lvl="1"/>
            <a:r>
              <a:rPr lang="en-US" dirty="0"/>
              <a:t>Four DSCI at the start</a:t>
            </a:r>
          </a:p>
          <a:p>
            <a:r>
              <a:rPr lang="en-US" dirty="0"/>
              <a:t>Continued growth</a:t>
            </a:r>
          </a:p>
          <a:p>
            <a:pPr lvl="1"/>
            <a:r>
              <a:rPr lang="en-US" dirty="0"/>
              <a:t>Added 3 new DSCI courses</a:t>
            </a:r>
          </a:p>
          <a:p>
            <a:pPr lvl="1"/>
            <a:r>
              <a:rPr lang="en-US" dirty="0"/>
              <a:t>Plans for a math of DSCI and DSCI 101 Gen. Ed. course</a:t>
            </a:r>
          </a:p>
        </p:txBody>
      </p:sp>
    </p:spTree>
    <p:extLst>
      <p:ext uri="{BB962C8B-B14F-4D97-AF65-F5344CB8AC3E}">
        <p14:creationId xmlns:p14="http://schemas.microsoft.com/office/powerpoint/2010/main" val="212576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The Core Data Science Curriculum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80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1 – The Introductory Course</a:t>
            </a:r>
            <a:br>
              <a:rPr lang="en-US" dirty="0"/>
            </a:br>
            <a:r>
              <a:rPr lang="en-US" sz="3600" dirty="0"/>
              <a:t>Tuesday, 1:00-4:30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412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2 – Data Visualization</a:t>
            </a:r>
            <a:br>
              <a:rPr lang="en-US" dirty="0"/>
            </a:br>
            <a:r>
              <a:rPr lang="en-US" sz="3600" dirty="0"/>
              <a:t>Wednesday, 8:30-12:30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1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3 – Data Management</a:t>
            </a:r>
            <a:br>
              <a:rPr lang="en-US" dirty="0"/>
            </a:br>
            <a:r>
              <a:rPr lang="en-US" sz="3600" dirty="0"/>
              <a:t>Tuesday, 1:00-4:30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971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4 – Statistical Learning Theory</a:t>
            </a:r>
            <a:br>
              <a:rPr lang="en-US" dirty="0"/>
            </a:br>
            <a:r>
              <a:rPr lang="en-US" sz="3600" dirty="0"/>
              <a:t>Thursday, 8:30-12:30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468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4788-3D0C-3242-93DF-0B12BAF2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DSCI 210</a:t>
            </a:r>
            <a:br>
              <a:rPr lang="en-US" dirty="0"/>
            </a:br>
            <a:r>
              <a:rPr lang="en-US" sz="3200" dirty="0"/>
              <a:t>A survey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64D3-579C-5D4A-851E-8100B685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</a:t>
            </a:r>
          </a:p>
          <a:p>
            <a:r>
              <a:rPr lang="en-US" dirty="0"/>
              <a:t>Data Management</a:t>
            </a:r>
          </a:p>
          <a:p>
            <a:pPr lvl="1"/>
            <a:r>
              <a:rPr lang="en-US" dirty="0"/>
              <a:t>Focus tabular data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A little bit of the grammar of graphics</a:t>
            </a:r>
          </a:p>
          <a:p>
            <a:r>
              <a:rPr lang="en-US" dirty="0"/>
              <a:t>Statistical Learning</a:t>
            </a:r>
          </a:p>
          <a:p>
            <a:pPr lvl="1"/>
            <a:r>
              <a:rPr lang="en-US" dirty="0"/>
              <a:t>Unsupervised </a:t>
            </a:r>
            <a:r>
              <a:rPr lang="en-US" dirty="0">
                <a:sym typeface="Wingdings" pitchFamily="2" charset="2"/>
              </a:rPr>
              <a:t> Association Rules</a:t>
            </a:r>
          </a:p>
          <a:p>
            <a:pPr lvl="1"/>
            <a:r>
              <a:rPr lang="en-US" dirty="0">
                <a:sym typeface="Wingdings" pitchFamily="2" charset="2"/>
              </a:rPr>
              <a:t>Supervised 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9704-8D86-AB4F-A5D3-EE866959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Principles Behind the Course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ADE7-1825-E84D-9744-94545C76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scaffolding for later courses</a:t>
            </a:r>
          </a:p>
          <a:p>
            <a:r>
              <a:rPr lang="en-US" dirty="0"/>
              <a:t>Use messy data!</a:t>
            </a:r>
          </a:p>
          <a:p>
            <a:pPr lvl="1"/>
            <a:r>
              <a:rPr lang="en-US" dirty="0"/>
              <a:t>but not too messy</a:t>
            </a:r>
          </a:p>
          <a:p>
            <a:r>
              <a:rPr lang="en-US" dirty="0"/>
              <a:t>Take the students through the full data cycle multiple times</a:t>
            </a:r>
          </a:p>
          <a:p>
            <a:r>
              <a:rPr lang="en-US" dirty="0"/>
              <a:t>Keep clear of statistical content</a:t>
            </a:r>
          </a:p>
          <a:p>
            <a:pPr lvl="1"/>
            <a:r>
              <a:rPr lang="en-US" dirty="0"/>
              <a:t>No inference</a:t>
            </a:r>
          </a:p>
          <a:p>
            <a:pPr lvl="1"/>
            <a:r>
              <a:rPr lang="en-US" dirty="0"/>
              <a:t>No parametric models</a:t>
            </a:r>
          </a:p>
        </p:txBody>
      </p:sp>
    </p:spTree>
    <p:extLst>
      <p:ext uri="{BB962C8B-B14F-4D97-AF65-F5344CB8AC3E}">
        <p14:creationId xmlns:p14="http://schemas.microsoft.com/office/powerpoint/2010/main" val="263193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415</Words>
  <Application>Microsoft Macintosh PowerPoint</Application>
  <PresentationFormat>On-screen Show (4:3)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 Core Curriculum for Undergraduate Data Science</vt:lpstr>
      <vt:lpstr>Data Science at WSU A History</vt:lpstr>
      <vt:lpstr>The Core Data Science Curriculum</vt:lpstr>
      <vt:lpstr>Block 1 – The Introductory Course Tuesday, 1:00-4:30  </vt:lpstr>
      <vt:lpstr>Block 2 – Data Visualization Wednesday, 8:30-12:30  </vt:lpstr>
      <vt:lpstr>Block 3 – Data Management Tuesday, 1:00-4:30  </vt:lpstr>
      <vt:lpstr>Block 4 – Statistical Learning Theory Thursday, 8:30-12:30  </vt:lpstr>
      <vt:lpstr>DSCI 210 A survey of data science</vt:lpstr>
      <vt:lpstr>Principles Behind the Course Design</vt:lpstr>
      <vt:lpstr>Format of Block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Core Curriculum for Undergraduate Data Science</dc:title>
  <dc:creator>Microsoft Office User</dc:creator>
  <cp:lastModifiedBy>Microsoft Office User</cp:lastModifiedBy>
  <cp:revision>5</cp:revision>
  <dcterms:created xsi:type="dcterms:W3CDTF">2019-05-10T19:11:35Z</dcterms:created>
  <dcterms:modified xsi:type="dcterms:W3CDTF">2019-05-10T19:58:02Z</dcterms:modified>
</cp:coreProperties>
</file>