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>
        <p:scale>
          <a:sx n="100" d="100"/>
          <a:sy n="100" d="100"/>
        </p:scale>
        <p:origin x="72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0874-0199-4D27-B273-53A8165F4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B2F74-E02B-4BF5-A97F-F68CD9BB8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F5AB0-7848-43DA-95C3-B87A7362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6E20-413F-4196-9E13-62A02A0927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19568-374A-429E-916A-DF887B9F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A8E8C-49A9-49E5-930C-DD6294D4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286F-8614-49E1-8D46-43AD193E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76BB-9F58-44F6-B372-56B452F5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7EDDB-55CD-43C8-8387-E185F6D7D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5A166-653D-4645-999E-2D369C52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6E20-413F-4196-9E13-62A02A0927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86BF9-EF75-4FDA-915E-ECE7A229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7640-27A4-4E48-AD54-B09B95C3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286F-8614-49E1-8D46-43AD193E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5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57DC3-91B6-47EA-853F-5D8A6DCCF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DEB63-13D8-42AB-84AA-17E8D8EBF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4F8BB-726A-4A98-B1AE-46AF800D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6E20-413F-4196-9E13-62A02A0927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E4ABE-B85E-4A34-B996-AE848E7F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BE67C-0CFE-4C16-8729-2E7C77A8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286F-8614-49E1-8D46-43AD193E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3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5B28-5AC6-48FA-AF3A-223A5F0F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E8048-3FC8-4F1A-BB72-752AD8328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B9CBA-B882-48C3-A327-36C6E3EB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6E20-413F-4196-9E13-62A02A0927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69CC3-484C-404C-B6A1-0DC8A595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F7B87-1492-4D03-8105-CF432B30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286F-8614-49E1-8D46-43AD193E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979E-30B1-4858-9FAE-5E7414E8D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5363F-DC16-4D29-8834-5A4F9A4FA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4D94-7A82-424A-A8BD-A15D4F10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6E20-413F-4196-9E13-62A02A0927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E302D-A7ED-4D08-8BFF-474F0C11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267D2-3008-4336-87C3-6DC7A526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286F-8614-49E1-8D46-43AD193E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0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792F-3BB3-4541-90F0-2DA927F1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7FF61-1465-484B-BC01-8D2F069D0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3E0D3-B437-4C40-BF77-89E250FE0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E9E74-D4E3-4757-AF03-96B5107E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6E20-413F-4196-9E13-62A02A0927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BE3BC-4472-4E38-97E8-488403D5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A071E-3DA6-4D6E-AA49-1C68FECF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286F-8614-49E1-8D46-43AD193E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8652-E92C-4DE2-AA30-F642AACB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0877F-5BFF-4972-A7F6-7A63B99CC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6F613-F8B9-47AF-9C52-4A941F031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DA1F2-C2B2-49AB-AC4D-778497A76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D97D4-0441-44B2-8FD7-19FC23FD0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3EFF3-794C-432D-A7F3-61E0487D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6E20-413F-4196-9E13-62A02A0927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07AD3-E2CF-45E6-ADBD-18F0D716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F8663-6A1E-4CCB-8578-CC738DD9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286F-8614-49E1-8D46-43AD193E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9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901E-2293-45A2-BD2A-3B1229E2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16ABC-99DD-47C0-A924-ED0DA419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6E20-413F-4196-9E13-62A02A0927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40A38-6762-4D87-ABD4-E0DD6740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088FF-6793-40A8-A0E4-1E3013DF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286F-8614-49E1-8D46-43AD193E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0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07141-A291-4C50-80B8-A31252D1D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6E20-413F-4196-9E13-62A02A0927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D1E35-67BD-4E56-91E7-B8910EAE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29033-2192-47FB-B723-D5DCA2AA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286F-8614-49E1-8D46-43AD193E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3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0469-EB16-4907-88E3-D4C7BFB1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CB98-C47D-4611-A7A9-8D38941C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F3F5B-281D-496D-B406-75599732C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ADD07-A0A5-4A93-A9A0-8857FE9A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6E20-413F-4196-9E13-62A02A0927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CAEC8-8683-4DA3-8B5D-A8CE143B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040A8-D3D2-41D5-A273-9AF034FB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286F-8614-49E1-8D46-43AD193E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3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B2E8-4143-467C-B059-D6C27805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B6E5A-9762-4975-B90A-2BC6D4452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0904D-CFDB-4BA9-9147-6CB76ADC9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6BDB2-77C4-4359-8471-A239C8BC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6E20-413F-4196-9E13-62A02A0927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18A69-87E0-41DF-94E0-AFE6C4417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36D5D-016A-4B77-B405-9FD559A4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286F-8614-49E1-8D46-43AD193E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24114-887A-426E-BC8B-9B5C8F6E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6AEF5-1D0E-470F-B9BA-1BDC455D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B2D58-67A6-45F7-B490-B3127FF97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6E20-413F-4196-9E13-62A02A0927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58504-076D-491E-8C8A-D04FF8BC3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580CE-EA1C-4FC9-B8A5-3A547046D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C286F-8614-49E1-8D46-43AD193E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7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E756-1D6E-4F35-B4CE-0003997B5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D6E34-9764-4C45-954C-30A4B61C8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5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45A167-4D02-4C9E-B06B-447A21E80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89" y="486824"/>
            <a:ext cx="8408555" cy="42502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3FB692-3257-4B66-86B5-A486CFE76F16}"/>
              </a:ext>
            </a:extLst>
          </p:cNvPr>
          <p:cNvSpPr txBox="1"/>
          <p:nvPr/>
        </p:nvSpPr>
        <p:spPr>
          <a:xfrm rot="16200000">
            <a:off x="-730119" y="2458073"/>
            <a:ext cx="272602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HIV Rate per 100,000 Population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0A114B-A925-4B21-9345-8B9966166C96}"/>
              </a:ext>
            </a:extLst>
          </p:cNvPr>
          <p:cNvSpPr/>
          <p:nvPr/>
        </p:nvSpPr>
        <p:spPr>
          <a:xfrm>
            <a:off x="786781" y="3974974"/>
            <a:ext cx="396560" cy="404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DC5A06-56E6-4C88-90D7-9259E5230BFA}"/>
              </a:ext>
            </a:extLst>
          </p:cNvPr>
          <p:cNvSpPr/>
          <p:nvPr/>
        </p:nvSpPr>
        <p:spPr>
          <a:xfrm>
            <a:off x="3398070" y="4362911"/>
            <a:ext cx="2480215" cy="404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0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377767A7-FF3B-4861-AA86-BA270DAD5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477041"/>
            <a:ext cx="5954809" cy="2580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61DB51-15DC-4BCA-9DB1-088E93A02C35}"/>
              </a:ext>
            </a:extLst>
          </p:cNvPr>
          <p:cNvSpPr txBox="1"/>
          <p:nvPr/>
        </p:nvSpPr>
        <p:spPr>
          <a:xfrm>
            <a:off x="6996872" y="743873"/>
            <a:ext cx="533171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u="sng" dirty="0"/>
              <a:t>Task 1: Identify three intended comparisons</a:t>
            </a:r>
            <a:br>
              <a:rPr lang="en-US" u="sng" dirty="0"/>
            </a:br>
            <a:r>
              <a:rPr lang="en-US" sz="1000" u="sng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77428-4612-421B-8EF7-9A8EFC36C38C}"/>
              </a:ext>
            </a:extLst>
          </p:cNvPr>
          <p:cNvSpPr txBox="1"/>
          <p:nvPr/>
        </p:nvSpPr>
        <p:spPr>
          <a:xfrm>
            <a:off x="3740151" y="3200984"/>
            <a:ext cx="823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Task 2: Provide a rough sketch of a re-design to enhance the intended comparisons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17C0E8-77B6-47AF-A617-A5FEC741D980}"/>
              </a:ext>
            </a:extLst>
          </p:cNvPr>
          <p:cNvSpPr/>
          <p:nvPr/>
        </p:nvSpPr>
        <p:spPr>
          <a:xfrm>
            <a:off x="3771900" y="3519517"/>
            <a:ext cx="8182036" cy="32241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4EF1C20-4955-48A5-8849-295F8A52A2B3}"/>
              </a:ext>
            </a:extLst>
          </p:cNvPr>
          <p:cNvGrpSpPr/>
          <p:nvPr/>
        </p:nvGrpSpPr>
        <p:grpSpPr>
          <a:xfrm>
            <a:off x="408353" y="3882698"/>
            <a:ext cx="2806438" cy="2109843"/>
            <a:chOff x="601374" y="3567397"/>
            <a:chExt cx="2806438" cy="210984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521B590-E758-42B7-80BB-9B5D90671C1D}"/>
                </a:ext>
              </a:extLst>
            </p:cNvPr>
            <p:cNvGrpSpPr/>
            <p:nvPr/>
          </p:nvGrpSpPr>
          <p:grpSpPr>
            <a:xfrm>
              <a:off x="601374" y="3567397"/>
              <a:ext cx="2645997" cy="2109843"/>
              <a:chOff x="155514" y="3764247"/>
              <a:chExt cx="2645997" cy="210984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5977F4-DD2C-492C-94FF-CD12B2109004}"/>
                  </a:ext>
                </a:extLst>
              </p:cNvPr>
              <p:cNvSpPr txBox="1"/>
              <p:nvPr/>
            </p:nvSpPr>
            <p:spPr>
              <a:xfrm>
                <a:off x="367548" y="3764247"/>
                <a:ext cx="2433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 Gestalt Principles</a:t>
                </a:r>
                <a:endParaRPr lang="en-US" dirty="0"/>
              </a:p>
            </p:txBody>
          </p:sp>
          <p:pic>
            <p:nvPicPr>
              <p:cNvPr id="12" name="Picture 11" descr="Icon&#10;&#10;Description automatically generated">
                <a:extLst>
                  <a:ext uri="{FF2B5EF4-FFF2-40B4-BE49-F238E27FC236}">
                    <a16:creationId xmlns:a16="http://schemas.microsoft.com/office/drawing/2014/main" id="{D2C74A11-3695-4F31-ABA8-B44FFEBFB4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4520" y="4173960"/>
                <a:ext cx="531545" cy="399925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A4654A-0313-4593-9130-02F4CA2EF972}"/>
                  </a:ext>
                </a:extLst>
              </p:cNvPr>
              <p:cNvSpPr txBox="1"/>
              <p:nvPr/>
            </p:nvSpPr>
            <p:spPr>
              <a:xfrm>
                <a:off x="155514" y="4165321"/>
                <a:ext cx="1288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Enclosure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908AC9-E86C-4632-858C-572BB1034DB5}"/>
                  </a:ext>
                </a:extLst>
              </p:cNvPr>
              <p:cNvSpPr txBox="1"/>
              <p:nvPr/>
            </p:nvSpPr>
            <p:spPr>
              <a:xfrm>
                <a:off x="322155" y="4591803"/>
                <a:ext cx="14172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Connection</a:t>
                </a:r>
              </a:p>
            </p:txBody>
          </p:sp>
          <p:pic>
            <p:nvPicPr>
              <p:cNvPr id="19" name="Picture 18" descr="Icon&#10;&#10;Description automatically generated">
                <a:extLst>
                  <a:ext uri="{FF2B5EF4-FFF2-40B4-BE49-F238E27FC236}">
                    <a16:creationId xmlns:a16="http://schemas.microsoft.com/office/drawing/2014/main" id="{1E90ADCB-0181-47DA-A815-FD0D1B8837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1978" y="4614266"/>
                <a:ext cx="420523" cy="353240"/>
              </a:xfrm>
              <a:prstGeom prst="rect">
                <a:avLst/>
              </a:prstGeom>
            </p:spPr>
          </p:pic>
          <p:pic>
            <p:nvPicPr>
              <p:cNvPr id="21" name="Picture 20" descr="Chart, icon, bubble chart&#10;&#10;Description automatically generated">
                <a:extLst>
                  <a:ext uri="{FF2B5EF4-FFF2-40B4-BE49-F238E27FC236}">
                    <a16:creationId xmlns:a16="http://schemas.microsoft.com/office/drawing/2014/main" id="{DA70A5DD-9BF5-47BA-9EEA-5D52D7E5B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1978" y="5068609"/>
                <a:ext cx="435767" cy="311970"/>
              </a:xfrm>
              <a:prstGeom prst="rect">
                <a:avLst/>
              </a:prstGeom>
            </p:spPr>
          </p:pic>
          <p:pic>
            <p:nvPicPr>
              <p:cNvPr id="23" name="Picture 22" descr="Icon&#10;&#10;Description automatically generated">
                <a:extLst>
                  <a:ext uri="{FF2B5EF4-FFF2-40B4-BE49-F238E27FC236}">
                    <a16:creationId xmlns:a16="http://schemas.microsoft.com/office/drawing/2014/main" id="{55D0B0FB-45D9-454F-A3DB-63A7A493D2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1978" y="5490943"/>
                <a:ext cx="403957" cy="369332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A48A19B-C2F2-4FBD-A4EC-2C039DD6E6DE}"/>
                  </a:ext>
                </a:extLst>
              </p:cNvPr>
              <p:cNvSpPr txBox="1"/>
              <p:nvPr/>
            </p:nvSpPr>
            <p:spPr>
              <a:xfrm>
                <a:off x="315804" y="5031194"/>
                <a:ext cx="14172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Proximity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0A6D796-1B46-4113-BCAC-FD2F161FE53C}"/>
                  </a:ext>
                </a:extLst>
              </p:cNvPr>
              <p:cNvSpPr txBox="1"/>
              <p:nvPr/>
            </p:nvSpPr>
            <p:spPr>
              <a:xfrm>
                <a:off x="322153" y="5504758"/>
                <a:ext cx="14172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Similarity</a:t>
                </a: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CC0E6CD-9C8B-477D-BFD1-C7CE5D6D2612}"/>
                </a:ext>
              </a:extLst>
            </p:cNvPr>
            <p:cNvCxnSpPr>
              <a:cxnSpLocks/>
            </p:cNvCxnSpPr>
            <p:nvPr/>
          </p:nvCxnSpPr>
          <p:spPr>
            <a:xfrm>
              <a:off x="2998586" y="4346969"/>
              <a:ext cx="0" cy="1022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4C695AA-F2A2-4901-9FB1-D8B2358615C2}"/>
                </a:ext>
              </a:extLst>
            </p:cNvPr>
            <p:cNvSpPr txBox="1"/>
            <p:nvPr/>
          </p:nvSpPr>
          <p:spPr>
            <a:xfrm>
              <a:off x="2673770" y="4054484"/>
              <a:ext cx="7340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/>
                <a:t>Strongest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46CCB6-B11E-41F3-9207-889D0538D581}"/>
                </a:ext>
              </a:extLst>
            </p:cNvPr>
            <p:cNvSpPr txBox="1"/>
            <p:nvPr/>
          </p:nvSpPr>
          <p:spPr>
            <a:xfrm>
              <a:off x="2663538" y="5369463"/>
              <a:ext cx="670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/>
                <a:t>Weakest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403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98A9F931-9AC5-4EA3-9101-D08370935EE8}"/>
              </a:ext>
            </a:extLst>
          </p:cNvPr>
          <p:cNvGrpSpPr/>
          <p:nvPr/>
        </p:nvGrpSpPr>
        <p:grpSpPr>
          <a:xfrm>
            <a:off x="3397250" y="1482725"/>
            <a:ext cx="247650" cy="169544"/>
            <a:chOff x="3397250" y="1482725"/>
            <a:chExt cx="247650" cy="1695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8A89DE0-6B10-468F-ADBB-25DD6982A02B}"/>
                </a:ext>
              </a:extLst>
            </p:cNvPr>
            <p:cNvGrpSpPr/>
            <p:nvPr/>
          </p:nvGrpSpPr>
          <p:grpSpPr>
            <a:xfrm>
              <a:off x="3597275" y="1482725"/>
              <a:ext cx="47625" cy="169544"/>
              <a:chOff x="3590925" y="1489075"/>
              <a:chExt cx="47625" cy="169544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AA23C39-3038-4922-A1BA-AD656CEA0306}"/>
                  </a:ext>
                </a:extLst>
              </p:cNvPr>
              <p:cNvSpPr/>
              <p:nvPr/>
            </p:nvSpPr>
            <p:spPr>
              <a:xfrm>
                <a:off x="3590925" y="1489075"/>
                <a:ext cx="47625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94140B9-97CF-4281-BDBA-4F50AFC6F0EC}"/>
                  </a:ext>
                </a:extLst>
              </p:cNvPr>
              <p:cNvSpPr/>
              <p:nvPr/>
            </p:nvSpPr>
            <p:spPr>
              <a:xfrm>
                <a:off x="3590925" y="1549400"/>
                <a:ext cx="47625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0C87FB7-3854-4412-94C7-4D2825B2D4CF}"/>
                  </a:ext>
                </a:extLst>
              </p:cNvPr>
              <p:cNvSpPr/>
              <p:nvPr/>
            </p:nvSpPr>
            <p:spPr>
              <a:xfrm>
                <a:off x="3590925" y="1612900"/>
                <a:ext cx="47625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3096ED3-BFA2-44E8-8F22-45E7FE9BDB53}"/>
                </a:ext>
              </a:extLst>
            </p:cNvPr>
            <p:cNvGrpSpPr/>
            <p:nvPr/>
          </p:nvGrpSpPr>
          <p:grpSpPr>
            <a:xfrm>
              <a:off x="3397250" y="1482725"/>
              <a:ext cx="47625" cy="169544"/>
              <a:chOff x="3590925" y="1489075"/>
              <a:chExt cx="47625" cy="169544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6A35427-EB26-404D-8F5E-4EA11A7D2595}"/>
                  </a:ext>
                </a:extLst>
              </p:cNvPr>
              <p:cNvSpPr/>
              <p:nvPr/>
            </p:nvSpPr>
            <p:spPr>
              <a:xfrm>
                <a:off x="3590925" y="1489075"/>
                <a:ext cx="47625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EBB5FC4-F355-4166-965B-0DBCD7D4BEE5}"/>
                  </a:ext>
                </a:extLst>
              </p:cNvPr>
              <p:cNvSpPr/>
              <p:nvPr/>
            </p:nvSpPr>
            <p:spPr>
              <a:xfrm>
                <a:off x="3590925" y="1549400"/>
                <a:ext cx="47625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CC1AF6A-1040-48DF-B4D0-C3E88FD03B3D}"/>
                  </a:ext>
                </a:extLst>
              </p:cNvPr>
              <p:cNvSpPr/>
              <p:nvPr/>
            </p:nvSpPr>
            <p:spPr>
              <a:xfrm>
                <a:off x="3590925" y="1612900"/>
                <a:ext cx="47625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AE7CFCD-793D-4E7F-A976-EC7C928E4C9A}"/>
                </a:ext>
              </a:extLst>
            </p:cNvPr>
            <p:cNvGrpSpPr/>
            <p:nvPr/>
          </p:nvGrpSpPr>
          <p:grpSpPr>
            <a:xfrm>
              <a:off x="3468687" y="1482725"/>
              <a:ext cx="47625" cy="169544"/>
              <a:chOff x="3590925" y="1489075"/>
              <a:chExt cx="47625" cy="169544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F42C323-1E96-40D0-894B-F2F00015BE6A}"/>
                  </a:ext>
                </a:extLst>
              </p:cNvPr>
              <p:cNvSpPr/>
              <p:nvPr/>
            </p:nvSpPr>
            <p:spPr>
              <a:xfrm>
                <a:off x="3590925" y="1489075"/>
                <a:ext cx="47625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139D43A-9B3F-4CA1-AD5D-FB1B5C46ADFF}"/>
                  </a:ext>
                </a:extLst>
              </p:cNvPr>
              <p:cNvSpPr/>
              <p:nvPr/>
            </p:nvSpPr>
            <p:spPr>
              <a:xfrm>
                <a:off x="3590925" y="1549400"/>
                <a:ext cx="47625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822E2C-12B1-419D-B975-7DA50719BAF6}"/>
                  </a:ext>
                </a:extLst>
              </p:cNvPr>
              <p:cNvSpPr/>
              <p:nvPr/>
            </p:nvSpPr>
            <p:spPr>
              <a:xfrm>
                <a:off x="3590925" y="1612900"/>
                <a:ext cx="47625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9994619-F2E5-4F54-90D8-454A4D19CA2A}"/>
              </a:ext>
            </a:extLst>
          </p:cNvPr>
          <p:cNvGrpSpPr/>
          <p:nvPr/>
        </p:nvGrpSpPr>
        <p:grpSpPr>
          <a:xfrm>
            <a:off x="3394075" y="1762125"/>
            <a:ext cx="47625" cy="169544"/>
            <a:chOff x="3590925" y="1489075"/>
            <a:chExt cx="47625" cy="16954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D44EF3-7F56-4EB5-8221-640EE1A71658}"/>
                </a:ext>
              </a:extLst>
            </p:cNvPr>
            <p:cNvSpPr/>
            <p:nvPr/>
          </p:nvSpPr>
          <p:spPr>
            <a:xfrm>
              <a:off x="3590925" y="1489075"/>
              <a:ext cx="47625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54C6D4B-6171-423C-965B-E52D4115EB6F}"/>
                </a:ext>
              </a:extLst>
            </p:cNvPr>
            <p:cNvSpPr/>
            <p:nvPr/>
          </p:nvSpPr>
          <p:spPr>
            <a:xfrm>
              <a:off x="3590925" y="1549400"/>
              <a:ext cx="47625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391996-2855-4B91-BEE5-3671CD914AE4}"/>
                </a:ext>
              </a:extLst>
            </p:cNvPr>
            <p:cNvSpPr/>
            <p:nvPr/>
          </p:nvSpPr>
          <p:spPr>
            <a:xfrm>
              <a:off x="3590925" y="1612900"/>
              <a:ext cx="47625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B6D30E-FEC8-4A29-82D6-E8F42943D5B5}"/>
              </a:ext>
            </a:extLst>
          </p:cNvPr>
          <p:cNvGrpSpPr/>
          <p:nvPr/>
        </p:nvGrpSpPr>
        <p:grpSpPr>
          <a:xfrm>
            <a:off x="3468687" y="1762125"/>
            <a:ext cx="47625" cy="169544"/>
            <a:chOff x="3590925" y="1489075"/>
            <a:chExt cx="47625" cy="16954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8D11122-5207-4BC5-9745-C50DA37DEBEC}"/>
                </a:ext>
              </a:extLst>
            </p:cNvPr>
            <p:cNvSpPr/>
            <p:nvPr/>
          </p:nvSpPr>
          <p:spPr>
            <a:xfrm>
              <a:off x="3590925" y="1489075"/>
              <a:ext cx="47625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7872B6C-3F2F-4DC6-8DEA-CE271399DC88}"/>
                </a:ext>
              </a:extLst>
            </p:cNvPr>
            <p:cNvSpPr/>
            <p:nvPr/>
          </p:nvSpPr>
          <p:spPr>
            <a:xfrm>
              <a:off x="3590925" y="1549400"/>
              <a:ext cx="47625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720355-0A29-4DC3-A9F0-16423A68B30E}"/>
                </a:ext>
              </a:extLst>
            </p:cNvPr>
            <p:cNvSpPr/>
            <p:nvPr/>
          </p:nvSpPr>
          <p:spPr>
            <a:xfrm>
              <a:off x="3590925" y="1612900"/>
              <a:ext cx="47625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BB70CB-2DC6-4939-95B7-85723930C02E}"/>
              </a:ext>
            </a:extLst>
          </p:cNvPr>
          <p:cNvGrpSpPr/>
          <p:nvPr/>
        </p:nvGrpSpPr>
        <p:grpSpPr>
          <a:xfrm>
            <a:off x="3543300" y="1762125"/>
            <a:ext cx="47625" cy="169544"/>
            <a:chOff x="3590925" y="1489075"/>
            <a:chExt cx="47625" cy="16954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F0DC175-420E-45E7-A23E-3EF00242B685}"/>
                </a:ext>
              </a:extLst>
            </p:cNvPr>
            <p:cNvSpPr/>
            <p:nvPr/>
          </p:nvSpPr>
          <p:spPr>
            <a:xfrm>
              <a:off x="3590925" y="1489075"/>
              <a:ext cx="47625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7EB832-38AA-4095-A072-BB600EB4B21D}"/>
                </a:ext>
              </a:extLst>
            </p:cNvPr>
            <p:cNvSpPr/>
            <p:nvPr/>
          </p:nvSpPr>
          <p:spPr>
            <a:xfrm>
              <a:off x="3590925" y="1549400"/>
              <a:ext cx="47625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570F2ED-9ED9-4ADA-AE22-50993832C611}"/>
                </a:ext>
              </a:extLst>
            </p:cNvPr>
            <p:cNvSpPr/>
            <p:nvPr/>
          </p:nvSpPr>
          <p:spPr>
            <a:xfrm>
              <a:off x="3590925" y="1612900"/>
              <a:ext cx="47625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1A0240-F662-48DC-89D1-B54DE8944589}"/>
              </a:ext>
            </a:extLst>
          </p:cNvPr>
          <p:cNvGrpSpPr/>
          <p:nvPr/>
        </p:nvGrpSpPr>
        <p:grpSpPr>
          <a:xfrm>
            <a:off x="3582987" y="2108200"/>
            <a:ext cx="47625" cy="169544"/>
            <a:chOff x="3590925" y="1489075"/>
            <a:chExt cx="47625" cy="16954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AB0524D-30A9-42D9-A463-80D8FF90FBF9}"/>
                </a:ext>
              </a:extLst>
            </p:cNvPr>
            <p:cNvSpPr/>
            <p:nvPr/>
          </p:nvSpPr>
          <p:spPr>
            <a:xfrm>
              <a:off x="3590925" y="1489075"/>
              <a:ext cx="47625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63FB639-9E41-497F-BA67-DF40526EE10F}"/>
                </a:ext>
              </a:extLst>
            </p:cNvPr>
            <p:cNvSpPr/>
            <p:nvPr/>
          </p:nvSpPr>
          <p:spPr>
            <a:xfrm>
              <a:off x="3590925" y="1549400"/>
              <a:ext cx="47625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E2CE9CA-9ED7-4C84-BF1E-50639D4F5306}"/>
                </a:ext>
              </a:extLst>
            </p:cNvPr>
            <p:cNvSpPr/>
            <p:nvPr/>
          </p:nvSpPr>
          <p:spPr>
            <a:xfrm>
              <a:off x="3590925" y="1612900"/>
              <a:ext cx="47625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FCCA0BB-2E4E-4EC6-9BD4-AC2CE90B7AB9}"/>
              </a:ext>
            </a:extLst>
          </p:cNvPr>
          <p:cNvGrpSpPr/>
          <p:nvPr/>
        </p:nvGrpSpPr>
        <p:grpSpPr>
          <a:xfrm>
            <a:off x="3397250" y="2108200"/>
            <a:ext cx="47625" cy="169544"/>
            <a:chOff x="3590925" y="1489075"/>
            <a:chExt cx="47625" cy="16954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6526323-507C-4618-B761-10BF2353ABC6}"/>
                </a:ext>
              </a:extLst>
            </p:cNvPr>
            <p:cNvSpPr/>
            <p:nvPr/>
          </p:nvSpPr>
          <p:spPr>
            <a:xfrm>
              <a:off x="3590925" y="1489075"/>
              <a:ext cx="47625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533E731-B872-4AE8-8EDE-CB8D20185202}"/>
                </a:ext>
              </a:extLst>
            </p:cNvPr>
            <p:cNvSpPr/>
            <p:nvPr/>
          </p:nvSpPr>
          <p:spPr>
            <a:xfrm>
              <a:off x="3590925" y="1549400"/>
              <a:ext cx="47625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29730B8-997F-443A-AB7D-D68EB5C2B29D}"/>
                </a:ext>
              </a:extLst>
            </p:cNvPr>
            <p:cNvSpPr/>
            <p:nvPr/>
          </p:nvSpPr>
          <p:spPr>
            <a:xfrm>
              <a:off x="3590925" y="1612900"/>
              <a:ext cx="47625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D13BE2-FF87-43AC-92D1-30DE05EB9F14}"/>
              </a:ext>
            </a:extLst>
          </p:cNvPr>
          <p:cNvGrpSpPr/>
          <p:nvPr/>
        </p:nvGrpSpPr>
        <p:grpSpPr>
          <a:xfrm>
            <a:off x="3516312" y="2108200"/>
            <a:ext cx="47625" cy="169544"/>
            <a:chOff x="3590925" y="1489075"/>
            <a:chExt cx="47625" cy="169544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89A752B-17D3-4B14-A730-211391BE839C}"/>
                </a:ext>
              </a:extLst>
            </p:cNvPr>
            <p:cNvSpPr/>
            <p:nvPr/>
          </p:nvSpPr>
          <p:spPr>
            <a:xfrm>
              <a:off x="3590925" y="1489075"/>
              <a:ext cx="47625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354116A-0616-4F07-AD04-A6EC4D468FA0}"/>
                </a:ext>
              </a:extLst>
            </p:cNvPr>
            <p:cNvSpPr/>
            <p:nvPr/>
          </p:nvSpPr>
          <p:spPr>
            <a:xfrm>
              <a:off x="3590925" y="1549400"/>
              <a:ext cx="47625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0230094-DFB0-421E-B3B8-84C26AEC548D}"/>
                </a:ext>
              </a:extLst>
            </p:cNvPr>
            <p:cNvSpPr/>
            <p:nvPr/>
          </p:nvSpPr>
          <p:spPr>
            <a:xfrm>
              <a:off x="3590925" y="1612900"/>
              <a:ext cx="47625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9193D510-B119-4BEB-9FDD-1DA9F612B264}"/>
              </a:ext>
            </a:extLst>
          </p:cNvPr>
          <p:cNvSpPr/>
          <p:nvPr/>
        </p:nvSpPr>
        <p:spPr>
          <a:xfrm>
            <a:off x="3365501" y="2093593"/>
            <a:ext cx="106362" cy="19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A34A39-B06D-4A6E-8010-5AD295B30E5D}"/>
              </a:ext>
            </a:extLst>
          </p:cNvPr>
          <p:cNvSpPr/>
          <p:nvPr/>
        </p:nvSpPr>
        <p:spPr>
          <a:xfrm>
            <a:off x="3500298" y="2093593"/>
            <a:ext cx="141568" cy="19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548DE6D-1F6E-449E-B6D6-ACC68DFE4838}"/>
              </a:ext>
            </a:extLst>
          </p:cNvPr>
          <p:cNvGrpSpPr/>
          <p:nvPr/>
        </p:nvGrpSpPr>
        <p:grpSpPr>
          <a:xfrm>
            <a:off x="3543300" y="2451098"/>
            <a:ext cx="47625" cy="169544"/>
            <a:chOff x="3590925" y="1489075"/>
            <a:chExt cx="47625" cy="16954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E63EA99-AD97-4290-8740-E92332D71914}"/>
                </a:ext>
              </a:extLst>
            </p:cNvPr>
            <p:cNvSpPr/>
            <p:nvPr/>
          </p:nvSpPr>
          <p:spPr>
            <a:xfrm>
              <a:off x="3590925" y="1489075"/>
              <a:ext cx="47625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F3E4165-74B4-4152-AA5D-0068C651726F}"/>
                </a:ext>
              </a:extLst>
            </p:cNvPr>
            <p:cNvSpPr/>
            <p:nvPr/>
          </p:nvSpPr>
          <p:spPr>
            <a:xfrm>
              <a:off x="3590925" y="1549400"/>
              <a:ext cx="47625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A97913E-A4C3-41D3-ABA3-E089B12913F1}"/>
                </a:ext>
              </a:extLst>
            </p:cNvPr>
            <p:cNvSpPr/>
            <p:nvPr/>
          </p:nvSpPr>
          <p:spPr>
            <a:xfrm>
              <a:off x="3590925" y="1612900"/>
              <a:ext cx="47625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032F317-34CC-407E-A747-B9ED5CD44CE2}"/>
              </a:ext>
            </a:extLst>
          </p:cNvPr>
          <p:cNvGrpSpPr/>
          <p:nvPr/>
        </p:nvGrpSpPr>
        <p:grpSpPr>
          <a:xfrm>
            <a:off x="3397250" y="2451098"/>
            <a:ext cx="47625" cy="169544"/>
            <a:chOff x="3590925" y="1489075"/>
            <a:chExt cx="47625" cy="169544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2E45477-0A89-4FC5-BC09-960B0F2B89AB}"/>
                </a:ext>
              </a:extLst>
            </p:cNvPr>
            <p:cNvSpPr/>
            <p:nvPr/>
          </p:nvSpPr>
          <p:spPr>
            <a:xfrm>
              <a:off x="3590925" y="1489075"/>
              <a:ext cx="47625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877E63A-5FB1-4C16-90DD-3595DD3992C6}"/>
                </a:ext>
              </a:extLst>
            </p:cNvPr>
            <p:cNvSpPr/>
            <p:nvPr/>
          </p:nvSpPr>
          <p:spPr>
            <a:xfrm>
              <a:off x="3590925" y="1549400"/>
              <a:ext cx="47625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0CF95A2-03A2-4AE0-86B5-11E2E9B6EB42}"/>
                </a:ext>
              </a:extLst>
            </p:cNvPr>
            <p:cNvSpPr/>
            <p:nvPr/>
          </p:nvSpPr>
          <p:spPr>
            <a:xfrm>
              <a:off x="3590925" y="1612900"/>
              <a:ext cx="47625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3049DEF-AC2B-4153-AB56-1FDC55528871}"/>
              </a:ext>
            </a:extLst>
          </p:cNvPr>
          <p:cNvGrpSpPr/>
          <p:nvPr/>
        </p:nvGrpSpPr>
        <p:grpSpPr>
          <a:xfrm>
            <a:off x="3468687" y="2451098"/>
            <a:ext cx="47625" cy="169544"/>
            <a:chOff x="3590925" y="1489075"/>
            <a:chExt cx="47625" cy="169544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0F54514-1E35-4D35-A69C-078FFBD37417}"/>
                </a:ext>
              </a:extLst>
            </p:cNvPr>
            <p:cNvSpPr/>
            <p:nvPr/>
          </p:nvSpPr>
          <p:spPr>
            <a:xfrm>
              <a:off x="3590925" y="1489075"/>
              <a:ext cx="47625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0ED7EA6-D4DD-4B3A-BB8E-1F81700F889E}"/>
                </a:ext>
              </a:extLst>
            </p:cNvPr>
            <p:cNvSpPr/>
            <p:nvPr/>
          </p:nvSpPr>
          <p:spPr>
            <a:xfrm>
              <a:off x="3590925" y="1549400"/>
              <a:ext cx="47625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824E532-66B7-49A9-A014-0840D8B2A96A}"/>
                </a:ext>
              </a:extLst>
            </p:cNvPr>
            <p:cNvSpPr/>
            <p:nvPr/>
          </p:nvSpPr>
          <p:spPr>
            <a:xfrm>
              <a:off x="3590925" y="1612900"/>
              <a:ext cx="47625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4BA3C48-7A1A-46F7-BBC1-DB5A77AEF2E8}"/>
              </a:ext>
            </a:extLst>
          </p:cNvPr>
          <p:cNvCxnSpPr>
            <a:cxnSpLocks/>
          </p:cNvCxnSpPr>
          <p:nvPr/>
        </p:nvCxnSpPr>
        <p:spPr>
          <a:xfrm>
            <a:off x="3422025" y="2468585"/>
            <a:ext cx="0" cy="12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2B1E853-9650-482E-95FE-47EBCD2E74E6}"/>
              </a:ext>
            </a:extLst>
          </p:cNvPr>
          <p:cNvCxnSpPr>
            <a:cxnSpLocks/>
          </p:cNvCxnSpPr>
          <p:nvPr/>
        </p:nvCxnSpPr>
        <p:spPr>
          <a:xfrm>
            <a:off x="3491875" y="2465410"/>
            <a:ext cx="0" cy="12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82DB86C-87D9-400F-9418-96D9E4205583}"/>
              </a:ext>
            </a:extLst>
          </p:cNvPr>
          <p:cNvCxnSpPr>
            <a:cxnSpLocks/>
          </p:cNvCxnSpPr>
          <p:nvPr/>
        </p:nvCxnSpPr>
        <p:spPr>
          <a:xfrm>
            <a:off x="3564900" y="2468585"/>
            <a:ext cx="0" cy="12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33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9FAA54372EBF4B9C457D0B6A93D80C" ma:contentTypeVersion="9" ma:contentTypeDescription="Create a new document." ma:contentTypeScope="" ma:versionID="61f33164daef58e5d4660cee8fc3d9c8">
  <xsd:schema xmlns:xsd="http://www.w3.org/2001/XMLSchema" xmlns:xs="http://www.w3.org/2001/XMLSchema" xmlns:p="http://schemas.microsoft.com/office/2006/metadata/properties" xmlns:ns2="d9283280-a84d-4019-aeb7-eaef619ff7fe" targetNamespace="http://schemas.microsoft.com/office/2006/metadata/properties" ma:root="true" ma:fieldsID="8e1013b926c7bdb8c76b2040103e44b9" ns2:_="">
    <xsd:import namespace="d9283280-a84d-4019-aeb7-eaef619ff7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283280-a84d-4019-aeb7-eaef619ff7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18EBB9-36A6-4E79-8542-5E4B80B31B69}"/>
</file>

<file path=customXml/itemProps2.xml><?xml version="1.0" encoding="utf-8"?>
<ds:datastoreItem xmlns:ds="http://schemas.openxmlformats.org/officeDocument/2006/customXml" ds:itemID="{E2EA02DD-FD75-4E1F-9AE0-2DD2B129F762}"/>
</file>

<file path=customXml/itemProps3.xml><?xml version="1.0" encoding="utf-8"?>
<ds:datastoreItem xmlns:ds="http://schemas.openxmlformats.org/officeDocument/2006/customXml" ds:itemID="{8654CE59-8A6E-47C4-AA07-4B2852A3CD58}"/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Malone</dc:creator>
  <cp:lastModifiedBy>Chris Malone</cp:lastModifiedBy>
  <cp:revision>2</cp:revision>
  <dcterms:created xsi:type="dcterms:W3CDTF">2021-08-02T22:22:31Z</dcterms:created>
  <dcterms:modified xsi:type="dcterms:W3CDTF">2021-08-02T23:15:29Z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0x010100799FAA54372EBF4B9C457D0B6A93D80C</vt:lpwstr>
  </property>
</Properties>
</file>