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A3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4675" autoAdjust="0"/>
  </p:normalViewPr>
  <p:slideViewPr>
    <p:cSldViewPr>
      <p:cViewPr varScale="1">
        <p:scale>
          <a:sx n="107" d="100"/>
          <a:sy n="107" d="100"/>
        </p:scale>
        <p:origin x="-1098"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97E39B-2021-4CAB-98CA-EE1D7C706A05}" type="doc">
      <dgm:prSet loTypeId="urn:microsoft.com/office/officeart/2005/8/layout/hierarchy4" loCatId="relationship" qsTypeId="urn:microsoft.com/office/officeart/2005/8/quickstyle/simple5" qsCatId="simple" csTypeId="urn:microsoft.com/office/officeart/2005/8/colors/colorful4" csCatId="colorful" phldr="1"/>
      <dgm:spPr/>
      <dgm:t>
        <a:bodyPr/>
        <a:lstStyle/>
        <a:p>
          <a:endParaRPr lang="en-US"/>
        </a:p>
      </dgm:t>
    </dgm:pt>
    <dgm:pt modelId="{C4F08B72-39F7-4021-8C00-DD6E4ABC897F}">
      <dgm:prSet phldrT="[Text]"/>
      <dgm:spPr/>
      <dgm:t>
        <a:bodyPr/>
        <a:lstStyle/>
        <a:p>
          <a:r>
            <a:rPr lang="en-US" dirty="0" smtClean="0"/>
            <a:t>UI</a:t>
          </a:r>
          <a:endParaRPr lang="en-US" dirty="0"/>
        </a:p>
      </dgm:t>
    </dgm:pt>
    <dgm:pt modelId="{4B01ACC9-A345-4EFC-83CD-3D80312BA59D}" type="parTrans" cxnId="{0C25DA8B-2548-4543-96C0-12971FD2E37C}">
      <dgm:prSet/>
      <dgm:spPr/>
      <dgm:t>
        <a:bodyPr/>
        <a:lstStyle/>
        <a:p>
          <a:endParaRPr lang="en-US"/>
        </a:p>
      </dgm:t>
    </dgm:pt>
    <dgm:pt modelId="{3409AC53-5764-43EC-9474-145FB770BAE8}" type="sibTrans" cxnId="{0C25DA8B-2548-4543-96C0-12971FD2E37C}">
      <dgm:prSet/>
      <dgm:spPr/>
      <dgm:t>
        <a:bodyPr/>
        <a:lstStyle/>
        <a:p>
          <a:endParaRPr lang="en-US"/>
        </a:p>
      </dgm:t>
    </dgm:pt>
    <dgm:pt modelId="{BA7A8247-4BB0-483F-BDBF-19ECADDE0645}">
      <dgm:prSet phldrT="[Text]"/>
      <dgm:spPr/>
      <dgm:t>
        <a:bodyPr/>
        <a:lstStyle/>
        <a:p>
          <a:r>
            <a:rPr lang="en-US" dirty="0" smtClean="0"/>
            <a:t>Logic</a:t>
          </a:r>
          <a:endParaRPr lang="en-US" dirty="0"/>
        </a:p>
      </dgm:t>
    </dgm:pt>
    <dgm:pt modelId="{57544C11-B791-426E-A307-55143BCD971F}" type="parTrans" cxnId="{DCEF0378-FDC0-4BCC-92DD-EA6174312B69}">
      <dgm:prSet/>
      <dgm:spPr/>
      <dgm:t>
        <a:bodyPr/>
        <a:lstStyle/>
        <a:p>
          <a:endParaRPr lang="en-US"/>
        </a:p>
      </dgm:t>
    </dgm:pt>
    <dgm:pt modelId="{E1A7AF2E-026A-43D0-AC3B-F0DEF5170935}" type="sibTrans" cxnId="{DCEF0378-FDC0-4BCC-92DD-EA6174312B69}">
      <dgm:prSet/>
      <dgm:spPr/>
      <dgm:t>
        <a:bodyPr/>
        <a:lstStyle/>
        <a:p>
          <a:endParaRPr lang="en-US"/>
        </a:p>
      </dgm:t>
    </dgm:pt>
    <dgm:pt modelId="{DC1CF98A-C472-43D0-84D1-EF1E632A371F}" type="pres">
      <dgm:prSet presAssocID="{DC97E39B-2021-4CAB-98CA-EE1D7C706A05}" presName="Name0" presStyleCnt="0">
        <dgm:presLayoutVars>
          <dgm:chPref val="1"/>
          <dgm:dir/>
          <dgm:animOne val="branch"/>
          <dgm:animLvl val="lvl"/>
          <dgm:resizeHandles/>
        </dgm:presLayoutVars>
      </dgm:prSet>
      <dgm:spPr/>
      <dgm:t>
        <a:bodyPr/>
        <a:lstStyle/>
        <a:p>
          <a:endParaRPr lang="en-US"/>
        </a:p>
      </dgm:t>
    </dgm:pt>
    <dgm:pt modelId="{D930D61D-3734-4FC4-9105-13B64B6D0444}" type="pres">
      <dgm:prSet presAssocID="{C4F08B72-39F7-4021-8C00-DD6E4ABC897F}" presName="vertOne" presStyleCnt="0"/>
      <dgm:spPr/>
    </dgm:pt>
    <dgm:pt modelId="{87B280D6-33D4-4CBE-96E2-DF95283B6ADA}" type="pres">
      <dgm:prSet presAssocID="{C4F08B72-39F7-4021-8C00-DD6E4ABC897F}" presName="txOne" presStyleLbl="node0" presStyleIdx="0" presStyleCnt="1">
        <dgm:presLayoutVars>
          <dgm:chPref val="3"/>
        </dgm:presLayoutVars>
      </dgm:prSet>
      <dgm:spPr/>
      <dgm:t>
        <a:bodyPr/>
        <a:lstStyle/>
        <a:p>
          <a:endParaRPr lang="en-US"/>
        </a:p>
      </dgm:t>
    </dgm:pt>
    <dgm:pt modelId="{EFBD324E-7B11-426F-AE17-B674C94E6651}" type="pres">
      <dgm:prSet presAssocID="{C4F08B72-39F7-4021-8C00-DD6E4ABC897F}" presName="parTransOne" presStyleCnt="0"/>
      <dgm:spPr/>
    </dgm:pt>
    <dgm:pt modelId="{1F2DF503-E5A5-4C29-9A91-3F309CC12421}" type="pres">
      <dgm:prSet presAssocID="{C4F08B72-39F7-4021-8C00-DD6E4ABC897F}" presName="horzOne" presStyleCnt="0"/>
      <dgm:spPr/>
    </dgm:pt>
    <dgm:pt modelId="{4F218AC6-71EB-4A7D-803E-BDD8DF3C36BA}" type="pres">
      <dgm:prSet presAssocID="{BA7A8247-4BB0-483F-BDBF-19ECADDE0645}" presName="vertTwo" presStyleCnt="0"/>
      <dgm:spPr/>
    </dgm:pt>
    <dgm:pt modelId="{1FD610AE-B472-493E-B777-30319A5442BF}" type="pres">
      <dgm:prSet presAssocID="{BA7A8247-4BB0-483F-BDBF-19ECADDE0645}" presName="txTwo" presStyleLbl="node2" presStyleIdx="0" presStyleCnt="1">
        <dgm:presLayoutVars>
          <dgm:chPref val="3"/>
        </dgm:presLayoutVars>
      </dgm:prSet>
      <dgm:spPr/>
      <dgm:t>
        <a:bodyPr/>
        <a:lstStyle/>
        <a:p>
          <a:endParaRPr lang="en-US"/>
        </a:p>
      </dgm:t>
    </dgm:pt>
    <dgm:pt modelId="{3F0EBA21-2B2C-4715-A5BE-E9645D0DE002}" type="pres">
      <dgm:prSet presAssocID="{BA7A8247-4BB0-483F-BDBF-19ECADDE0645}" presName="horzTwo" presStyleCnt="0"/>
      <dgm:spPr/>
    </dgm:pt>
  </dgm:ptLst>
  <dgm:cxnLst>
    <dgm:cxn modelId="{FD7C79A0-53B3-4BF7-B8C5-826DE3DB102F}" type="presOf" srcId="{DC97E39B-2021-4CAB-98CA-EE1D7C706A05}" destId="{DC1CF98A-C472-43D0-84D1-EF1E632A371F}" srcOrd="0" destOrd="0" presId="urn:microsoft.com/office/officeart/2005/8/layout/hierarchy4"/>
    <dgm:cxn modelId="{DCEF0378-FDC0-4BCC-92DD-EA6174312B69}" srcId="{C4F08B72-39F7-4021-8C00-DD6E4ABC897F}" destId="{BA7A8247-4BB0-483F-BDBF-19ECADDE0645}" srcOrd="0" destOrd="0" parTransId="{57544C11-B791-426E-A307-55143BCD971F}" sibTransId="{E1A7AF2E-026A-43D0-AC3B-F0DEF5170935}"/>
    <dgm:cxn modelId="{0C25DA8B-2548-4543-96C0-12971FD2E37C}" srcId="{DC97E39B-2021-4CAB-98CA-EE1D7C706A05}" destId="{C4F08B72-39F7-4021-8C00-DD6E4ABC897F}" srcOrd="0" destOrd="0" parTransId="{4B01ACC9-A345-4EFC-83CD-3D80312BA59D}" sibTransId="{3409AC53-5764-43EC-9474-145FB770BAE8}"/>
    <dgm:cxn modelId="{47DB2D83-3B80-48AD-BF54-17D3005FCD7D}" type="presOf" srcId="{BA7A8247-4BB0-483F-BDBF-19ECADDE0645}" destId="{1FD610AE-B472-493E-B777-30319A5442BF}" srcOrd="0" destOrd="0" presId="urn:microsoft.com/office/officeart/2005/8/layout/hierarchy4"/>
    <dgm:cxn modelId="{F9AE252B-9B67-4C79-BDAE-7235EECDD505}" type="presOf" srcId="{C4F08B72-39F7-4021-8C00-DD6E4ABC897F}" destId="{87B280D6-33D4-4CBE-96E2-DF95283B6ADA}" srcOrd="0" destOrd="0" presId="urn:microsoft.com/office/officeart/2005/8/layout/hierarchy4"/>
    <dgm:cxn modelId="{DC3C42F0-772F-4632-A372-0E812D451738}" type="presParOf" srcId="{DC1CF98A-C472-43D0-84D1-EF1E632A371F}" destId="{D930D61D-3734-4FC4-9105-13B64B6D0444}" srcOrd="0" destOrd="0" presId="urn:microsoft.com/office/officeart/2005/8/layout/hierarchy4"/>
    <dgm:cxn modelId="{C5F7EF36-DC08-444B-963A-4CC0535D9F5F}" type="presParOf" srcId="{D930D61D-3734-4FC4-9105-13B64B6D0444}" destId="{87B280D6-33D4-4CBE-96E2-DF95283B6ADA}" srcOrd="0" destOrd="0" presId="urn:microsoft.com/office/officeart/2005/8/layout/hierarchy4"/>
    <dgm:cxn modelId="{91B5D7F2-9E9A-4A05-8ECF-7B34A58260E1}" type="presParOf" srcId="{D930D61D-3734-4FC4-9105-13B64B6D0444}" destId="{EFBD324E-7B11-426F-AE17-B674C94E6651}" srcOrd="1" destOrd="0" presId="urn:microsoft.com/office/officeart/2005/8/layout/hierarchy4"/>
    <dgm:cxn modelId="{00939516-1209-40F8-A095-435F92E19B90}" type="presParOf" srcId="{D930D61D-3734-4FC4-9105-13B64B6D0444}" destId="{1F2DF503-E5A5-4C29-9A91-3F309CC12421}" srcOrd="2" destOrd="0" presId="urn:microsoft.com/office/officeart/2005/8/layout/hierarchy4"/>
    <dgm:cxn modelId="{3D5AB158-9C49-413A-9E96-8BF1F6E1663D}" type="presParOf" srcId="{1F2DF503-E5A5-4C29-9A91-3F309CC12421}" destId="{4F218AC6-71EB-4A7D-803E-BDD8DF3C36BA}" srcOrd="0" destOrd="0" presId="urn:microsoft.com/office/officeart/2005/8/layout/hierarchy4"/>
    <dgm:cxn modelId="{EEBBD0A4-84F8-490E-ABD7-6B4E760EE165}" type="presParOf" srcId="{4F218AC6-71EB-4A7D-803E-BDD8DF3C36BA}" destId="{1FD610AE-B472-493E-B777-30319A5442BF}" srcOrd="0" destOrd="0" presId="urn:microsoft.com/office/officeart/2005/8/layout/hierarchy4"/>
    <dgm:cxn modelId="{D2AF4C58-F86E-40C5-B89C-00B493884D87}" type="presParOf" srcId="{4F218AC6-71EB-4A7D-803E-BDD8DF3C36BA}" destId="{3F0EBA21-2B2C-4715-A5BE-E9645D0DE002}"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AB5C5B-61C9-491E-9646-AC37B2C93AD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E8AE38AE-029A-4ACE-BE7A-D825CC1D29A8}">
      <dgm:prSet phldrT="[Text]">
        <dgm:style>
          <a:lnRef idx="0">
            <a:schemeClr val="accent5"/>
          </a:lnRef>
          <a:fillRef idx="3">
            <a:schemeClr val="accent5"/>
          </a:fillRef>
          <a:effectRef idx="3">
            <a:schemeClr val="accent5"/>
          </a:effectRef>
          <a:fontRef idx="minor">
            <a:schemeClr val="lt1"/>
          </a:fontRef>
        </dgm:style>
      </dgm:prSet>
      <dgm:spPr/>
      <dgm:t>
        <a:bodyPr/>
        <a:lstStyle/>
        <a:p>
          <a:r>
            <a:rPr lang="en-US" dirty="0" smtClean="0"/>
            <a:t>Workspace Object</a:t>
          </a:r>
          <a:endParaRPr lang="en-US" dirty="0"/>
        </a:p>
      </dgm:t>
    </dgm:pt>
    <dgm:pt modelId="{D03F58AA-C15C-4482-A60D-85CB63B600BF}" type="parTrans" cxnId="{7C3C1AE1-6883-41A8-B07A-02BE9FA5A261}">
      <dgm:prSet/>
      <dgm:spPr/>
      <dgm:t>
        <a:bodyPr/>
        <a:lstStyle/>
        <a:p>
          <a:endParaRPr lang="en-US"/>
        </a:p>
      </dgm:t>
    </dgm:pt>
    <dgm:pt modelId="{5F2DF66F-C3F8-43D4-8369-70A7978B0ADC}" type="sibTrans" cxnId="{7C3C1AE1-6883-41A8-B07A-02BE9FA5A261}">
      <dgm:prSet/>
      <dgm:spPr/>
      <dgm:t>
        <a:bodyPr/>
        <a:lstStyle/>
        <a:p>
          <a:endParaRPr lang="en-US"/>
        </a:p>
      </dgm:t>
    </dgm:pt>
    <dgm:pt modelId="{41CFF9A1-5470-411A-8D2D-E48CD5EFB893}">
      <dgm:prSet phldrT="[Text]">
        <dgm:style>
          <a:lnRef idx="0">
            <a:schemeClr val="accent4"/>
          </a:lnRef>
          <a:fillRef idx="3">
            <a:schemeClr val="accent4"/>
          </a:fillRef>
          <a:effectRef idx="3">
            <a:schemeClr val="accent4"/>
          </a:effectRef>
          <a:fontRef idx="minor">
            <a:schemeClr val="lt1"/>
          </a:fontRef>
        </dgm:style>
      </dgm:prSet>
      <dgm:spPr/>
      <dgm:t>
        <a:bodyPr/>
        <a:lstStyle/>
        <a:p>
          <a:r>
            <a:rPr lang="en-US" dirty="0" smtClean="0"/>
            <a:t>Stream Collection</a:t>
          </a:r>
          <a:endParaRPr lang="en-US" dirty="0"/>
        </a:p>
      </dgm:t>
    </dgm:pt>
    <dgm:pt modelId="{DE6BF0C4-7B22-4B46-A940-C730DBFE5A4C}" type="parTrans" cxnId="{47AB41E1-AE86-4643-81E9-21B0229839FB}">
      <dgm:prSet/>
      <dgm:spPr/>
      <dgm:t>
        <a:bodyPr/>
        <a:lstStyle/>
        <a:p>
          <a:endParaRPr lang="en-US"/>
        </a:p>
      </dgm:t>
    </dgm:pt>
    <dgm:pt modelId="{F427F754-A1D9-41A1-8BEC-773279C51EB2}" type="sibTrans" cxnId="{47AB41E1-AE86-4643-81E9-21B0229839FB}">
      <dgm:prSet/>
      <dgm:spPr/>
      <dgm:t>
        <a:bodyPr/>
        <a:lstStyle/>
        <a:p>
          <a:endParaRPr lang="en-US"/>
        </a:p>
      </dgm:t>
    </dgm:pt>
    <dgm:pt modelId="{46E8883E-8867-4EEC-862D-EE2CB8F18642}">
      <dgm:prSet phldrT="[Text]">
        <dgm:style>
          <a:lnRef idx="0">
            <a:schemeClr val="accent4"/>
          </a:lnRef>
          <a:fillRef idx="3">
            <a:schemeClr val="accent4"/>
          </a:fillRef>
          <a:effectRef idx="3">
            <a:schemeClr val="accent4"/>
          </a:effectRef>
          <a:fontRef idx="minor">
            <a:schemeClr val="lt1"/>
          </a:fontRef>
        </dgm:style>
      </dgm:prSet>
      <dgm:spPr/>
      <dgm:t>
        <a:bodyPr/>
        <a:lstStyle/>
        <a:p>
          <a:r>
            <a:rPr lang="en-US" dirty="0" smtClean="0"/>
            <a:t>Process Unit Collection</a:t>
          </a:r>
          <a:endParaRPr lang="en-US" dirty="0"/>
        </a:p>
      </dgm:t>
    </dgm:pt>
    <dgm:pt modelId="{6E2D0E71-685A-4B73-845E-BE56658F12A7}" type="parTrans" cxnId="{A7F03FC1-BA83-434E-8485-5503DB6D199D}">
      <dgm:prSet/>
      <dgm:spPr/>
      <dgm:t>
        <a:bodyPr/>
        <a:lstStyle/>
        <a:p>
          <a:endParaRPr lang="en-US"/>
        </a:p>
      </dgm:t>
    </dgm:pt>
    <dgm:pt modelId="{2B4C125C-BA82-4B1C-8A39-C9544D110327}" type="sibTrans" cxnId="{A7F03FC1-BA83-434E-8485-5503DB6D199D}">
      <dgm:prSet/>
      <dgm:spPr/>
      <dgm:t>
        <a:bodyPr/>
        <a:lstStyle/>
        <a:p>
          <a:endParaRPr lang="en-US"/>
        </a:p>
      </dgm:t>
    </dgm:pt>
    <dgm:pt modelId="{C62B236D-257E-4232-968B-30FB3FA5348E}">
      <dgm:prSet phldrT="[Text]">
        <dgm:style>
          <a:lnRef idx="0">
            <a:schemeClr val="accent4"/>
          </a:lnRef>
          <a:fillRef idx="3">
            <a:schemeClr val="accent4"/>
          </a:fillRef>
          <a:effectRef idx="3">
            <a:schemeClr val="accent4"/>
          </a:effectRef>
          <a:fontRef idx="minor">
            <a:schemeClr val="lt1"/>
          </a:fontRef>
        </dgm:style>
      </dgm:prSet>
      <dgm:spPr/>
      <dgm:t>
        <a:bodyPr/>
        <a:lstStyle/>
        <a:p>
          <a:r>
            <a:rPr lang="en-US" dirty="0" smtClean="0"/>
            <a:t>Sticky Note Collection</a:t>
          </a:r>
          <a:endParaRPr lang="en-US" dirty="0"/>
        </a:p>
      </dgm:t>
    </dgm:pt>
    <dgm:pt modelId="{2EF7ADF2-3FF1-4823-8439-ECCDEEABD21B}" type="parTrans" cxnId="{66C5E84A-049B-4BD9-9F63-5F539EEB56FE}">
      <dgm:prSet/>
      <dgm:spPr/>
      <dgm:t>
        <a:bodyPr/>
        <a:lstStyle/>
        <a:p>
          <a:endParaRPr lang="en-US"/>
        </a:p>
      </dgm:t>
    </dgm:pt>
    <dgm:pt modelId="{83D47C6B-50B0-406B-81B0-27CA9B9838D4}" type="sibTrans" cxnId="{66C5E84A-049B-4BD9-9F63-5F539EEB56FE}">
      <dgm:prSet/>
      <dgm:spPr/>
      <dgm:t>
        <a:bodyPr/>
        <a:lstStyle/>
        <a:p>
          <a:endParaRPr lang="en-US"/>
        </a:p>
      </dgm:t>
    </dgm:pt>
    <dgm:pt modelId="{8D7BB357-0FA3-4079-8C24-B3BF6D9282D1}">
      <dgm:prSet phldrT="[Text]">
        <dgm:style>
          <a:lnRef idx="0">
            <a:schemeClr val="accent4"/>
          </a:lnRef>
          <a:fillRef idx="3">
            <a:schemeClr val="accent4"/>
          </a:fillRef>
          <a:effectRef idx="3">
            <a:schemeClr val="accent4"/>
          </a:effectRef>
          <a:fontRef idx="minor">
            <a:schemeClr val="lt1"/>
          </a:fontRef>
        </dgm:style>
      </dgm:prSet>
      <dgm:spPr/>
      <dgm:t>
        <a:bodyPr/>
        <a:lstStyle/>
        <a:p>
          <a:r>
            <a:rPr lang="en-US" dirty="0" smtClean="0"/>
            <a:t>Equation Collection</a:t>
          </a:r>
          <a:endParaRPr lang="en-US" dirty="0"/>
        </a:p>
      </dgm:t>
    </dgm:pt>
    <dgm:pt modelId="{87246FE8-00FA-44AA-8E3D-79D541AAE9F2}" type="parTrans" cxnId="{1F083223-119C-4E01-A040-CA4B68A90CDD}">
      <dgm:prSet/>
      <dgm:spPr/>
      <dgm:t>
        <a:bodyPr/>
        <a:lstStyle/>
        <a:p>
          <a:endParaRPr lang="en-US"/>
        </a:p>
      </dgm:t>
    </dgm:pt>
    <dgm:pt modelId="{2A69FE7C-95C4-476C-BF88-6D9B2ACC64DD}" type="sibTrans" cxnId="{1F083223-119C-4E01-A040-CA4B68A90CDD}">
      <dgm:prSet/>
      <dgm:spPr/>
      <dgm:t>
        <a:bodyPr/>
        <a:lstStyle/>
        <a:p>
          <a:endParaRPr lang="en-US"/>
        </a:p>
      </dgm:t>
    </dgm:pt>
    <dgm:pt modelId="{4FFED07A-D9D5-4A3B-A475-07CE02BF2245}">
      <dgm:prSet phldrT="[Text]">
        <dgm:style>
          <a:lnRef idx="0">
            <a:schemeClr val="accent6"/>
          </a:lnRef>
          <a:fillRef idx="3">
            <a:schemeClr val="accent6"/>
          </a:fillRef>
          <a:effectRef idx="3">
            <a:schemeClr val="accent6"/>
          </a:effectRef>
          <a:fontRef idx="minor">
            <a:schemeClr val="lt1"/>
          </a:fontRef>
        </dgm:style>
      </dgm:prSet>
      <dgm:spPr/>
      <dgm:t>
        <a:bodyPr/>
        <a:lstStyle/>
        <a:p>
          <a:r>
            <a:rPr lang="en-US" dirty="0" smtClean="0"/>
            <a:t>Degrees of Freedom Analysis</a:t>
          </a:r>
          <a:endParaRPr lang="en-US" dirty="0"/>
        </a:p>
      </dgm:t>
    </dgm:pt>
    <dgm:pt modelId="{4C1CB35C-C777-4FA5-8493-A0DA24607F89}" type="parTrans" cxnId="{376C8E47-6CF2-4BC6-8B5F-5A8B5366A166}">
      <dgm:prSet/>
      <dgm:spPr/>
      <dgm:t>
        <a:bodyPr/>
        <a:lstStyle/>
        <a:p>
          <a:endParaRPr lang="en-US"/>
        </a:p>
      </dgm:t>
    </dgm:pt>
    <dgm:pt modelId="{5E0F4CC7-147E-40B8-B1CC-3A8316FB6882}" type="sibTrans" cxnId="{376C8E47-6CF2-4BC6-8B5F-5A8B5366A166}">
      <dgm:prSet/>
      <dgm:spPr/>
      <dgm:t>
        <a:bodyPr/>
        <a:lstStyle/>
        <a:p>
          <a:endParaRPr lang="en-US"/>
        </a:p>
      </dgm:t>
    </dgm:pt>
    <dgm:pt modelId="{0B87ECD8-92FE-431E-915E-FBE495AE898C}" type="pres">
      <dgm:prSet presAssocID="{6AAB5C5B-61C9-491E-9646-AC37B2C93AD2}" presName="hierChild1" presStyleCnt="0">
        <dgm:presLayoutVars>
          <dgm:orgChart val="1"/>
          <dgm:chPref val="1"/>
          <dgm:dir/>
          <dgm:animOne val="branch"/>
          <dgm:animLvl val="lvl"/>
          <dgm:resizeHandles/>
        </dgm:presLayoutVars>
      </dgm:prSet>
      <dgm:spPr/>
      <dgm:t>
        <a:bodyPr/>
        <a:lstStyle/>
        <a:p>
          <a:endParaRPr lang="en-US"/>
        </a:p>
      </dgm:t>
    </dgm:pt>
    <dgm:pt modelId="{D70D5273-4461-47D0-9E41-2B8555671110}" type="pres">
      <dgm:prSet presAssocID="{E8AE38AE-029A-4ACE-BE7A-D825CC1D29A8}" presName="hierRoot1" presStyleCnt="0">
        <dgm:presLayoutVars>
          <dgm:hierBranch val="init"/>
        </dgm:presLayoutVars>
      </dgm:prSet>
      <dgm:spPr/>
    </dgm:pt>
    <dgm:pt modelId="{E0FE2183-0A4C-41B6-9671-4D4B6CC355C1}" type="pres">
      <dgm:prSet presAssocID="{E8AE38AE-029A-4ACE-BE7A-D825CC1D29A8}" presName="rootComposite1" presStyleCnt="0"/>
      <dgm:spPr/>
    </dgm:pt>
    <dgm:pt modelId="{C7BC43E0-F237-4743-8C3E-67843EB3E173}" type="pres">
      <dgm:prSet presAssocID="{E8AE38AE-029A-4ACE-BE7A-D825CC1D29A8}" presName="rootText1" presStyleLbl="node0" presStyleIdx="0" presStyleCnt="1">
        <dgm:presLayoutVars>
          <dgm:chPref val="3"/>
        </dgm:presLayoutVars>
      </dgm:prSet>
      <dgm:spPr/>
      <dgm:t>
        <a:bodyPr/>
        <a:lstStyle/>
        <a:p>
          <a:endParaRPr lang="en-US"/>
        </a:p>
      </dgm:t>
    </dgm:pt>
    <dgm:pt modelId="{280A85B2-BEF0-4338-8C1A-1D7057FED778}" type="pres">
      <dgm:prSet presAssocID="{E8AE38AE-029A-4ACE-BE7A-D825CC1D29A8}" presName="rootConnector1" presStyleLbl="node1" presStyleIdx="0" presStyleCnt="0"/>
      <dgm:spPr/>
      <dgm:t>
        <a:bodyPr/>
        <a:lstStyle/>
        <a:p>
          <a:endParaRPr lang="en-US"/>
        </a:p>
      </dgm:t>
    </dgm:pt>
    <dgm:pt modelId="{5BAE07ED-2B8E-4EB2-AC2B-100903EC29BA}" type="pres">
      <dgm:prSet presAssocID="{E8AE38AE-029A-4ACE-BE7A-D825CC1D29A8}" presName="hierChild2" presStyleCnt="0"/>
      <dgm:spPr/>
    </dgm:pt>
    <dgm:pt modelId="{D2DE7205-3635-499A-A6B8-DB1BA97E4844}" type="pres">
      <dgm:prSet presAssocID="{DE6BF0C4-7B22-4B46-A940-C730DBFE5A4C}" presName="Name37" presStyleLbl="parChTrans1D2" presStyleIdx="0" presStyleCnt="5"/>
      <dgm:spPr/>
      <dgm:t>
        <a:bodyPr/>
        <a:lstStyle/>
        <a:p>
          <a:endParaRPr lang="en-US"/>
        </a:p>
      </dgm:t>
    </dgm:pt>
    <dgm:pt modelId="{28BF4C14-4C76-4331-B35B-E38185AEDFEB}" type="pres">
      <dgm:prSet presAssocID="{41CFF9A1-5470-411A-8D2D-E48CD5EFB893}" presName="hierRoot2" presStyleCnt="0">
        <dgm:presLayoutVars>
          <dgm:hierBranch val="init"/>
        </dgm:presLayoutVars>
      </dgm:prSet>
      <dgm:spPr/>
    </dgm:pt>
    <dgm:pt modelId="{9A886E6E-DC92-4830-82CB-122DCC5E9BBE}" type="pres">
      <dgm:prSet presAssocID="{41CFF9A1-5470-411A-8D2D-E48CD5EFB893}" presName="rootComposite" presStyleCnt="0"/>
      <dgm:spPr/>
    </dgm:pt>
    <dgm:pt modelId="{89FC0EFF-5B3A-4789-8B9F-113D0DDE642A}" type="pres">
      <dgm:prSet presAssocID="{41CFF9A1-5470-411A-8D2D-E48CD5EFB893}" presName="rootText" presStyleLbl="node2" presStyleIdx="0" presStyleCnt="5">
        <dgm:presLayoutVars>
          <dgm:chPref val="3"/>
        </dgm:presLayoutVars>
      </dgm:prSet>
      <dgm:spPr/>
      <dgm:t>
        <a:bodyPr/>
        <a:lstStyle/>
        <a:p>
          <a:endParaRPr lang="en-US"/>
        </a:p>
      </dgm:t>
    </dgm:pt>
    <dgm:pt modelId="{9AB7568B-C689-4376-83D4-497CFFA2A775}" type="pres">
      <dgm:prSet presAssocID="{41CFF9A1-5470-411A-8D2D-E48CD5EFB893}" presName="rootConnector" presStyleLbl="node2" presStyleIdx="0" presStyleCnt="5"/>
      <dgm:spPr/>
      <dgm:t>
        <a:bodyPr/>
        <a:lstStyle/>
        <a:p>
          <a:endParaRPr lang="en-US"/>
        </a:p>
      </dgm:t>
    </dgm:pt>
    <dgm:pt modelId="{9A86C592-B10A-4C1C-A8AF-C783C9E7F7A5}" type="pres">
      <dgm:prSet presAssocID="{41CFF9A1-5470-411A-8D2D-E48CD5EFB893}" presName="hierChild4" presStyleCnt="0"/>
      <dgm:spPr/>
    </dgm:pt>
    <dgm:pt modelId="{59DAD652-45B3-49D0-9D3A-D5CE0DD2B3F4}" type="pres">
      <dgm:prSet presAssocID="{41CFF9A1-5470-411A-8D2D-E48CD5EFB893}" presName="hierChild5" presStyleCnt="0"/>
      <dgm:spPr/>
    </dgm:pt>
    <dgm:pt modelId="{BE449BBD-666B-42B9-B06B-0178DE0CC911}" type="pres">
      <dgm:prSet presAssocID="{6E2D0E71-685A-4B73-845E-BE56658F12A7}" presName="Name37" presStyleLbl="parChTrans1D2" presStyleIdx="1" presStyleCnt="5"/>
      <dgm:spPr/>
      <dgm:t>
        <a:bodyPr/>
        <a:lstStyle/>
        <a:p>
          <a:endParaRPr lang="en-US"/>
        </a:p>
      </dgm:t>
    </dgm:pt>
    <dgm:pt modelId="{B5BEF6D1-E6D0-4AA0-A724-175F0FD6DE2A}" type="pres">
      <dgm:prSet presAssocID="{46E8883E-8867-4EEC-862D-EE2CB8F18642}" presName="hierRoot2" presStyleCnt="0">
        <dgm:presLayoutVars>
          <dgm:hierBranch val="init"/>
        </dgm:presLayoutVars>
      </dgm:prSet>
      <dgm:spPr/>
    </dgm:pt>
    <dgm:pt modelId="{1AFBF086-9AF7-4F9D-B1C0-8D1FA12EE8AB}" type="pres">
      <dgm:prSet presAssocID="{46E8883E-8867-4EEC-862D-EE2CB8F18642}" presName="rootComposite" presStyleCnt="0"/>
      <dgm:spPr/>
    </dgm:pt>
    <dgm:pt modelId="{CC8D1471-86AE-4014-AF49-5A8D228B3E9A}" type="pres">
      <dgm:prSet presAssocID="{46E8883E-8867-4EEC-862D-EE2CB8F18642}" presName="rootText" presStyleLbl="node2" presStyleIdx="1" presStyleCnt="5">
        <dgm:presLayoutVars>
          <dgm:chPref val="3"/>
        </dgm:presLayoutVars>
      </dgm:prSet>
      <dgm:spPr/>
      <dgm:t>
        <a:bodyPr/>
        <a:lstStyle/>
        <a:p>
          <a:endParaRPr lang="en-US"/>
        </a:p>
      </dgm:t>
    </dgm:pt>
    <dgm:pt modelId="{7FB74E4C-A1D6-4E68-A2BB-2EC60D8914F6}" type="pres">
      <dgm:prSet presAssocID="{46E8883E-8867-4EEC-862D-EE2CB8F18642}" presName="rootConnector" presStyleLbl="node2" presStyleIdx="1" presStyleCnt="5"/>
      <dgm:spPr/>
      <dgm:t>
        <a:bodyPr/>
        <a:lstStyle/>
        <a:p>
          <a:endParaRPr lang="en-US"/>
        </a:p>
      </dgm:t>
    </dgm:pt>
    <dgm:pt modelId="{267C03EF-82A4-4BD3-B30C-B43196BBFA6C}" type="pres">
      <dgm:prSet presAssocID="{46E8883E-8867-4EEC-862D-EE2CB8F18642}" presName="hierChild4" presStyleCnt="0"/>
      <dgm:spPr/>
    </dgm:pt>
    <dgm:pt modelId="{C94198DB-4FE6-4E0D-849A-9FC3ADCAE2E3}" type="pres">
      <dgm:prSet presAssocID="{46E8883E-8867-4EEC-862D-EE2CB8F18642}" presName="hierChild5" presStyleCnt="0"/>
      <dgm:spPr/>
    </dgm:pt>
    <dgm:pt modelId="{1DCB8E44-363D-47C9-B67A-FA25FB10BFC6}" type="pres">
      <dgm:prSet presAssocID="{2EF7ADF2-3FF1-4823-8439-ECCDEEABD21B}" presName="Name37" presStyleLbl="parChTrans1D2" presStyleIdx="2" presStyleCnt="5"/>
      <dgm:spPr/>
      <dgm:t>
        <a:bodyPr/>
        <a:lstStyle/>
        <a:p>
          <a:endParaRPr lang="en-US"/>
        </a:p>
      </dgm:t>
    </dgm:pt>
    <dgm:pt modelId="{D6752CE6-C5C7-44A3-9545-CB8EEDA93EE8}" type="pres">
      <dgm:prSet presAssocID="{C62B236D-257E-4232-968B-30FB3FA5348E}" presName="hierRoot2" presStyleCnt="0">
        <dgm:presLayoutVars>
          <dgm:hierBranch val="init"/>
        </dgm:presLayoutVars>
      </dgm:prSet>
      <dgm:spPr/>
    </dgm:pt>
    <dgm:pt modelId="{834C0473-F1CC-4EF4-B02A-1D8DD7C4BF40}" type="pres">
      <dgm:prSet presAssocID="{C62B236D-257E-4232-968B-30FB3FA5348E}" presName="rootComposite" presStyleCnt="0"/>
      <dgm:spPr/>
    </dgm:pt>
    <dgm:pt modelId="{69B67007-80F2-4DF1-9428-B33563C900D7}" type="pres">
      <dgm:prSet presAssocID="{C62B236D-257E-4232-968B-30FB3FA5348E}" presName="rootText" presStyleLbl="node2" presStyleIdx="2" presStyleCnt="5">
        <dgm:presLayoutVars>
          <dgm:chPref val="3"/>
        </dgm:presLayoutVars>
      </dgm:prSet>
      <dgm:spPr/>
      <dgm:t>
        <a:bodyPr/>
        <a:lstStyle/>
        <a:p>
          <a:endParaRPr lang="en-US"/>
        </a:p>
      </dgm:t>
    </dgm:pt>
    <dgm:pt modelId="{A49BE30F-E2FF-4AD9-AE1E-3C1BA47ABF8A}" type="pres">
      <dgm:prSet presAssocID="{C62B236D-257E-4232-968B-30FB3FA5348E}" presName="rootConnector" presStyleLbl="node2" presStyleIdx="2" presStyleCnt="5"/>
      <dgm:spPr/>
      <dgm:t>
        <a:bodyPr/>
        <a:lstStyle/>
        <a:p>
          <a:endParaRPr lang="en-US"/>
        </a:p>
      </dgm:t>
    </dgm:pt>
    <dgm:pt modelId="{70D69CB4-8D5D-49B8-A229-E88E432D67C0}" type="pres">
      <dgm:prSet presAssocID="{C62B236D-257E-4232-968B-30FB3FA5348E}" presName="hierChild4" presStyleCnt="0"/>
      <dgm:spPr/>
    </dgm:pt>
    <dgm:pt modelId="{1DE36A60-6C3C-4FAB-88C9-85A7A1FCAA62}" type="pres">
      <dgm:prSet presAssocID="{C62B236D-257E-4232-968B-30FB3FA5348E}" presName="hierChild5" presStyleCnt="0"/>
      <dgm:spPr/>
    </dgm:pt>
    <dgm:pt modelId="{74E55A12-3901-43F7-8D05-8ACDCB35F17D}" type="pres">
      <dgm:prSet presAssocID="{87246FE8-00FA-44AA-8E3D-79D541AAE9F2}" presName="Name37" presStyleLbl="parChTrans1D2" presStyleIdx="3" presStyleCnt="5"/>
      <dgm:spPr/>
      <dgm:t>
        <a:bodyPr/>
        <a:lstStyle/>
        <a:p>
          <a:endParaRPr lang="en-US"/>
        </a:p>
      </dgm:t>
    </dgm:pt>
    <dgm:pt modelId="{DA4D41F8-5C29-48F8-BC24-59950324D226}" type="pres">
      <dgm:prSet presAssocID="{8D7BB357-0FA3-4079-8C24-B3BF6D9282D1}" presName="hierRoot2" presStyleCnt="0">
        <dgm:presLayoutVars>
          <dgm:hierBranch val="init"/>
        </dgm:presLayoutVars>
      </dgm:prSet>
      <dgm:spPr/>
    </dgm:pt>
    <dgm:pt modelId="{18205E47-8008-47E4-B2AF-9E305BD40235}" type="pres">
      <dgm:prSet presAssocID="{8D7BB357-0FA3-4079-8C24-B3BF6D9282D1}" presName="rootComposite" presStyleCnt="0"/>
      <dgm:spPr/>
    </dgm:pt>
    <dgm:pt modelId="{3DD70E6F-FAF6-4D53-81C4-B16206A79153}" type="pres">
      <dgm:prSet presAssocID="{8D7BB357-0FA3-4079-8C24-B3BF6D9282D1}" presName="rootText" presStyleLbl="node2" presStyleIdx="3" presStyleCnt="5">
        <dgm:presLayoutVars>
          <dgm:chPref val="3"/>
        </dgm:presLayoutVars>
      </dgm:prSet>
      <dgm:spPr/>
      <dgm:t>
        <a:bodyPr/>
        <a:lstStyle/>
        <a:p>
          <a:endParaRPr lang="en-US"/>
        </a:p>
      </dgm:t>
    </dgm:pt>
    <dgm:pt modelId="{61B87A17-592F-44F8-8D37-2D50B063A3B1}" type="pres">
      <dgm:prSet presAssocID="{8D7BB357-0FA3-4079-8C24-B3BF6D9282D1}" presName="rootConnector" presStyleLbl="node2" presStyleIdx="3" presStyleCnt="5"/>
      <dgm:spPr/>
      <dgm:t>
        <a:bodyPr/>
        <a:lstStyle/>
        <a:p>
          <a:endParaRPr lang="en-US"/>
        </a:p>
      </dgm:t>
    </dgm:pt>
    <dgm:pt modelId="{D6443F3A-877C-414F-84A0-356AA871AB43}" type="pres">
      <dgm:prSet presAssocID="{8D7BB357-0FA3-4079-8C24-B3BF6D9282D1}" presName="hierChild4" presStyleCnt="0"/>
      <dgm:spPr/>
    </dgm:pt>
    <dgm:pt modelId="{4742C2DA-0B91-48D3-BD7A-8F9FE5A639D1}" type="pres">
      <dgm:prSet presAssocID="{8D7BB357-0FA3-4079-8C24-B3BF6D9282D1}" presName="hierChild5" presStyleCnt="0"/>
      <dgm:spPr/>
    </dgm:pt>
    <dgm:pt modelId="{111491BE-2700-4E9A-A376-C06DD1E0CEBF}" type="pres">
      <dgm:prSet presAssocID="{4C1CB35C-C777-4FA5-8493-A0DA24607F89}" presName="Name37" presStyleLbl="parChTrans1D2" presStyleIdx="4" presStyleCnt="5"/>
      <dgm:spPr/>
      <dgm:t>
        <a:bodyPr/>
        <a:lstStyle/>
        <a:p>
          <a:endParaRPr lang="en-US"/>
        </a:p>
      </dgm:t>
    </dgm:pt>
    <dgm:pt modelId="{E69CFF90-80D5-4031-89E9-90F9A33F2DE5}" type="pres">
      <dgm:prSet presAssocID="{4FFED07A-D9D5-4A3B-A475-07CE02BF2245}" presName="hierRoot2" presStyleCnt="0">
        <dgm:presLayoutVars>
          <dgm:hierBranch val="init"/>
        </dgm:presLayoutVars>
      </dgm:prSet>
      <dgm:spPr/>
    </dgm:pt>
    <dgm:pt modelId="{3E90B26E-7561-4BD7-ABDD-F2C0934180AF}" type="pres">
      <dgm:prSet presAssocID="{4FFED07A-D9D5-4A3B-A475-07CE02BF2245}" presName="rootComposite" presStyleCnt="0"/>
      <dgm:spPr/>
    </dgm:pt>
    <dgm:pt modelId="{6CB32D12-9AED-4650-BD26-CB0C24CB64BF}" type="pres">
      <dgm:prSet presAssocID="{4FFED07A-D9D5-4A3B-A475-07CE02BF2245}" presName="rootText" presStyleLbl="node2" presStyleIdx="4" presStyleCnt="5">
        <dgm:presLayoutVars>
          <dgm:chPref val="3"/>
        </dgm:presLayoutVars>
      </dgm:prSet>
      <dgm:spPr/>
      <dgm:t>
        <a:bodyPr/>
        <a:lstStyle/>
        <a:p>
          <a:endParaRPr lang="en-US"/>
        </a:p>
      </dgm:t>
    </dgm:pt>
    <dgm:pt modelId="{AB4E765C-5BC6-4F1E-9984-22354DBC8B33}" type="pres">
      <dgm:prSet presAssocID="{4FFED07A-D9D5-4A3B-A475-07CE02BF2245}" presName="rootConnector" presStyleLbl="node2" presStyleIdx="4" presStyleCnt="5"/>
      <dgm:spPr/>
      <dgm:t>
        <a:bodyPr/>
        <a:lstStyle/>
        <a:p>
          <a:endParaRPr lang="en-US"/>
        </a:p>
      </dgm:t>
    </dgm:pt>
    <dgm:pt modelId="{719EDB9F-4B08-45A9-B3FE-7F5531DA8BF0}" type="pres">
      <dgm:prSet presAssocID="{4FFED07A-D9D5-4A3B-A475-07CE02BF2245}" presName="hierChild4" presStyleCnt="0"/>
      <dgm:spPr/>
    </dgm:pt>
    <dgm:pt modelId="{81DA9B64-5576-4B49-A1C1-174A3DFD54F6}" type="pres">
      <dgm:prSet presAssocID="{4FFED07A-D9D5-4A3B-A475-07CE02BF2245}" presName="hierChild5" presStyleCnt="0"/>
      <dgm:spPr/>
    </dgm:pt>
    <dgm:pt modelId="{EE8766B6-D6CD-4A20-9D63-FF2834FBB891}" type="pres">
      <dgm:prSet presAssocID="{E8AE38AE-029A-4ACE-BE7A-D825CC1D29A8}" presName="hierChild3" presStyleCnt="0"/>
      <dgm:spPr/>
    </dgm:pt>
  </dgm:ptLst>
  <dgm:cxnLst>
    <dgm:cxn modelId="{641A7636-FA16-4E0C-A41A-CFD3009086E0}" type="presOf" srcId="{E8AE38AE-029A-4ACE-BE7A-D825CC1D29A8}" destId="{280A85B2-BEF0-4338-8C1A-1D7057FED778}" srcOrd="1" destOrd="0" presId="urn:microsoft.com/office/officeart/2005/8/layout/orgChart1"/>
    <dgm:cxn modelId="{A53F974F-B825-494B-A4B0-A5D43A2FD4C8}" type="presOf" srcId="{4FFED07A-D9D5-4A3B-A475-07CE02BF2245}" destId="{6CB32D12-9AED-4650-BD26-CB0C24CB64BF}" srcOrd="0" destOrd="0" presId="urn:microsoft.com/office/officeart/2005/8/layout/orgChart1"/>
    <dgm:cxn modelId="{6B4BFB1F-9035-47BB-A6AE-A6C2CE80826F}" type="presOf" srcId="{C62B236D-257E-4232-968B-30FB3FA5348E}" destId="{69B67007-80F2-4DF1-9428-B33563C900D7}" srcOrd="0" destOrd="0" presId="urn:microsoft.com/office/officeart/2005/8/layout/orgChart1"/>
    <dgm:cxn modelId="{618F088C-B893-44E9-81F5-0ED27903D632}" type="presOf" srcId="{87246FE8-00FA-44AA-8E3D-79D541AAE9F2}" destId="{74E55A12-3901-43F7-8D05-8ACDCB35F17D}" srcOrd="0" destOrd="0" presId="urn:microsoft.com/office/officeart/2005/8/layout/orgChart1"/>
    <dgm:cxn modelId="{58AA4B78-D569-4098-9CF3-01AAFEC18362}" type="presOf" srcId="{41CFF9A1-5470-411A-8D2D-E48CD5EFB893}" destId="{9AB7568B-C689-4376-83D4-497CFFA2A775}" srcOrd="1" destOrd="0" presId="urn:microsoft.com/office/officeart/2005/8/layout/orgChart1"/>
    <dgm:cxn modelId="{66C5E84A-049B-4BD9-9F63-5F539EEB56FE}" srcId="{E8AE38AE-029A-4ACE-BE7A-D825CC1D29A8}" destId="{C62B236D-257E-4232-968B-30FB3FA5348E}" srcOrd="2" destOrd="0" parTransId="{2EF7ADF2-3FF1-4823-8439-ECCDEEABD21B}" sibTransId="{83D47C6B-50B0-406B-81B0-27CA9B9838D4}"/>
    <dgm:cxn modelId="{6118412B-48BF-4EB9-B135-B372889D6208}" type="presOf" srcId="{C62B236D-257E-4232-968B-30FB3FA5348E}" destId="{A49BE30F-E2FF-4AD9-AE1E-3C1BA47ABF8A}" srcOrd="1" destOrd="0" presId="urn:microsoft.com/office/officeart/2005/8/layout/orgChart1"/>
    <dgm:cxn modelId="{FC1BAE8B-3F3A-41DF-9B6A-B6F3579525B7}" type="presOf" srcId="{4C1CB35C-C777-4FA5-8493-A0DA24607F89}" destId="{111491BE-2700-4E9A-A376-C06DD1E0CEBF}" srcOrd="0" destOrd="0" presId="urn:microsoft.com/office/officeart/2005/8/layout/orgChart1"/>
    <dgm:cxn modelId="{68498E17-0EAF-4239-B66B-DA76B9BEDF51}" type="presOf" srcId="{DE6BF0C4-7B22-4B46-A940-C730DBFE5A4C}" destId="{D2DE7205-3635-499A-A6B8-DB1BA97E4844}" srcOrd="0" destOrd="0" presId="urn:microsoft.com/office/officeart/2005/8/layout/orgChart1"/>
    <dgm:cxn modelId="{1F083223-119C-4E01-A040-CA4B68A90CDD}" srcId="{E8AE38AE-029A-4ACE-BE7A-D825CC1D29A8}" destId="{8D7BB357-0FA3-4079-8C24-B3BF6D9282D1}" srcOrd="3" destOrd="0" parTransId="{87246FE8-00FA-44AA-8E3D-79D541AAE9F2}" sibTransId="{2A69FE7C-95C4-476C-BF88-6D9B2ACC64DD}"/>
    <dgm:cxn modelId="{A7F03FC1-BA83-434E-8485-5503DB6D199D}" srcId="{E8AE38AE-029A-4ACE-BE7A-D825CC1D29A8}" destId="{46E8883E-8867-4EEC-862D-EE2CB8F18642}" srcOrd="1" destOrd="0" parTransId="{6E2D0E71-685A-4B73-845E-BE56658F12A7}" sibTransId="{2B4C125C-BA82-4B1C-8A39-C9544D110327}"/>
    <dgm:cxn modelId="{3E475942-933C-47BC-940B-5DF2B9E1EC7A}" type="presOf" srcId="{6AAB5C5B-61C9-491E-9646-AC37B2C93AD2}" destId="{0B87ECD8-92FE-431E-915E-FBE495AE898C}" srcOrd="0" destOrd="0" presId="urn:microsoft.com/office/officeart/2005/8/layout/orgChart1"/>
    <dgm:cxn modelId="{376C8E47-6CF2-4BC6-8B5F-5A8B5366A166}" srcId="{E8AE38AE-029A-4ACE-BE7A-D825CC1D29A8}" destId="{4FFED07A-D9D5-4A3B-A475-07CE02BF2245}" srcOrd="4" destOrd="0" parTransId="{4C1CB35C-C777-4FA5-8493-A0DA24607F89}" sibTransId="{5E0F4CC7-147E-40B8-B1CC-3A8316FB6882}"/>
    <dgm:cxn modelId="{F7A331E3-CC63-455A-B879-F87C98CCAAD0}" type="presOf" srcId="{8D7BB357-0FA3-4079-8C24-B3BF6D9282D1}" destId="{61B87A17-592F-44F8-8D37-2D50B063A3B1}" srcOrd="1" destOrd="0" presId="urn:microsoft.com/office/officeart/2005/8/layout/orgChart1"/>
    <dgm:cxn modelId="{A22D6EBF-14A9-4290-AC48-D9BECC91E606}" type="presOf" srcId="{8D7BB357-0FA3-4079-8C24-B3BF6D9282D1}" destId="{3DD70E6F-FAF6-4D53-81C4-B16206A79153}" srcOrd="0" destOrd="0" presId="urn:microsoft.com/office/officeart/2005/8/layout/orgChart1"/>
    <dgm:cxn modelId="{FE53BD56-4D7F-49A7-9B65-2EC0152813A9}" type="presOf" srcId="{4FFED07A-D9D5-4A3B-A475-07CE02BF2245}" destId="{AB4E765C-5BC6-4F1E-9984-22354DBC8B33}" srcOrd="1" destOrd="0" presId="urn:microsoft.com/office/officeart/2005/8/layout/orgChart1"/>
    <dgm:cxn modelId="{A1368CDE-6B1D-4A68-8DCE-2322A871358F}" type="presOf" srcId="{46E8883E-8867-4EEC-862D-EE2CB8F18642}" destId="{CC8D1471-86AE-4014-AF49-5A8D228B3E9A}" srcOrd="0" destOrd="0" presId="urn:microsoft.com/office/officeart/2005/8/layout/orgChart1"/>
    <dgm:cxn modelId="{7C3C1AE1-6883-41A8-B07A-02BE9FA5A261}" srcId="{6AAB5C5B-61C9-491E-9646-AC37B2C93AD2}" destId="{E8AE38AE-029A-4ACE-BE7A-D825CC1D29A8}" srcOrd="0" destOrd="0" parTransId="{D03F58AA-C15C-4482-A60D-85CB63B600BF}" sibTransId="{5F2DF66F-C3F8-43D4-8369-70A7978B0ADC}"/>
    <dgm:cxn modelId="{99E2ACD8-00AB-477A-A579-DD94ED8B6E1A}" type="presOf" srcId="{41CFF9A1-5470-411A-8D2D-E48CD5EFB893}" destId="{89FC0EFF-5B3A-4789-8B9F-113D0DDE642A}" srcOrd="0" destOrd="0" presId="urn:microsoft.com/office/officeart/2005/8/layout/orgChart1"/>
    <dgm:cxn modelId="{47AB41E1-AE86-4643-81E9-21B0229839FB}" srcId="{E8AE38AE-029A-4ACE-BE7A-D825CC1D29A8}" destId="{41CFF9A1-5470-411A-8D2D-E48CD5EFB893}" srcOrd="0" destOrd="0" parTransId="{DE6BF0C4-7B22-4B46-A940-C730DBFE5A4C}" sibTransId="{F427F754-A1D9-41A1-8BEC-773279C51EB2}"/>
    <dgm:cxn modelId="{D951C5C6-64B6-4EEC-A490-874A9C419789}" type="presOf" srcId="{46E8883E-8867-4EEC-862D-EE2CB8F18642}" destId="{7FB74E4C-A1D6-4E68-A2BB-2EC60D8914F6}" srcOrd="1" destOrd="0" presId="urn:microsoft.com/office/officeart/2005/8/layout/orgChart1"/>
    <dgm:cxn modelId="{454397E1-F7BD-4465-908B-AE288C460E4F}" type="presOf" srcId="{2EF7ADF2-3FF1-4823-8439-ECCDEEABD21B}" destId="{1DCB8E44-363D-47C9-B67A-FA25FB10BFC6}" srcOrd="0" destOrd="0" presId="urn:microsoft.com/office/officeart/2005/8/layout/orgChart1"/>
    <dgm:cxn modelId="{24095FBC-7054-4AA7-A95A-5C7848AFEBA8}" type="presOf" srcId="{6E2D0E71-685A-4B73-845E-BE56658F12A7}" destId="{BE449BBD-666B-42B9-B06B-0178DE0CC911}" srcOrd="0" destOrd="0" presId="urn:microsoft.com/office/officeart/2005/8/layout/orgChart1"/>
    <dgm:cxn modelId="{76F2471A-C092-409E-9E7F-B5ADE3E3AB32}" type="presOf" srcId="{E8AE38AE-029A-4ACE-BE7A-D825CC1D29A8}" destId="{C7BC43E0-F237-4743-8C3E-67843EB3E173}" srcOrd="0" destOrd="0" presId="urn:microsoft.com/office/officeart/2005/8/layout/orgChart1"/>
    <dgm:cxn modelId="{C6677CB1-C2A1-4DD7-AD36-8BFE6154CB8C}" type="presParOf" srcId="{0B87ECD8-92FE-431E-915E-FBE495AE898C}" destId="{D70D5273-4461-47D0-9E41-2B8555671110}" srcOrd="0" destOrd="0" presId="urn:microsoft.com/office/officeart/2005/8/layout/orgChart1"/>
    <dgm:cxn modelId="{57AC8C4A-4509-4129-BF88-D3C839BB147D}" type="presParOf" srcId="{D70D5273-4461-47D0-9E41-2B8555671110}" destId="{E0FE2183-0A4C-41B6-9671-4D4B6CC355C1}" srcOrd="0" destOrd="0" presId="urn:microsoft.com/office/officeart/2005/8/layout/orgChart1"/>
    <dgm:cxn modelId="{CB122C47-3D02-4C1A-B887-9CD1513BEBE4}" type="presParOf" srcId="{E0FE2183-0A4C-41B6-9671-4D4B6CC355C1}" destId="{C7BC43E0-F237-4743-8C3E-67843EB3E173}" srcOrd="0" destOrd="0" presId="urn:microsoft.com/office/officeart/2005/8/layout/orgChart1"/>
    <dgm:cxn modelId="{A450C01F-A893-4C99-A4D6-3B87D3C8ECEF}" type="presParOf" srcId="{E0FE2183-0A4C-41B6-9671-4D4B6CC355C1}" destId="{280A85B2-BEF0-4338-8C1A-1D7057FED778}" srcOrd="1" destOrd="0" presId="urn:microsoft.com/office/officeart/2005/8/layout/orgChart1"/>
    <dgm:cxn modelId="{7133C8AE-F68E-4CE0-8A1E-4CF079365C6F}" type="presParOf" srcId="{D70D5273-4461-47D0-9E41-2B8555671110}" destId="{5BAE07ED-2B8E-4EB2-AC2B-100903EC29BA}" srcOrd="1" destOrd="0" presId="urn:microsoft.com/office/officeart/2005/8/layout/orgChart1"/>
    <dgm:cxn modelId="{9BF1161F-A44F-4D8E-8777-B3A49040B448}" type="presParOf" srcId="{5BAE07ED-2B8E-4EB2-AC2B-100903EC29BA}" destId="{D2DE7205-3635-499A-A6B8-DB1BA97E4844}" srcOrd="0" destOrd="0" presId="urn:microsoft.com/office/officeart/2005/8/layout/orgChart1"/>
    <dgm:cxn modelId="{CE6C2C87-9682-4896-A19D-D5004DFCE487}" type="presParOf" srcId="{5BAE07ED-2B8E-4EB2-AC2B-100903EC29BA}" destId="{28BF4C14-4C76-4331-B35B-E38185AEDFEB}" srcOrd="1" destOrd="0" presId="urn:microsoft.com/office/officeart/2005/8/layout/orgChart1"/>
    <dgm:cxn modelId="{979EB71E-7726-4BE8-9939-FA4442EF73AB}" type="presParOf" srcId="{28BF4C14-4C76-4331-B35B-E38185AEDFEB}" destId="{9A886E6E-DC92-4830-82CB-122DCC5E9BBE}" srcOrd="0" destOrd="0" presId="urn:microsoft.com/office/officeart/2005/8/layout/orgChart1"/>
    <dgm:cxn modelId="{AA931FDA-EA8F-4E22-B710-1D379570FEEF}" type="presParOf" srcId="{9A886E6E-DC92-4830-82CB-122DCC5E9BBE}" destId="{89FC0EFF-5B3A-4789-8B9F-113D0DDE642A}" srcOrd="0" destOrd="0" presId="urn:microsoft.com/office/officeart/2005/8/layout/orgChart1"/>
    <dgm:cxn modelId="{703BA20F-56A5-416B-BD42-117A8B163276}" type="presParOf" srcId="{9A886E6E-DC92-4830-82CB-122DCC5E9BBE}" destId="{9AB7568B-C689-4376-83D4-497CFFA2A775}" srcOrd="1" destOrd="0" presId="urn:microsoft.com/office/officeart/2005/8/layout/orgChart1"/>
    <dgm:cxn modelId="{ECA5954A-0C39-485B-BC9A-15B17CCBAE86}" type="presParOf" srcId="{28BF4C14-4C76-4331-B35B-E38185AEDFEB}" destId="{9A86C592-B10A-4C1C-A8AF-C783C9E7F7A5}" srcOrd="1" destOrd="0" presId="urn:microsoft.com/office/officeart/2005/8/layout/orgChart1"/>
    <dgm:cxn modelId="{7118067E-1E7C-4A8F-B444-ED897E1355CB}" type="presParOf" srcId="{28BF4C14-4C76-4331-B35B-E38185AEDFEB}" destId="{59DAD652-45B3-49D0-9D3A-D5CE0DD2B3F4}" srcOrd="2" destOrd="0" presId="urn:microsoft.com/office/officeart/2005/8/layout/orgChart1"/>
    <dgm:cxn modelId="{4A8CA227-DABB-47A9-8BAB-3B16863AF341}" type="presParOf" srcId="{5BAE07ED-2B8E-4EB2-AC2B-100903EC29BA}" destId="{BE449BBD-666B-42B9-B06B-0178DE0CC911}" srcOrd="2" destOrd="0" presId="urn:microsoft.com/office/officeart/2005/8/layout/orgChart1"/>
    <dgm:cxn modelId="{E6154193-5EF7-48F7-A389-9C86440C5ABC}" type="presParOf" srcId="{5BAE07ED-2B8E-4EB2-AC2B-100903EC29BA}" destId="{B5BEF6D1-E6D0-4AA0-A724-175F0FD6DE2A}" srcOrd="3" destOrd="0" presId="urn:microsoft.com/office/officeart/2005/8/layout/orgChart1"/>
    <dgm:cxn modelId="{272C7CF5-1578-4771-BDC1-CE81F7F1D7FE}" type="presParOf" srcId="{B5BEF6D1-E6D0-4AA0-A724-175F0FD6DE2A}" destId="{1AFBF086-9AF7-4F9D-B1C0-8D1FA12EE8AB}" srcOrd="0" destOrd="0" presId="urn:microsoft.com/office/officeart/2005/8/layout/orgChart1"/>
    <dgm:cxn modelId="{700693D0-100A-4B9C-8160-CF6D71FCF5F7}" type="presParOf" srcId="{1AFBF086-9AF7-4F9D-B1C0-8D1FA12EE8AB}" destId="{CC8D1471-86AE-4014-AF49-5A8D228B3E9A}" srcOrd="0" destOrd="0" presId="urn:microsoft.com/office/officeart/2005/8/layout/orgChart1"/>
    <dgm:cxn modelId="{71FFCF37-C9EE-4612-A27C-C8854ECA93C9}" type="presParOf" srcId="{1AFBF086-9AF7-4F9D-B1C0-8D1FA12EE8AB}" destId="{7FB74E4C-A1D6-4E68-A2BB-2EC60D8914F6}" srcOrd="1" destOrd="0" presId="urn:microsoft.com/office/officeart/2005/8/layout/orgChart1"/>
    <dgm:cxn modelId="{B512C4D8-0923-4719-A8F5-0035F1DFDF37}" type="presParOf" srcId="{B5BEF6D1-E6D0-4AA0-A724-175F0FD6DE2A}" destId="{267C03EF-82A4-4BD3-B30C-B43196BBFA6C}" srcOrd="1" destOrd="0" presId="urn:microsoft.com/office/officeart/2005/8/layout/orgChart1"/>
    <dgm:cxn modelId="{3EDF0C3E-1FD7-4573-9EA0-D8293583EAD1}" type="presParOf" srcId="{B5BEF6D1-E6D0-4AA0-A724-175F0FD6DE2A}" destId="{C94198DB-4FE6-4E0D-849A-9FC3ADCAE2E3}" srcOrd="2" destOrd="0" presId="urn:microsoft.com/office/officeart/2005/8/layout/orgChart1"/>
    <dgm:cxn modelId="{4D001732-A91B-4075-B568-AEDA7E004CD6}" type="presParOf" srcId="{5BAE07ED-2B8E-4EB2-AC2B-100903EC29BA}" destId="{1DCB8E44-363D-47C9-B67A-FA25FB10BFC6}" srcOrd="4" destOrd="0" presId="urn:microsoft.com/office/officeart/2005/8/layout/orgChart1"/>
    <dgm:cxn modelId="{2C038815-6124-450D-B966-3BA3ACD8B33F}" type="presParOf" srcId="{5BAE07ED-2B8E-4EB2-AC2B-100903EC29BA}" destId="{D6752CE6-C5C7-44A3-9545-CB8EEDA93EE8}" srcOrd="5" destOrd="0" presId="urn:microsoft.com/office/officeart/2005/8/layout/orgChart1"/>
    <dgm:cxn modelId="{3F0DEC9A-3F9E-4B84-984E-FB27EB0D8CBA}" type="presParOf" srcId="{D6752CE6-C5C7-44A3-9545-CB8EEDA93EE8}" destId="{834C0473-F1CC-4EF4-B02A-1D8DD7C4BF40}" srcOrd="0" destOrd="0" presId="urn:microsoft.com/office/officeart/2005/8/layout/orgChart1"/>
    <dgm:cxn modelId="{B9159292-ED03-42FD-ACC9-F3E705783E69}" type="presParOf" srcId="{834C0473-F1CC-4EF4-B02A-1D8DD7C4BF40}" destId="{69B67007-80F2-4DF1-9428-B33563C900D7}" srcOrd="0" destOrd="0" presId="urn:microsoft.com/office/officeart/2005/8/layout/orgChart1"/>
    <dgm:cxn modelId="{EA25B94B-6F9C-41B6-98C5-75347F035244}" type="presParOf" srcId="{834C0473-F1CC-4EF4-B02A-1D8DD7C4BF40}" destId="{A49BE30F-E2FF-4AD9-AE1E-3C1BA47ABF8A}" srcOrd="1" destOrd="0" presId="urn:microsoft.com/office/officeart/2005/8/layout/orgChart1"/>
    <dgm:cxn modelId="{71B567AB-3F65-4315-A93B-B3258DA4D59D}" type="presParOf" srcId="{D6752CE6-C5C7-44A3-9545-CB8EEDA93EE8}" destId="{70D69CB4-8D5D-49B8-A229-E88E432D67C0}" srcOrd="1" destOrd="0" presId="urn:microsoft.com/office/officeart/2005/8/layout/orgChart1"/>
    <dgm:cxn modelId="{F6F25B6F-575E-4C09-B458-FD563CA668CA}" type="presParOf" srcId="{D6752CE6-C5C7-44A3-9545-CB8EEDA93EE8}" destId="{1DE36A60-6C3C-4FAB-88C9-85A7A1FCAA62}" srcOrd="2" destOrd="0" presId="urn:microsoft.com/office/officeart/2005/8/layout/orgChart1"/>
    <dgm:cxn modelId="{376AA560-B181-463A-97A9-EDC639E6B3B0}" type="presParOf" srcId="{5BAE07ED-2B8E-4EB2-AC2B-100903EC29BA}" destId="{74E55A12-3901-43F7-8D05-8ACDCB35F17D}" srcOrd="6" destOrd="0" presId="urn:microsoft.com/office/officeart/2005/8/layout/orgChart1"/>
    <dgm:cxn modelId="{4953DA5C-98CE-4F9A-98AD-92CD9C306B1D}" type="presParOf" srcId="{5BAE07ED-2B8E-4EB2-AC2B-100903EC29BA}" destId="{DA4D41F8-5C29-48F8-BC24-59950324D226}" srcOrd="7" destOrd="0" presId="urn:microsoft.com/office/officeart/2005/8/layout/orgChart1"/>
    <dgm:cxn modelId="{999E6C0E-9520-4B0F-9825-80474FF67F51}" type="presParOf" srcId="{DA4D41F8-5C29-48F8-BC24-59950324D226}" destId="{18205E47-8008-47E4-B2AF-9E305BD40235}" srcOrd="0" destOrd="0" presId="urn:microsoft.com/office/officeart/2005/8/layout/orgChart1"/>
    <dgm:cxn modelId="{19D42E11-A4BF-459B-A922-EB75AE3E7D7C}" type="presParOf" srcId="{18205E47-8008-47E4-B2AF-9E305BD40235}" destId="{3DD70E6F-FAF6-4D53-81C4-B16206A79153}" srcOrd="0" destOrd="0" presId="urn:microsoft.com/office/officeart/2005/8/layout/orgChart1"/>
    <dgm:cxn modelId="{DB8FFA5A-92A8-49E2-98B9-96279F7ABE27}" type="presParOf" srcId="{18205E47-8008-47E4-B2AF-9E305BD40235}" destId="{61B87A17-592F-44F8-8D37-2D50B063A3B1}" srcOrd="1" destOrd="0" presId="urn:microsoft.com/office/officeart/2005/8/layout/orgChart1"/>
    <dgm:cxn modelId="{137E2E18-E6D0-4C9A-BF82-E5494FAF47C8}" type="presParOf" srcId="{DA4D41F8-5C29-48F8-BC24-59950324D226}" destId="{D6443F3A-877C-414F-84A0-356AA871AB43}" srcOrd="1" destOrd="0" presId="urn:microsoft.com/office/officeart/2005/8/layout/orgChart1"/>
    <dgm:cxn modelId="{ED1E89C3-03B2-4858-B07E-EA017963CCBF}" type="presParOf" srcId="{DA4D41F8-5C29-48F8-BC24-59950324D226}" destId="{4742C2DA-0B91-48D3-BD7A-8F9FE5A639D1}" srcOrd="2" destOrd="0" presId="urn:microsoft.com/office/officeart/2005/8/layout/orgChart1"/>
    <dgm:cxn modelId="{A91BB98D-E540-4A00-9C5B-46CC6CDE61AB}" type="presParOf" srcId="{5BAE07ED-2B8E-4EB2-AC2B-100903EC29BA}" destId="{111491BE-2700-4E9A-A376-C06DD1E0CEBF}" srcOrd="8" destOrd="0" presId="urn:microsoft.com/office/officeart/2005/8/layout/orgChart1"/>
    <dgm:cxn modelId="{E5A38BC5-2C32-4602-A21B-17F7D1CC3C10}" type="presParOf" srcId="{5BAE07ED-2B8E-4EB2-AC2B-100903EC29BA}" destId="{E69CFF90-80D5-4031-89E9-90F9A33F2DE5}" srcOrd="9" destOrd="0" presId="urn:microsoft.com/office/officeart/2005/8/layout/orgChart1"/>
    <dgm:cxn modelId="{FB2E45A7-8057-4A79-B7DB-A963A81E3DB3}" type="presParOf" srcId="{E69CFF90-80D5-4031-89E9-90F9A33F2DE5}" destId="{3E90B26E-7561-4BD7-ABDD-F2C0934180AF}" srcOrd="0" destOrd="0" presId="urn:microsoft.com/office/officeart/2005/8/layout/orgChart1"/>
    <dgm:cxn modelId="{B87D75AA-BFE2-4898-A99F-66676479627D}" type="presParOf" srcId="{3E90B26E-7561-4BD7-ABDD-F2C0934180AF}" destId="{6CB32D12-9AED-4650-BD26-CB0C24CB64BF}" srcOrd="0" destOrd="0" presId="urn:microsoft.com/office/officeart/2005/8/layout/orgChart1"/>
    <dgm:cxn modelId="{F690CEF8-D467-424B-B832-9FE15CF70A50}" type="presParOf" srcId="{3E90B26E-7561-4BD7-ABDD-F2C0934180AF}" destId="{AB4E765C-5BC6-4F1E-9984-22354DBC8B33}" srcOrd="1" destOrd="0" presId="urn:microsoft.com/office/officeart/2005/8/layout/orgChart1"/>
    <dgm:cxn modelId="{1A8EA1E8-3F21-46CB-BCE5-580B79B2F394}" type="presParOf" srcId="{E69CFF90-80D5-4031-89E9-90F9A33F2DE5}" destId="{719EDB9F-4B08-45A9-B3FE-7F5531DA8BF0}" srcOrd="1" destOrd="0" presId="urn:microsoft.com/office/officeart/2005/8/layout/orgChart1"/>
    <dgm:cxn modelId="{E1959FDA-3C88-4902-A8E4-03880D34EC37}" type="presParOf" srcId="{E69CFF90-80D5-4031-89E9-90F9A33F2DE5}" destId="{81DA9B64-5576-4B49-A1C1-174A3DFD54F6}" srcOrd="2" destOrd="0" presId="urn:microsoft.com/office/officeart/2005/8/layout/orgChart1"/>
    <dgm:cxn modelId="{A1EEB9A8-B991-4DA5-BF6E-3BF28613803C}" type="presParOf" srcId="{D70D5273-4461-47D0-9E41-2B8555671110}" destId="{EE8766B6-D6CD-4A20-9D63-FF2834FBB89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B98E5E-070B-4153-8C55-C7DB376506A3}"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2CBACC7A-30DB-4683-9CCD-DE09E493E9A9}">
      <dgm:prSet phldrT="[Text]">
        <dgm:style>
          <a:lnRef idx="0">
            <a:schemeClr val="accent3"/>
          </a:lnRef>
          <a:fillRef idx="3">
            <a:schemeClr val="accent3"/>
          </a:fillRef>
          <a:effectRef idx="3">
            <a:schemeClr val="accent3"/>
          </a:effectRef>
          <a:fontRef idx="minor">
            <a:schemeClr val="lt1"/>
          </a:fontRef>
        </dgm:style>
      </dgm:prSet>
      <dgm:spPr/>
      <dgm:t>
        <a:bodyPr/>
        <a:lstStyle/>
        <a:p>
          <a:r>
            <a:rPr lang="en-US" dirty="0" smtClean="0"/>
            <a:t>Process Flow Diagram</a:t>
          </a:r>
          <a:endParaRPr lang="en-US" dirty="0"/>
        </a:p>
      </dgm:t>
    </dgm:pt>
    <dgm:pt modelId="{3BD2B20E-968C-40DA-BA0A-D1C7F2C2D5CA}" type="parTrans" cxnId="{CB5003D8-539B-45F5-89A8-3EAA0F428789}">
      <dgm:prSet/>
      <dgm:spPr/>
      <dgm:t>
        <a:bodyPr/>
        <a:lstStyle/>
        <a:p>
          <a:endParaRPr lang="en-US"/>
        </a:p>
      </dgm:t>
    </dgm:pt>
    <dgm:pt modelId="{0A2B6D17-6137-48A6-98C5-E658CD03E46A}" type="sibTrans" cxnId="{CB5003D8-539B-45F5-89A8-3EAA0F428789}">
      <dgm:prSet/>
      <dgm:spPr/>
      <dgm:t>
        <a:bodyPr/>
        <a:lstStyle/>
        <a:p>
          <a:endParaRPr lang="en-US"/>
        </a:p>
      </dgm:t>
    </dgm:pt>
    <dgm:pt modelId="{96A911F0-3F07-4ABD-8DC7-C699A92D5FDD}">
      <dgm:prSet phldrT="[Text]">
        <dgm:style>
          <a:lnRef idx="0">
            <a:schemeClr val="accent5"/>
          </a:lnRef>
          <a:fillRef idx="3">
            <a:schemeClr val="accent5"/>
          </a:fillRef>
          <a:effectRef idx="3">
            <a:schemeClr val="accent5"/>
          </a:effectRef>
          <a:fontRef idx="minor">
            <a:schemeClr val="lt1"/>
          </a:fontRef>
        </dgm:style>
      </dgm:prSet>
      <dgm:spPr/>
      <dgm:t>
        <a:bodyPr/>
        <a:lstStyle/>
        <a:p>
          <a:r>
            <a:rPr lang="en-US" dirty="0" smtClean="0"/>
            <a:t>Stream Collection</a:t>
          </a:r>
          <a:endParaRPr lang="en-US" dirty="0"/>
        </a:p>
      </dgm:t>
    </dgm:pt>
    <dgm:pt modelId="{7A4BF0E4-611E-4C19-AE98-F050CE0A5685}" type="parTrans" cxnId="{54ECA6E8-530A-4150-BB3F-6EC30D91824E}">
      <dgm:prSet/>
      <dgm:spPr/>
      <dgm:t>
        <a:bodyPr/>
        <a:lstStyle/>
        <a:p>
          <a:endParaRPr lang="en-US"/>
        </a:p>
      </dgm:t>
    </dgm:pt>
    <dgm:pt modelId="{57A89BCE-BB73-4C3F-ADA6-669852A328DE}" type="sibTrans" cxnId="{54ECA6E8-530A-4150-BB3F-6EC30D91824E}">
      <dgm:prSet/>
      <dgm:spPr/>
      <dgm:t>
        <a:bodyPr/>
        <a:lstStyle/>
        <a:p>
          <a:endParaRPr lang="en-US"/>
        </a:p>
      </dgm:t>
    </dgm:pt>
    <dgm:pt modelId="{C609951A-D63A-4791-8181-304BB09C8702}">
      <dgm:prSet phldrT="[Text]">
        <dgm:style>
          <a:lnRef idx="0">
            <a:schemeClr val="accent5"/>
          </a:lnRef>
          <a:fillRef idx="3">
            <a:schemeClr val="accent5"/>
          </a:fillRef>
          <a:effectRef idx="3">
            <a:schemeClr val="accent5"/>
          </a:effectRef>
          <a:fontRef idx="minor">
            <a:schemeClr val="lt1"/>
          </a:fontRef>
        </dgm:style>
      </dgm:prSet>
      <dgm:spPr/>
      <dgm:t>
        <a:bodyPr/>
        <a:lstStyle/>
        <a:p>
          <a:r>
            <a:rPr lang="en-US" dirty="0" smtClean="0"/>
            <a:t>Process Unit Collection</a:t>
          </a:r>
          <a:endParaRPr lang="en-US" dirty="0"/>
        </a:p>
      </dgm:t>
    </dgm:pt>
    <dgm:pt modelId="{E3E55319-B49B-47AD-A6A8-59206A2D8E93}" type="parTrans" cxnId="{B3E55ECC-7C6B-43BB-9C13-DBE07591333C}">
      <dgm:prSet/>
      <dgm:spPr/>
      <dgm:t>
        <a:bodyPr/>
        <a:lstStyle/>
        <a:p>
          <a:endParaRPr lang="en-US"/>
        </a:p>
      </dgm:t>
    </dgm:pt>
    <dgm:pt modelId="{A4F526BC-BC57-4A6D-8E6B-353FA2D49E8F}" type="sibTrans" cxnId="{B3E55ECC-7C6B-43BB-9C13-DBE07591333C}">
      <dgm:prSet/>
      <dgm:spPr/>
      <dgm:t>
        <a:bodyPr/>
        <a:lstStyle/>
        <a:p>
          <a:endParaRPr lang="en-US"/>
        </a:p>
      </dgm:t>
    </dgm:pt>
    <dgm:pt modelId="{CE391156-5F66-483C-8FC9-792FB04CB20B}">
      <dgm:prSet phldrT="[Text]">
        <dgm:style>
          <a:lnRef idx="0">
            <a:schemeClr val="accent5"/>
          </a:lnRef>
          <a:fillRef idx="3">
            <a:schemeClr val="accent5"/>
          </a:fillRef>
          <a:effectRef idx="3">
            <a:schemeClr val="accent5"/>
          </a:effectRef>
          <a:fontRef idx="minor">
            <a:schemeClr val="lt1"/>
          </a:fontRef>
        </dgm:style>
      </dgm:prSet>
      <dgm:spPr/>
      <dgm:t>
        <a:bodyPr/>
        <a:lstStyle/>
        <a:p>
          <a:r>
            <a:rPr lang="en-US" dirty="0" smtClean="0"/>
            <a:t>Sticky Note Collection</a:t>
          </a:r>
          <a:endParaRPr lang="en-US" dirty="0"/>
        </a:p>
      </dgm:t>
    </dgm:pt>
    <dgm:pt modelId="{212E1655-3A74-4B1C-8AAA-7FB735949476}" type="parTrans" cxnId="{2A89CC01-DC87-48E6-B8F2-97AA22795F63}">
      <dgm:prSet/>
      <dgm:spPr/>
      <dgm:t>
        <a:bodyPr/>
        <a:lstStyle/>
        <a:p>
          <a:endParaRPr lang="en-US"/>
        </a:p>
      </dgm:t>
    </dgm:pt>
    <dgm:pt modelId="{233F3B5A-DCF8-4D75-902E-EE7DD2E5CCD6}" type="sibTrans" cxnId="{2A89CC01-DC87-48E6-B8F2-97AA22795F63}">
      <dgm:prSet/>
      <dgm:spPr/>
      <dgm:t>
        <a:bodyPr/>
        <a:lstStyle/>
        <a:p>
          <a:endParaRPr lang="en-US"/>
        </a:p>
      </dgm:t>
    </dgm:pt>
    <dgm:pt modelId="{C07FAD34-45B0-40E4-9308-5684459122AD}" type="pres">
      <dgm:prSet presAssocID="{C6B98E5E-070B-4153-8C55-C7DB376506A3}" presName="cycle" presStyleCnt="0">
        <dgm:presLayoutVars>
          <dgm:chMax val="1"/>
          <dgm:dir/>
          <dgm:animLvl val="ctr"/>
          <dgm:resizeHandles val="exact"/>
        </dgm:presLayoutVars>
      </dgm:prSet>
      <dgm:spPr/>
      <dgm:t>
        <a:bodyPr/>
        <a:lstStyle/>
        <a:p>
          <a:endParaRPr lang="en-US"/>
        </a:p>
      </dgm:t>
    </dgm:pt>
    <dgm:pt modelId="{622F8E36-3E7B-41CE-9FF2-D6E65D304152}" type="pres">
      <dgm:prSet presAssocID="{2CBACC7A-30DB-4683-9CCD-DE09E493E9A9}" presName="centerShape" presStyleLbl="node0" presStyleIdx="0" presStyleCnt="1"/>
      <dgm:spPr/>
      <dgm:t>
        <a:bodyPr/>
        <a:lstStyle/>
        <a:p>
          <a:endParaRPr lang="en-US"/>
        </a:p>
      </dgm:t>
    </dgm:pt>
    <dgm:pt modelId="{9FEC0990-274A-437C-9B46-FCFF10B9EC21}" type="pres">
      <dgm:prSet presAssocID="{7A4BF0E4-611E-4C19-AE98-F050CE0A5685}" presName="parTrans" presStyleLbl="bgSibTrans2D1" presStyleIdx="0" presStyleCnt="3"/>
      <dgm:spPr/>
      <dgm:t>
        <a:bodyPr/>
        <a:lstStyle/>
        <a:p>
          <a:endParaRPr lang="en-US"/>
        </a:p>
      </dgm:t>
    </dgm:pt>
    <dgm:pt modelId="{5437E4D5-1EBB-46CE-B31A-AEA1B297DC08}" type="pres">
      <dgm:prSet presAssocID="{96A911F0-3F07-4ABD-8DC7-C699A92D5FDD}" presName="node" presStyleLbl="node1" presStyleIdx="0" presStyleCnt="3">
        <dgm:presLayoutVars>
          <dgm:bulletEnabled val="1"/>
        </dgm:presLayoutVars>
      </dgm:prSet>
      <dgm:spPr/>
      <dgm:t>
        <a:bodyPr/>
        <a:lstStyle/>
        <a:p>
          <a:endParaRPr lang="en-US"/>
        </a:p>
      </dgm:t>
    </dgm:pt>
    <dgm:pt modelId="{1A02543B-965F-4552-86AA-C60DF71D90AC}" type="pres">
      <dgm:prSet presAssocID="{E3E55319-B49B-47AD-A6A8-59206A2D8E93}" presName="parTrans" presStyleLbl="bgSibTrans2D1" presStyleIdx="1" presStyleCnt="3"/>
      <dgm:spPr/>
      <dgm:t>
        <a:bodyPr/>
        <a:lstStyle/>
        <a:p>
          <a:endParaRPr lang="en-US"/>
        </a:p>
      </dgm:t>
    </dgm:pt>
    <dgm:pt modelId="{292D773B-52AD-4636-A012-54E6647FAA5F}" type="pres">
      <dgm:prSet presAssocID="{C609951A-D63A-4791-8181-304BB09C8702}" presName="node" presStyleLbl="node1" presStyleIdx="1" presStyleCnt="3">
        <dgm:presLayoutVars>
          <dgm:bulletEnabled val="1"/>
        </dgm:presLayoutVars>
      </dgm:prSet>
      <dgm:spPr/>
      <dgm:t>
        <a:bodyPr/>
        <a:lstStyle/>
        <a:p>
          <a:endParaRPr lang="en-US"/>
        </a:p>
      </dgm:t>
    </dgm:pt>
    <dgm:pt modelId="{80D8596A-4978-4737-93C4-4A84FDB0A92D}" type="pres">
      <dgm:prSet presAssocID="{212E1655-3A74-4B1C-8AAA-7FB735949476}" presName="parTrans" presStyleLbl="bgSibTrans2D1" presStyleIdx="2" presStyleCnt="3"/>
      <dgm:spPr/>
      <dgm:t>
        <a:bodyPr/>
        <a:lstStyle/>
        <a:p>
          <a:endParaRPr lang="en-US"/>
        </a:p>
      </dgm:t>
    </dgm:pt>
    <dgm:pt modelId="{425CABAC-42C1-4D7E-A187-AC510B63CDF7}" type="pres">
      <dgm:prSet presAssocID="{CE391156-5F66-483C-8FC9-792FB04CB20B}" presName="node" presStyleLbl="node1" presStyleIdx="2" presStyleCnt="3">
        <dgm:presLayoutVars>
          <dgm:bulletEnabled val="1"/>
        </dgm:presLayoutVars>
      </dgm:prSet>
      <dgm:spPr/>
      <dgm:t>
        <a:bodyPr/>
        <a:lstStyle/>
        <a:p>
          <a:endParaRPr lang="en-US"/>
        </a:p>
      </dgm:t>
    </dgm:pt>
  </dgm:ptLst>
  <dgm:cxnLst>
    <dgm:cxn modelId="{54ECA6E8-530A-4150-BB3F-6EC30D91824E}" srcId="{2CBACC7A-30DB-4683-9CCD-DE09E493E9A9}" destId="{96A911F0-3F07-4ABD-8DC7-C699A92D5FDD}" srcOrd="0" destOrd="0" parTransId="{7A4BF0E4-611E-4C19-AE98-F050CE0A5685}" sibTransId="{57A89BCE-BB73-4C3F-ADA6-669852A328DE}"/>
    <dgm:cxn modelId="{CA684E9A-B4F4-45F3-B639-B0D470696624}" type="presOf" srcId="{96A911F0-3F07-4ABD-8DC7-C699A92D5FDD}" destId="{5437E4D5-1EBB-46CE-B31A-AEA1B297DC08}" srcOrd="0" destOrd="0" presId="urn:microsoft.com/office/officeart/2005/8/layout/radial4"/>
    <dgm:cxn modelId="{DDD5D917-434B-4D96-A34B-0142508CBFE6}" type="presOf" srcId="{7A4BF0E4-611E-4C19-AE98-F050CE0A5685}" destId="{9FEC0990-274A-437C-9B46-FCFF10B9EC21}" srcOrd="0" destOrd="0" presId="urn:microsoft.com/office/officeart/2005/8/layout/radial4"/>
    <dgm:cxn modelId="{B3E55ECC-7C6B-43BB-9C13-DBE07591333C}" srcId="{2CBACC7A-30DB-4683-9CCD-DE09E493E9A9}" destId="{C609951A-D63A-4791-8181-304BB09C8702}" srcOrd="1" destOrd="0" parTransId="{E3E55319-B49B-47AD-A6A8-59206A2D8E93}" sibTransId="{A4F526BC-BC57-4A6D-8E6B-353FA2D49E8F}"/>
    <dgm:cxn modelId="{55CA28E3-5484-45DC-8597-A074FFFF1095}" type="presOf" srcId="{CE391156-5F66-483C-8FC9-792FB04CB20B}" destId="{425CABAC-42C1-4D7E-A187-AC510B63CDF7}" srcOrd="0" destOrd="0" presId="urn:microsoft.com/office/officeart/2005/8/layout/radial4"/>
    <dgm:cxn modelId="{27999AC6-1B25-4BDA-8B2F-EC089B900C86}" type="presOf" srcId="{2CBACC7A-30DB-4683-9CCD-DE09E493E9A9}" destId="{622F8E36-3E7B-41CE-9FF2-D6E65D304152}" srcOrd="0" destOrd="0" presId="urn:microsoft.com/office/officeart/2005/8/layout/radial4"/>
    <dgm:cxn modelId="{2A89CC01-DC87-48E6-B8F2-97AA22795F63}" srcId="{2CBACC7A-30DB-4683-9CCD-DE09E493E9A9}" destId="{CE391156-5F66-483C-8FC9-792FB04CB20B}" srcOrd="2" destOrd="0" parTransId="{212E1655-3A74-4B1C-8AAA-7FB735949476}" sibTransId="{233F3B5A-DCF8-4D75-902E-EE7DD2E5CCD6}"/>
    <dgm:cxn modelId="{CB5003D8-539B-45F5-89A8-3EAA0F428789}" srcId="{C6B98E5E-070B-4153-8C55-C7DB376506A3}" destId="{2CBACC7A-30DB-4683-9CCD-DE09E493E9A9}" srcOrd="0" destOrd="0" parTransId="{3BD2B20E-968C-40DA-BA0A-D1C7F2C2D5CA}" sibTransId="{0A2B6D17-6137-48A6-98C5-E658CD03E46A}"/>
    <dgm:cxn modelId="{153FB8E1-1418-4895-9E26-91E203860222}" type="presOf" srcId="{C6B98E5E-070B-4153-8C55-C7DB376506A3}" destId="{C07FAD34-45B0-40E4-9308-5684459122AD}" srcOrd="0" destOrd="0" presId="urn:microsoft.com/office/officeart/2005/8/layout/radial4"/>
    <dgm:cxn modelId="{58D29742-681C-4E10-B287-B1D8E2FF777F}" type="presOf" srcId="{C609951A-D63A-4791-8181-304BB09C8702}" destId="{292D773B-52AD-4636-A012-54E6647FAA5F}" srcOrd="0" destOrd="0" presId="urn:microsoft.com/office/officeart/2005/8/layout/radial4"/>
    <dgm:cxn modelId="{F9CDF3E5-85B1-4F09-99EE-A21A227CFA9D}" type="presOf" srcId="{212E1655-3A74-4B1C-8AAA-7FB735949476}" destId="{80D8596A-4978-4737-93C4-4A84FDB0A92D}" srcOrd="0" destOrd="0" presId="urn:microsoft.com/office/officeart/2005/8/layout/radial4"/>
    <dgm:cxn modelId="{4EDD87DB-7554-43DD-B630-B6698614BD53}" type="presOf" srcId="{E3E55319-B49B-47AD-A6A8-59206A2D8E93}" destId="{1A02543B-965F-4552-86AA-C60DF71D90AC}" srcOrd="0" destOrd="0" presId="urn:microsoft.com/office/officeart/2005/8/layout/radial4"/>
    <dgm:cxn modelId="{FAE8C8F7-3C6D-455A-9766-78319ECB45BD}" type="presParOf" srcId="{C07FAD34-45B0-40E4-9308-5684459122AD}" destId="{622F8E36-3E7B-41CE-9FF2-D6E65D304152}" srcOrd="0" destOrd="0" presId="urn:microsoft.com/office/officeart/2005/8/layout/radial4"/>
    <dgm:cxn modelId="{31E42E05-F84F-4F4B-833B-BD07FEEB4452}" type="presParOf" srcId="{C07FAD34-45B0-40E4-9308-5684459122AD}" destId="{9FEC0990-274A-437C-9B46-FCFF10B9EC21}" srcOrd="1" destOrd="0" presId="urn:microsoft.com/office/officeart/2005/8/layout/radial4"/>
    <dgm:cxn modelId="{3DB371F5-FE1A-4B06-87DA-B146BEDA2103}" type="presParOf" srcId="{C07FAD34-45B0-40E4-9308-5684459122AD}" destId="{5437E4D5-1EBB-46CE-B31A-AEA1B297DC08}" srcOrd="2" destOrd="0" presId="urn:microsoft.com/office/officeart/2005/8/layout/radial4"/>
    <dgm:cxn modelId="{FBCB3D43-6C1A-42EA-95A4-6B934A7A724E}" type="presParOf" srcId="{C07FAD34-45B0-40E4-9308-5684459122AD}" destId="{1A02543B-965F-4552-86AA-C60DF71D90AC}" srcOrd="3" destOrd="0" presId="urn:microsoft.com/office/officeart/2005/8/layout/radial4"/>
    <dgm:cxn modelId="{52638225-9F99-4D4C-813A-0346E08EE181}" type="presParOf" srcId="{C07FAD34-45B0-40E4-9308-5684459122AD}" destId="{292D773B-52AD-4636-A012-54E6647FAA5F}" srcOrd="4" destOrd="0" presId="urn:microsoft.com/office/officeart/2005/8/layout/radial4"/>
    <dgm:cxn modelId="{16A670E7-3968-43B9-A578-5EF31C1C2782}" type="presParOf" srcId="{C07FAD34-45B0-40E4-9308-5684459122AD}" destId="{80D8596A-4978-4737-93C4-4A84FDB0A92D}" srcOrd="5" destOrd="0" presId="urn:microsoft.com/office/officeart/2005/8/layout/radial4"/>
    <dgm:cxn modelId="{235D629A-4DA7-427A-9DE1-042E705D1D9B}" type="presParOf" srcId="{C07FAD34-45B0-40E4-9308-5684459122AD}" destId="{425CABAC-42C1-4D7E-A187-AC510B63CDF7}"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32CA03-7122-4995-9945-881C0A566368}" type="doc">
      <dgm:prSet loTypeId="urn:microsoft.com/office/officeart/2005/8/layout/radial4" loCatId="relationship" qsTypeId="urn:microsoft.com/office/officeart/2005/8/quickstyle/simple5" qsCatId="simple" csTypeId="urn:microsoft.com/office/officeart/2005/8/colors/accent3_2" csCatId="accent3" phldr="1"/>
      <dgm:spPr/>
      <dgm:t>
        <a:bodyPr/>
        <a:lstStyle/>
        <a:p>
          <a:endParaRPr lang="en-US"/>
        </a:p>
      </dgm:t>
    </dgm:pt>
    <dgm:pt modelId="{FAF6310D-9ED0-423F-BDC6-F0E838E8E7A0}">
      <dgm:prSet phldrT="[Text]"/>
      <dgm:spPr/>
      <dgm:t>
        <a:bodyPr/>
        <a:lstStyle/>
        <a:p>
          <a:r>
            <a:rPr lang="en-US" dirty="0" smtClean="0"/>
            <a:t>Equation Editor</a:t>
          </a:r>
          <a:endParaRPr lang="en-US" dirty="0"/>
        </a:p>
      </dgm:t>
    </dgm:pt>
    <dgm:pt modelId="{6339786C-C169-4D85-8752-57F078027E9F}" type="parTrans" cxnId="{9978A8AB-590F-4903-ADA8-5FEFB5B937C3}">
      <dgm:prSet/>
      <dgm:spPr/>
      <dgm:t>
        <a:bodyPr/>
        <a:lstStyle/>
        <a:p>
          <a:endParaRPr lang="en-US"/>
        </a:p>
      </dgm:t>
    </dgm:pt>
    <dgm:pt modelId="{DEAC3EF9-12D3-48F6-9576-886EA5B82C74}" type="sibTrans" cxnId="{9978A8AB-590F-4903-ADA8-5FEFB5B937C3}">
      <dgm:prSet/>
      <dgm:spPr/>
      <dgm:t>
        <a:bodyPr/>
        <a:lstStyle/>
        <a:p>
          <a:endParaRPr lang="en-US"/>
        </a:p>
      </dgm:t>
    </dgm:pt>
    <dgm:pt modelId="{49DC5EFA-4CDD-4F8D-B705-981A71BBB335}">
      <dgm:prSet phldrT="[Text]">
        <dgm:style>
          <a:lnRef idx="0">
            <a:schemeClr val="accent5"/>
          </a:lnRef>
          <a:fillRef idx="3">
            <a:schemeClr val="accent5"/>
          </a:fillRef>
          <a:effectRef idx="3">
            <a:schemeClr val="accent5"/>
          </a:effectRef>
          <a:fontRef idx="minor">
            <a:schemeClr val="lt1"/>
          </a:fontRef>
        </dgm:style>
      </dgm:prSet>
      <dgm:spPr/>
      <dgm:t>
        <a:bodyPr/>
        <a:lstStyle/>
        <a:p>
          <a:r>
            <a:rPr lang="en-US" dirty="0" smtClean="0"/>
            <a:t>Equation Collection</a:t>
          </a:r>
          <a:endParaRPr lang="en-US" dirty="0"/>
        </a:p>
      </dgm:t>
    </dgm:pt>
    <dgm:pt modelId="{0CE09A32-2104-42FA-A2CB-F2C8B86AFC2B}" type="parTrans" cxnId="{55402415-5ED8-4D0D-9DA4-0C7A1A39A2D7}">
      <dgm:prSet/>
      <dgm:spPr/>
      <dgm:t>
        <a:bodyPr/>
        <a:lstStyle/>
        <a:p>
          <a:endParaRPr lang="en-US"/>
        </a:p>
      </dgm:t>
    </dgm:pt>
    <dgm:pt modelId="{12F9FF29-7DBF-437F-98E0-21E9C94E883D}" type="sibTrans" cxnId="{55402415-5ED8-4D0D-9DA4-0C7A1A39A2D7}">
      <dgm:prSet/>
      <dgm:spPr/>
      <dgm:t>
        <a:bodyPr/>
        <a:lstStyle/>
        <a:p>
          <a:endParaRPr lang="en-US"/>
        </a:p>
      </dgm:t>
    </dgm:pt>
    <dgm:pt modelId="{5A85872C-47A8-4D13-AA99-81FFC6AA0602}" type="pres">
      <dgm:prSet presAssocID="{3632CA03-7122-4995-9945-881C0A566368}" presName="cycle" presStyleCnt="0">
        <dgm:presLayoutVars>
          <dgm:chMax val="1"/>
          <dgm:dir/>
          <dgm:animLvl val="ctr"/>
          <dgm:resizeHandles val="exact"/>
        </dgm:presLayoutVars>
      </dgm:prSet>
      <dgm:spPr/>
      <dgm:t>
        <a:bodyPr/>
        <a:lstStyle/>
        <a:p>
          <a:endParaRPr lang="en-US"/>
        </a:p>
      </dgm:t>
    </dgm:pt>
    <dgm:pt modelId="{1BB3DFAD-0A64-4B70-9353-42F3D448CB90}" type="pres">
      <dgm:prSet presAssocID="{FAF6310D-9ED0-423F-BDC6-F0E838E8E7A0}" presName="centerShape" presStyleLbl="node0" presStyleIdx="0" presStyleCnt="1"/>
      <dgm:spPr/>
      <dgm:t>
        <a:bodyPr/>
        <a:lstStyle/>
        <a:p>
          <a:endParaRPr lang="en-US"/>
        </a:p>
      </dgm:t>
    </dgm:pt>
    <dgm:pt modelId="{5D4C7E1E-13F2-48FF-9005-85131260157C}" type="pres">
      <dgm:prSet presAssocID="{0CE09A32-2104-42FA-A2CB-F2C8B86AFC2B}" presName="parTrans" presStyleLbl="bgSibTrans2D1" presStyleIdx="0" presStyleCnt="1"/>
      <dgm:spPr/>
      <dgm:t>
        <a:bodyPr/>
        <a:lstStyle/>
        <a:p>
          <a:endParaRPr lang="en-US"/>
        </a:p>
      </dgm:t>
    </dgm:pt>
    <dgm:pt modelId="{0FA5010C-85E9-46DC-91E4-A97C206BA622}" type="pres">
      <dgm:prSet presAssocID="{49DC5EFA-4CDD-4F8D-B705-981A71BBB335}" presName="node" presStyleLbl="node1" presStyleIdx="0" presStyleCnt="1">
        <dgm:presLayoutVars>
          <dgm:bulletEnabled val="1"/>
        </dgm:presLayoutVars>
      </dgm:prSet>
      <dgm:spPr/>
      <dgm:t>
        <a:bodyPr/>
        <a:lstStyle/>
        <a:p>
          <a:endParaRPr lang="en-US"/>
        </a:p>
      </dgm:t>
    </dgm:pt>
  </dgm:ptLst>
  <dgm:cxnLst>
    <dgm:cxn modelId="{55402415-5ED8-4D0D-9DA4-0C7A1A39A2D7}" srcId="{FAF6310D-9ED0-423F-BDC6-F0E838E8E7A0}" destId="{49DC5EFA-4CDD-4F8D-B705-981A71BBB335}" srcOrd="0" destOrd="0" parTransId="{0CE09A32-2104-42FA-A2CB-F2C8B86AFC2B}" sibTransId="{12F9FF29-7DBF-437F-98E0-21E9C94E883D}"/>
    <dgm:cxn modelId="{CB217A85-B018-4766-BACC-9C6CB6C20AEF}" type="presOf" srcId="{3632CA03-7122-4995-9945-881C0A566368}" destId="{5A85872C-47A8-4D13-AA99-81FFC6AA0602}" srcOrd="0" destOrd="0" presId="urn:microsoft.com/office/officeart/2005/8/layout/radial4"/>
    <dgm:cxn modelId="{3BE1BCFE-ED09-47CC-8210-EA38D0512C1E}" type="presOf" srcId="{0CE09A32-2104-42FA-A2CB-F2C8B86AFC2B}" destId="{5D4C7E1E-13F2-48FF-9005-85131260157C}" srcOrd="0" destOrd="0" presId="urn:microsoft.com/office/officeart/2005/8/layout/radial4"/>
    <dgm:cxn modelId="{9978A8AB-590F-4903-ADA8-5FEFB5B937C3}" srcId="{3632CA03-7122-4995-9945-881C0A566368}" destId="{FAF6310D-9ED0-423F-BDC6-F0E838E8E7A0}" srcOrd="0" destOrd="0" parTransId="{6339786C-C169-4D85-8752-57F078027E9F}" sibTransId="{DEAC3EF9-12D3-48F6-9576-886EA5B82C74}"/>
    <dgm:cxn modelId="{B2946F0C-7DC0-4468-8FF8-9A6CE71F1C23}" type="presOf" srcId="{FAF6310D-9ED0-423F-BDC6-F0E838E8E7A0}" destId="{1BB3DFAD-0A64-4B70-9353-42F3D448CB90}" srcOrd="0" destOrd="0" presId="urn:microsoft.com/office/officeart/2005/8/layout/radial4"/>
    <dgm:cxn modelId="{68ACB079-C5A7-4A76-908D-4FE47E3D63F0}" type="presOf" srcId="{49DC5EFA-4CDD-4F8D-B705-981A71BBB335}" destId="{0FA5010C-85E9-46DC-91E4-A97C206BA622}" srcOrd="0" destOrd="0" presId="urn:microsoft.com/office/officeart/2005/8/layout/radial4"/>
    <dgm:cxn modelId="{8153986E-211F-4E6C-8137-F648D8D3454A}" type="presParOf" srcId="{5A85872C-47A8-4D13-AA99-81FFC6AA0602}" destId="{1BB3DFAD-0A64-4B70-9353-42F3D448CB90}" srcOrd="0" destOrd="0" presId="urn:microsoft.com/office/officeart/2005/8/layout/radial4"/>
    <dgm:cxn modelId="{2BD8FE87-9234-42A5-A494-D92D3D1331CA}" type="presParOf" srcId="{5A85872C-47A8-4D13-AA99-81FFC6AA0602}" destId="{5D4C7E1E-13F2-48FF-9005-85131260157C}" srcOrd="1" destOrd="0" presId="urn:microsoft.com/office/officeart/2005/8/layout/radial4"/>
    <dgm:cxn modelId="{E9724ACC-33B7-4949-A559-6472B3DFA8F6}" type="presParOf" srcId="{5A85872C-47A8-4D13-AA99-81FFC6AA0602}" destId="{0FA5010C-85E9-46DC-91E4-A97C206BA622}" srcOrd="2" destOrd="0" presId="urn:microsoft.com/office/officeart/2005/8/layout/radial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280D6-33D4-4CBE-96E2-DF95283B6ADA}">
      <dsp:nvSpPr>
        <dsp:cNvPr id="0" name=""/>
        <dsp:cNvSpPr/>
      </dsp:nvSpPr>
      <dsp:spPr>
        <a:xfrm>
          <a:off x="3423" y="1339"/>
          <a:ext cx="7003553" cy="1595077"/>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kern="1200" dirty="0" smtClean="0"/>
            <a:t>UI</a:t>
          </a:r>
          <a:endParaRPr lang="en-US" sz="6500" kern="1200" dirty="0"/>
        </a:p>
      </dsp:txBody>
      <dsp:txXfrm>
        <a:off x="50141" y="48057"/>
        <a:ext cx="6910117" cy="1501641"/>
      </dsp:txXfrm>
    </dsp:sp>
    <dsp:sp modelId="{1FD610AE-B472-493E-B777-30319A5442BF}">
      <dsp:nvSpPr>
        <dsp:cNvPr id="0" name=""/>
        <dsp:cNvSpPr/>
      </dsp:nvSpPr>
      <dsp:spPr>
        <a:xfrm>
          <a:off x="3423" y="1781782"/>
          <a:ext cx="7003553" cy="1595077"/>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kern="1200" dirty="0" smtClean="0"/>
            <a:t>Logic</a:t>
          </a:r>
          <a:endParaRPr lang="en-US" sz="6500" kern="1200" dirty="0"/>
        </a:p>
      </dsp:txBody>
      <dsp:txXfrm>
        <a:off x="50141" y="1828500"/>
        <a:ext cx="6910117" cy="15016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1491BE-2700-4E9A-A376-C06DD1E0CEBF}">
      <dsp:nvSpPr>
        <dsp:cNvPr id="0" name=""/>
        <dsp:cNvSpPr/>
      </dsp:nvSpPr>
      <dsp:spPr>
        <a:xfrm>
          <a:off x="4114800" y="1757061"/>
          <a:ext cx="3409628" cy="295876"/>
        </a:xfrm>
        <a:custGeom>
          <a:avLst/>
          <a:gdLst/>
          <a:ahLst/>
          <a:cxnLst/>
          <a:rect l="0" t="0" r="0" b="0"/>
          <a:pathLst>
            <a:path>
              <a:moveTo>
                <a:pt x="0" y="0"/>
              </a:moveTo>
              <a:lnTo>
                <a:pt x="0" y="147938"/>
              </a:lnTo>
              <a:lnTo>
                <a:pt x="3409628" y="147938"/>
              </a:lnTo>
              <a:lnTo>
                <a:pt x="3409628" y="29587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E55A12-3901-43F7-8D05-8ACDCB35F17D}">
      <dsp:nvSpPr>
        <dsp:cNvPr id="0" name=""/>
        <dsp:cNvSpPr/>
      </dsp:nvSpPr>
      <dsp:spPr>
        <a:xfrm>
          <a:off x="4114800" y="1757061"/>
          <a:ext cx="1704814" cy="295876"/>
        </a:xfrm>
        <a:custGeom>
          <a:avLst/>
          <a:gdLst/>
          <a:ahLst/>
          <a:cxnLst/>
          <a:rect l="0" t="0" r="0" b="0"/>
          <a:pathLst>
            <a:path>
              <a:moveTo>
                <a:pt x="0" y="0"/>
              </a:moveTo>
              <a:lnTo>
                <a:pt x="0" y="147938"/>
              </a:lnTo>
              <a:lnTo>
                <a:pt x="1704814" y="147938"/>
              </a:lnTo>
              <a:lnTo>
                <a:pt x="1704814" y="29587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CB8E44-363D-47C9-B67A-FA25FB10BFC6}">
      <dsp:nvSpPr>
        <dsp:cNvPr id="0" name=""/>
        <dsp:cNvSpPr/>
      </dsp:nvSpPr>
      <dsp:spPr>
        <a:xfrm>
          <a:off x="4069080" y="1757061"/>
          <a:ext cx="91440" cy="295876"/>
        </a:xfrm>
        <a:custGeom>
          <a:avLst/>
          <a:gdLst/>
          <a:ahLst/>
          <a:cxnLst/>
          <a:rect l="0" t="0" r="0" b="0"/>
          <a:pathLst>
            <a:path>
              <a:moveTo>
                <a:pt x="45720" y="0"/>
              </a:moveTo>
              <a:lnTo>
                <a:pt x="45720" y="29587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449BBD-666B-42B9-B06B-0178DE0CC911}">
      <dsp:nvSpPr>
        <dsp:cNvPr id="0" name=""/>
        <dsp:cNvSpPr/>
      </dsp:nvSpPr>
      <dsp:spPr>
        <a:xfrm>
          <a:off x="2409985" y="1757061"/>
          <a:ext cx="1704814" cy="295876"/>
        </a:xfrm>
        <a:custGeom>
          <a:avLst/>
          <a:gdLst/>
          <a:ahLst/>
          <a:cxnLst/>
          <a:rect l="0" t="0" r="0" b="0"/>
          <a:pathLst>
            <a:path>
              <a:moveTo>
                <a:pt x="1704814" y="0"/>
              </a:moveTo>
              <a:lnTo>
                <a:pt x="1704814" y="147938"/>
              </a:lnTo>
              <a:lnTo>
                <a:pt x="0" y="147938"/>
              </a:lnTo>
              <a:lnTo>
                <a:pt x="0" y="29587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DE7205-3635-499A-A6B8-DB1BA97E4844}">
      <dsp:nvSpPr>
        <dsp:cNvPr id="0" name=""/>
        <dsp:cNvSpPr/>
      </dsp:nvSpPr>
      <dsp:spPr>
        <a:xfrm>
          <a:off x="705171" y="1757061"/>
          <a:ext cx="3409628" cy="295876"/>
        </a:xfrm>
        <a:custGeom>
          <a:avLst/>
          <a:gdLst/>
          <a:ahLst/>
          <a:cxnLst/>
          <a:rect l="0" t="0" r="0" b="0"/>
          <a:pathLst>
            <a:path>
              <a:moveTo>
                <a:pt x="3409628" y="0"/>
              </a:moveTo>
              <a:lnTo>
                <a:pt x="3409628" y="147938"/>
              </a:lnTo>
              <a:lnTo>
                <a:pt x="0" y="147938"/>
              </a:lnTo>
              <a:lnTo>
                <a:pt x="0" y="29587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BC43E0-F237-4743-8C3E-67843EB3E173}">
      <dsp:nvSpPr>
        <dsp:cNvPr id="0" name=""/>
        <dsp:cNvSpPr/>
      </dsp:nvSpPr>
      <dsp:spPr>
        <a:xfrm>
          <a:off x="3410331" y="1052592"/>
          <a:ext cx="1408937" cy="704468"/>
        </a:xfrm>
        <a:prstGeom prst="rect">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5"/>
        </a:lnRef>
        <a:fillRef idx="3">
          <a:schemeClr val="accent5"/>
        </a:fillRef>
        <a:effectRef idx="3">
          <a:schemeClr val="accent5"/>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Workspace Object</a:t>
          </a:r>
          <a:endParaRPr lang="en-US" sz="1600" kern="1200" dirty="0"/>
        </a:p>
      </dsp:txBody>
      <dsp:txXfrm>
        <a:off x="3410331" y="1052592"/>
        <a:ext cx="1408937" cy="704468"/>
      </dsp:txXfrm>
    </dsp:sp>
    <dsp:sp modelId="{89FC0EFF-5B3A-4789-8B9F-113D0DDE642A}">
      <dsp:nvSpPr>
        <dsp:cNvPr id="0" name=""/>
        <dsp:cNvSpPr/>
      </dsp:nvSpPr>
      <dsp:spPr>
        <a:xfrm>
          <a:off x="703" y="2052938"/>
          <a:ext cx="1408937" cy="704468"/>
        </a:xfrm>
        <a:prstGeom prst="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Stream Collection</a:t>
          </a:r>
          <a:endParaRPr lang="en-US" sz="1600" kern="1200" dirty="0"/>
        </a:p>
      </dsp:txBody>
      <dsp:txXfrm>
        <a:off x="703" y="2052938"/>
        <a:ext cx="1408937" cy="704468"/>
      </dsp:txXfrm>
    </dsp:sp>
    <dsp:sp modelId="{CC8D1471-86AE-4014-AF49-5A8D228B3E9A}">
      <dsp:nvSpPr>
        <dsp:cNvPr id="0" name=""/>
        <dsp:cNvSpPr/>
      </dsp:nvSpPr>
      <dsp:spPr>
        <a:xfrm>
          <a:off x="1705517" y="2052938"/>
          <a:ext cx="1408937" cy="704468"/>
        </a:xfrm>
        <a:prstGeom prst="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Process Unit Collection</a:t>
          </a:r>
          <a:endParaRPr lang="en-US" sz="1600" kern="1200" dirty="0"/>
        </a:p>
      </dsp:txBody>
      <dsp:txXfrm>
        <a:off x="1705517" y="2052938"/>
        <a:ext cx="1408937" cy="704468"/>
      </dsp:txXfrm>
    </dsp:sp>
    <dsp:sp modelId="{69B67007-80F2-4DF1-9428-B33563C900D7}">
      <dsp:nvSpPr>
        <dsp:cNvPr id="0" name=""/>
        <dsp:cNvSpPr/>
      </dsp:nvSpPr>
      <dsp:spPr>
        <a:xfrm>
          <a:off x="3410331" y="2052938"/>
          <a:ext cx="1408937" cy="704468"/>
        </a:xfrm>
        <a:prstGeom prst="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Sticky Note Collection</a:t>
          </a:r>
          <a:endParaRPr lang="en-US" sz="1600" kern="1200" dirty="0"/>
        </a:p>
      </dsp:txBody>
      <dsp:txXfrm>
        <a:off x="3410331" y="2052938"/>
        <a:ext cx="1408937" cy="704468"/>
      </dsp:txXfrm>
    </dsp:sp>
    <dsp:sp modelId="{3DD70E6F-FAF6-4D53-81C4-B16206A79153}">
      <dsp:nvSpPr>
        <dsp:cNvPr id="0" name=""/>
        <dsp:cNvSpPr/>
      </dsp:nvSpPr>
      <dsp:spPr>
        <a:xfrm>
          <a:off x="5115145" y="2052938"/>
          <a:ext cx="1408937" cy="704468"/>
        </a:xfrm>
        <a:prstGeom prst="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Equation Collection</a:t>
          </a:r>
          <a:endParaRPr lang="en-US" sz="1600" kern="1200" dirty="0"/>
        </a:p>
      </dsp:txBody>
      <dsp:txXfrm>
        <a:off x="5115145" y="2052938"/>
        <a:ext cx="1408937" cy="704468"/>
      </dsp:txXfrm>
    </dsp:sp>
    <dsp:sp modelId="{6CB32D12-9AED-4650-BD26-CB0C24CB64BF}">
      <dsp:nvSpPr>
        <dsp:cNvPr id="0" name=""/>
        <dsp:cNvSpPr/>
      </dsp:nvSpPr>
      <dsp:spPr>
        <a:xfrm>
          <a:off x="6819959" y="2052938"/>
          <a:ext cx="1408937" cy="704468"/>
        </a:xfrm>
        <a:prstGeom prst="rect">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Degrees of Freedom Analysis</a:t>
          </a:r>
          <a:endParaRPr lang="en-US" sz="1600" kern="1200" dirty="0"/>
        </a:p>
      </dsp:txBody>
      <dsp:txXfrm>
        <a:off x="6819959" y="2052938"/>
        <a:ext cx="1408937" cy="7044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2F8E36-3E7B-41CE-9FF2-D6E65D304152}">
      <dsp:nvSpPr>
        <dsp:cNvPr id="0" name=""/>
        <dsp:cNvSpPr/>
      </dsp:nvSpPr>
      <dsp:spPr>
        <a:xfrm>
          <a:off x="1535799" y="1728462"/>
          <a:ext cx="1271801" cy="1271801"/>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Process Flow Diagram</a:t>
          </a:r>
          <a:endParaRPr lang="en-US" sz="2000" kern="1200" dirty="0"/>
        </a:p>
      </dsp:txBody>
      <dsp:txXfrm>
        <a:off x="1722050" y="1914713"/>
        <a:ext cx="899299" cy="899299"/>
      </dsp:txXfrm>
    </dsp:sp>
    <dsp:sp modelId="{9FEC0990-274A-437C-9B46-FCFF10B9EC21}">
      <dsp:nvSpPr>
        <dsp:cNvPr id="0" name=""/>
        <dsp:cNvSpPr/>
      </dsp:nvSpPr>
      <dsp:spPr>
        <a:xfrm rot="12900000">
          <a:off x="525945" y="1442164"/>
          <a:ext cx="1175087" cy="362463"/>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437E4D5-1EBB-46CE-B31A-AEA1B297DC08}">
      <dsp:nvSpPr>
        <dsp:cNvPr id="0" name=""/>
        <dsp:cNvSpPr/>
      </dsp:nvSpPr>
      <dsp:spPr>
        <a:xfrm>
          <a:off x="28096" y="803110"/>
          <a:ext cx="1208211" cy="966569"/>
        </a:xfrm>
        <a:prstGeom prst="roundRect">
          <a:avLst>
            <a:gd name="adj" fmla="val 10000"/>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5"/>
        </a:lnRef>
        <a:fillRef idx="3">
          <a:schemeClr val="accent5"/>
        </a:fillRef>
        <a:effectRef idx="3">
          <a:schemeClr val="accent5"/>
        </a:effectRef>
        <a:fontRef idx="minor">
          <a:schemeClr val="lt1"/>
        </a:fontRef>
      </dsp:style>
      <dsp:txBody>
        <a:bodyPr spcFirstLastPara="0" vert="horz" wrap="square" lIns="36195" tIns="36195" rIns="36195" bIns="36195" numCol="1" spcCol="1270" anchor="ctr" anchorCtr="0">
          <a:noAutofit/>
        </a:bodyPr>
        <a:lstStyle/>
        <a:p>
          <a:pPr lvl="0" algn="ctr" defTabSz="844550">
            <a:lnSpc>
              <a:spcPct val="90000"/>
            </a:lnSpc>
            <a:spcBef>
              <a:spcPct val="0"/>
            </a:spcBef>
            <a:spcAft>
              <a:spcPct val="35000"/>
            </a:spcAft>
          </a:pPr>
          <a:r>
            <a:rPr lang="en-US" sz="1900" kern="1200" dirty="0" smtClean="0"/>
            <a:t>Stream Collection</a:t>
          </a:r>
          <a:endParaRPr lang="en-US" sz="1900" kern="1200" dirty="0"/>
        </a:p>
      </dsp:txBody>
      <dsp:txXfrm>
        <a:off x="56406" y="831420"/>
        <a:ext cx="1151591" cy="909949"/>
      </dsp:txXfrm>
    </dsp:sp>
    <dsp:sp modelId="{1A02543B-965F-4552-86AA-C60DF71D90AC}">
      <dsp:nvSpPr>
        <dsp:cNvPr id="0" name=""/>
        <dsp:cNvSpPr/>
      </dsp:nvSpPr>
      <dsp:spPr>
        <a:xfrm rot="16200000">
          <a:off x="1584156" y="891295"/>
          <a:ext cx="1175087" cy="362463"/>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92D773B-52AD-4636-A012-54E6647FAA5F}">
      <dsp:nvSpPr>
        <dsp:cNvPr id="0" name=""/>
        <dsp:cNvSpPr/>
      </dsp:nvSpPr>
      <dsp:spPr>
        <a:xfrm>
          <a:off x="1567594" y="1698"/>
          <a:ext cx="1208211" cy="966569"/>
        </a:xfrm>
        <a:prstGeom prst="roundRect">
          <a:avLst>
            <a:gd name="adj" fmla="val 10000"/>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5"/>
        </a:lnRef>
        <a:fillRef idx="3">
          <a:schemeClr val="accent5"/>
        </a:fillRef>
        <a:effectRef idx="3">
          <a:schemeClr val="accent5"/>
        </a:effectRef>
        <a:fontRef idx="minor">
          <a:schemeClr val="lt1"/>
        </a:fontRef>
      </dsp:style>
      <dsp:txBody>
        <a:bodyPr spcFirstLastPara="0" vert="horz" wrap="square" lIns="36195" tIns="36195" rIns="36195" bIns="36195" numCol="1" spcCol="1270" anchor="ctr" anchorCtr="0">
          <a:noAutofit/>
        </a:bodyPr>
        <a:lstStyle/>
        <a:p>
          <a:pPr lvl="0" algn="ctr" defTabSz="844550">
            <a:lnSpc>
              <a:spcPct val="90000"/>
            </a:lnSpc>
            <a:spcBef>
              <a:spcPct val="0"/>
            </a:spcBef>
            <a:spcAft>
              <a:spcPct val="35000"/>
            </a:spcAft>
          </a:pPr>
          <a:r>
            <a:rPr lang="en-US" sz="1900" kern="1200" dirty="0" smtClean="0"/>
            <a:t>Process Unit Collection</a:t>
          </a:r>
          <a:endParaRPr lang="en-US" sz="1900" kern="1200" dirty="0"/>
        </a:p>
      </dsp:txBody>
      <dsp:txXfrm>
        <a:off x="1595904" y="30008"/>
        <a:ext cx="1151591" cy="909949"/>
      </dsp:txXfrm>
    </dsp:sp>
    <dsp:sp modelId="{80D8596A-4978-4737-93C4-4A84FDB0A92D}">
      <dsp:nvSpPr>
        <dsp:cNvPr id="0" name=""/>
        <dsp:cNvSpPr/>
      </dsp:nvSpPr>
      <dsp:spPr>
        <a:xfrm rot="19500000">
          <a:off x="2642366" y="1442164"/>
          <a:ext cx="1175087" cy="362463"/>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25CABAC-42C1-4D7E-A187-AC510B63CDF7}">
      <dsp:nvSpPr>
        <dsp:cNvPr id="0" name=""/>
        <dsp:cNvSpPr/>
      </dsp:nvSpPr>
      <dsp:spPr>
        <a:xfrm>
          <a:off x="3107092" y="803110"/>
          <a:ext cx="1208211" cy="966569"/>
        </a:xfrm>
        <a:prstGeom prst="roundRect">
          <a:avLst>
            <a:gd name="adj" fmla="val 10000"/>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5"/>
        </a:lnRef>
        <a:fillRef idx="3">
          <a:schemeClr val="accent5"/>
        </a:fillRef>
        <a:effectRef idx="3">
          <a:schemeClr val="accent5"/>
        </a:effectRef>
        <a:fontRef idx="minor">
          <a:schemeClr val="lt1"/>
        </a:fontRef>
      </dsp:style>
      <dsp:txBody>
        <a:bodyPr spcFirstLastPara="0" vert="horz" wrap="square" lIns="36195" tIns="36195" rIns="36195" bIns="36195" numCol="1" spcCol="1270" anchor="ctr" anchorCtr="0">
          <a:noAutofit/>
        </a:bodyPr>
        <a:lstStyle/>
        <a:p>
          <a:pPr lvl="0" algn="ctr" defTabSz="844550">
            <a:lnSpc>
              <a:spcPct val="90000"/>
            </a:lnSpc>
            <a:spcBef>
              <a:spcPct val="0"/>
            </a:spcBef>
            <a:spcAft>
              <a:spcPct val="35000"/>
            </a:spcAft>
          </a:pPr>
          <a:r>
            <a:rPr lang="en-US" sz="1900" kern="1200" dirty="0" smtClean="0"/>
            <a:t>Sticky Note Collection</a:t>
          </a:r>
          <a:endParaRPr lang="en-US" sz="1900" kern="1200" dirty="0"/>
        </a:p>
      </dsp:txBody>
      <dsp:txXfrm>
        <a:off x="3135402" y="831420"/>
        <a:ext cx="1151591" cy="9099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B3DFAD-0A64-4B70-9353-42F3D448CB90}">
      <dsp:nvSpPr>
        <dsp:cNvPr id="0" name=""/>
        <dsp:cNvSpPr/>
      </dsp:nvSpPr>
      <dsp:spPr>
        <a:xfrm>
          <a:off x="1062108" y="1511426"/>
          <a:ext cx="1457182" cy="1457182"/>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Equation Editor</a:t>
          </a:r>
          <a:endParaRPr lang="en-US" sz="2100" kern="1200" dirty="0"/>
        </a:p>
      </dsp:txBody>
      <dsp:txXfrm>
        <a:off x="1275507" y="1724825"/>
        <a:ext cx="1030384" cy="1030384"/>
      </dsp:txXfrm>
    </dsp:sp>
    <dsp:sp modelId="{5D4C7E1E-13F2-48FF-9005-85131260157C}">
      <dsp:nvSpPr>
        <dsp:cNvPr id="0" name=""/>
        <dsp:cNvSpPr/>
      </dsp:nvSpPr>
      <dsp:spPr>
        <a:xfrm rot="16200000">
          <a:off x="1339695" y="800276"/>
          <a:ext cx="902008" cy="415296"/>
        </a:xfrm>
        <a:prstGeom prst="leftArrow">
          <a:avLst>
            <a:gd name="adj1" fmla="val 60000"/>
            <a:gd name="adj2" fmla="val 50000"/>
          </a:avLst>
        </a:prstGeom>
        <a:gradFill rotWithShape="0">
          <a:gsLst>
            <a:gs pos="0">
              <a:schemeClr val="accent3">
                <a:tint val="60000"/>
                <a:hueOff val="0"/>
                <a:satOff val="0"/>
                <a:lumOff val="0"/>
                <a:alphaOff val="0"/>
                <a:shade val="51000"/>
                <a:satMod val="130000"/>
              </a:schemeClr>
            </a:gs>
            <a:gs pos="80000">
              <a:schemeClr val="accent3">
                <a:tint val="60000"/>
                <a:hueOff val="0"/>
                <a:satOff val="0"/>
                <a:lumOff val="0"/>
                <a:alphaOff val="0"/>
                <a:shade val="93000"/>
                <a:satMod val="130000"/>
              </a:schemeClr>
            </a:gs>
            <a:gs pos="100000">
              <a:schemeClr val="accent3">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0FA5010C-85E9-46DC-91E4-A97C206BA622}">
      <dsp:nvSpPr>
        <dsp:cNvPr id="0" name=""/>
        <dsp:cNvSpPr/>
      </dsp:nvSpPr>
      <dsp:spPr>
        <a:xfrm>
          <a:off x="1098538" y="3191"/>
          <a:ext cx="1384323" cy="1107458"/>
        </a:xfrm>
        <a:prstGeom prst="roundRect">
          <a:avLst>
            <a:gd name="adj" fmla="val 10000"/>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5"/>
        </a:lnRef>
        <a:fillRef idx="3">
          <a:schemeClr val="accent5"/>
        </a:fillRef>
        <a:effectRef idx="3">
          <a:schemeClr val="accent5"/>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smtClean="0"/>
            <a:t>Equation Collection</a:t>
          </a:r>
          <a:endParaRPr lang="en-US" sz="2300" kern="1200" dirty="0"/>
        </a:p>
      </dsp:txBody>
      <dsp:txXfrm>
        <a:off x="1130974" y="35627"/>
        <a:ext cx="1319451" cy="104258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9E9A68-D27C-4D29-B5AF-8B8CC7F9328D}" type="datetimeFigureOut">
              <a:rPr lang="en-US" smtClean="0"/>
              <a:t>8/15/2012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8F14E-D2EC-4165-B2CD-F6BB06679C7B}" type="slidenum">
              <a:rPr lang="en-US" smtClean="0"/>
              <a:t>‹#›</a:t>
            </a:fld>
            <a:endParaRPr lang="en-US"/>
          </a:p>
        </p:txBody>
      </p:sp>
    </p:spTree>
    <p:extLst>
      <p:ext uri="{BB962C8B-B14F-4D97-AF65-F5344CB8AC3E}">
        <p14:creationId xmlns:p14="http://schemas.microsoft.com/office/powerpoint/2010/main" val="3186902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9E9A68-D27C-4D29-B5AF-8B8CC7F9328D}" type="datetimeFigureOut">
              <a:rPr lang="en-US" smtClean="0"/>
              <a:t>8/15/2012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8F14E-D2EC-4165-B2CD-F6BB06679C7B}" type="slidenum">
              <a:rPr lang="en-US" smtClean="0"/>
              <a:t>‹#›</a:t>
            </a:fld>
            <a:endParaRPr lang="en-US"/>
          </a:p>
        </p:txBody>
      </p:sp>
    </p:spTree>
    <p:extLst>
      <p:ext uri="{BB962C8B-B14F-4D97-AF65-F5344CB8AC3E}">
        <p14:creationId xmlns:p14="http://schemas.microsoft.com/office/powerpoint/2010/main" val="523062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9E9A68-D27C-4D29-B5AF-8B8CC7F9328D}" type="datetimeFigureOut">
              <a:rPr lang="en-US" smtClean="0"/>
              <a:t>8/15/2012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8F14E-D2EC-4165-B2CD-F6BB06679C7B}" type="slidenum">
              <a:rPr lang="en-US" smtClean="0"/>
              <a:t>‹#›</a:t>
            </a:fld>
            <a:endParaRPr lang="en-US"/>
          </a:p>
        </p:txBody>
      </p:sp>
    </p:spTree>
    <p:extLst>
      <p:ext uri="{BB962C8B-B14F-4D97-AF65-F5344CB8AC3E}">
        <p14:creationId xmlns:p14="http://schemas.microsoft.com/office/powerpoint/2010/main" val="2702253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9E9A68-D27C-4D29-B5AF-8B8CC7F9328D}" type="datetimeFigureOut">
              <a:rPr lang="en-US" smtClean="0"/>
              <a:t>8/15/2012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8F14E-D2EC-4165-B2CD-F6BB06679C7B}" type="slidenum">
              <a:rPr lang="en-US" smtClean="0"/>
              <a:t>‹#›</a:t>
            </a:fld>
            <a:endParaRPr lang="en-US"/>
          </a:p>
        </p:txBody>
      </p:sp>
    </p:spTree>
    <p:extLst>
      <p:ext uri="{BB962C8B-B14F-4D97-AF65-F5344CB8AC3E}">
        <p14:creationId xmlns:p14="http://schemas.microsoft.com/office/powerpoint/2010/main" val="2525779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9E9A68-D27C-4D29-B5AF-8B8CC7F9328D}" type="datetimeFigureOut">
              <a:rPr lang="en-US" smtClean="0"/>
              <a:t>8/15/2012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8F14E-D2EC-4165-B2CD-F6BB06679C7B}" type="slidenum">
              <a:rPr lang="en-US" smtClean="0"/>
              <a:t>‹#›</a:t>
            </a:fld>
            <a:endParaRPr lang="en-US"/>
          </a:p>
        </p:txBody>
      </p:sp>
    </p:spTree>
    <p:extLst>
      <p:ext uri="{BB962C8B-B14F-4D97-AF65-F5344CB8AC3E}">
        <p14:creationId xmlns:p14="http://schemas.microsoft.com/office/powerpoint/2010/main" val="1570667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9E9A68-D27C-4D29-B5AF-8B8CC7F9328D}" type="datetimeFigureOut">
              <a:rPr lang="en-US" smtClean="0"/>
              <a:t>8/15/2012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C8F14E-D2EC-4165-B2CD-F6BB06679C7B}" type="slidenum">
              <a:rPr lang="en-US" smtClean="0"/>
              <a:t>‹#›</a:t>
            </a:fld>
            <a:endParaRPr lang="en-US"/>
          </a:p>
        </p:txBody>
      </p:sp>
    </p:spTree>
    <p:extLst>
      <p:ext uri="{BB962C8B-B14F-4D97-AF65-F5344CB8AC3E}">
        <p14:creationId xmlns:p14="http://schemas.microsoft.com/office/powerpoint/2010/main" val="3303493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9E9A68-D27C-4D29-B5AF-8B8CC7F9328D}" type="datetimeFigureOut">
              <a:rPr lang="en-US" smtClean="0"/>
              <a:t>8/15/2012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C8F14E-D2EC-4165-B2CD-F6BB06679C7B}" type="slidenum">
              <a:rPr lang="en-US" smtClean="0"/>
              <a:t>‹#›</a:t>
            </a:fld>
            <a:endParaRPr lang="en-US"/>
          </a:p>
        </p:txBody>
      </p:sp>
    </p:spTree>
    <p:extLst>
      <p:ext uri="{BB962C8B-B14F-4D97-AF65-F5344CB8AC3E}">
        <p14:creationId xmlns:p14="http://schemas.microsoft.com/office/powerpoint/2010/main" val="650494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9E9A68-D27C-4D29-B5AF-8B8CC7F9328D}" type="datetimeFigureOut">
              <a:rPr lang="en-US" smtClean="0"/>
              <a:t>8/15/2012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C8F14E-D2EC-4165-B2CD-F6BB06679C7B}" type="slidenum">
              <a:rPr lang="en-US" smtClean="0"/>
              <a:t>‹#›</a:t>
            </a:fld>
            <a:endParaRPr lang="en-US"/>
          </a:p>
        </p:txBody>
      </p:sp>
    </p:spTree>
    <p:extLst>
      <p:ext uri="{BB962C8B-B14F-4D97-AF65-F5344CB8AC3E}">
        <p14:creationId xmlns:p14="http://schemas.microsoft.com/office/powerpoint/2010/main" val="194086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9E9A68-D27C-4D29-B5AF-8B8CC7F9328D}" type="datetimeFigureOut">
              <a:rPr lang="en-US" smtClean="0"/>
              <a:t>8/15/2012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C8F14E-D2EC-4165-B2CD-F6BB06679C7B}" type="slidenum">
              <a:rPr lang="en-US" smtClean="0"/>
              <a:t>‹#›</a:t>
            </a:fld>
            <a:endParaRPr lang="en-US"/>
          </a:p>
        </p:txBody>
      </p:sp>
    </p:spTree>
    <p:extLst>
      <p:ext uri="{BB962C8B-B14F-4D97-AF65-F5344CB8AC3E}">
        <p14:creationId xmlns:p14="http://schemas.microsoft.com/office/powerpoint/2010/main" val="2486196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9E9A68-D27C-4D29-B5AF-8B8CC7F9328D}" type="datetimeFigureOut">
              <a:rPr lang="en-US" smtClean="0"/>
              <a:t>8/15/2012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C8F14E-D2EC-4165-B2CD-F6BB06679C7B}" type="slidenum">
              <a:rPr lang="en-US" smtClean="0"/>
              <a:t>‹#›</a:t>
            </a:fld>
            <a:endParaRPr lang="en-US"/>
          </a:p>
        </p:txBody>
      </p:sp>
    </p:spTree>
    <p:extLst>
      <p:ext uri="{BB962C8B-B14F-4D97-AF65-F5344CB8AC3E}">
        <p14:creationId xmlns:p14="http://schemas.microsoft.com/office/powerpoint/2010/main" val="4027306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9E9A68-D27C-4D29-B5AF-8B8CC7F9328D}" type="datetimeFigureOut">
              <a:rPr lang="en-US" smtClean="0"/>
              <a:t>8/15/2012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C8F14E-D2EC-4165-B2CD-F6BB06679C7B}" type="slidenum">
              <a:rPr lang="en-US" smtClean="0"/>
              <a:t>‹#›</a:t>
            </a:fld>
            <a:endParaRPr lang="en-US"/>
          </a:p>
        </p:txBody>
      </p:sp>
    </p:spTree>
    <p:extLst>
      <p:ext uri="{BB962C8B-B14F-4D97-AF65-F5344CB8AC3E}">
        <p14:creationId xmlns:p14="http://schemas.microsoft.com/office/powerpoint/2010/main" val="4138216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9E9A68-D27C-4D29-B5AF-8B8CC7F9328D}" type="datetimeFigureOut">
              <a:rPr lang="en-US" smtClean="0"/>
              <a:t>8/15/2012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C8F14E-D2EC-4165-B2CD-F6BB06679C7B}" type="slidenum">
              <a:rPr lang="en-US" smtClean="0"/>
              <a:t>‹#›</a:t>
            </a:fld>
            <a:endParaRPr lang="en-US"/>
          </a:p>
        </p:txBody>
      </p:sp>
    </p:spTree>
    <p:extLst>
      <p:ext uri="{BB962C8B-B14F-4D97-AF65-F5344CB8AC3E}">
        <p14:creationId xmlns:p14="http://schemas.microsoft.com/office/powerpoint/2010/main" val="644201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826560227"/>
              </p:ext>
            </p:extLst>
          </p:nvPr>
        </p:nvGraphicFramePr>
        <p:xfrm>
          <a:off x="1084556" y="1905000"/>
          <a:ext cx="7010400" cy="337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1063840" y="5387292"/>
            <a:ext cx="7010401" cy="1200329"/>
          </a:xfrm>
          <a:prstGeom prst="rect">
            <a:avLst/>
          </a:prstGeom>
          <a:noFill/>
        </p:spPr>
        <p:txBody>
          <a:bodyPr wrap="square" rtlCol="0">
            <a:spAutoFit/>
          </a:bodyPr>
          <a:lstStyle/>
          <a:p>
            <a:pPr algn="just"/>
            <a:r>
              <a:rPr lang="en-US" dirty="0" smtClean="0"/>
              <a:t>The UI and logic in </a:t>
            </a:r>
            <a:r>
              <a:rPr lang="en-US" dirty="0" err="1" smtClean="0"/>
              <a:t>ChemProV</a:t>
            </a:r>
            <a:r>
              <a:rPr lang="en-US" dirty="0" smtClean="0"/>
              <a:t> are decoupled into separate layers. The logic layer stores data structures that are relevant to creating </a:t>
            </a:r>
            <a:r>
              <a:rPr lang="en-US" dirty="0" err="1" smtClean="0"/>
              <a:t>ChemProV</a:t>
            </a:r>
            <a:r>
              <a:rPr lang="en-US" dirty="0" smtClean="0"/>
              <a:t> documents and the UI layer sits on top and monitors changes to these data structures.</a:t>
            </a:r>
            <a:endParaRPr lang="en-US" dirty="0"/>
          </a:p>
        </p:txBody>
      </p:sp>
      <p:sp>
        <p:nvSpPr>
          <p:cNvPr id="7" name="TextBox 6"/>
          <p:cNvSpPr txBox="1"/>
          <p:nvPr/>
        </p:nvSpPr>
        <p:spPr>
          <a:xfrm>
            <a:off x="-2959" y="228600"/>
            <a:ext cx="9144000" cy="584775"/>
          </a:xfrm>
          <a:prstGeom prst="rect">
            <a:avLst/>
          </a:prstGeom>
          <a:gradFill>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p:spPr>
        <p:txBody>
          <a:bodyPr wrap="square" rtlCol="0">
            <a:spAutoFit/>
          </a:bodyPr>
          <a:lstStyle/>
          <a:p>
            <a:pPr algn="ctr"/>
            <a:r>
              <a:rPr lang="en-US" sz="3200" dirty="0" err="1" smtClean="0"/>
              <a:t>ChemProV</a:t>
            </a:r>
            <a:r>
              <a:rPr lang="en-US" sz="3200" dirty="0" smtClean="0"/>
              <a:t> Design Overview</a:t>
            </a:r>
            <a:endParaRPr lang="en-US" sz="3200" dirty="0"/>
          </a:p>
        </p:txBody>
      </p:sp>
      <p:sp>
        <p:nvSpPr>
          <p:cNvPr id="2" name="TextBox 1"/>
          <p:cNvSpPr txBox="1"/>
          <p:nvPr/>
        </p:nvSpPr>
        <p:spPr>
          <a:xfrm>
            <a:off x="0" y="813375"/>
            <a:ext cx="9141041" cy="646331"/>
          </a:xfrm>
          <a:prstGeom prst="rect">
            <a:avLst/>
          </a:prstGeom>
          <a:noFill/>
        </p:spPr>
        <p:txBody>
          <a:bodyPr wrap="square" rtlCol="0">
            <a:spAutoFit/>
          </a:bodyPr>
          <a:lstStyle/>
          <a:p>
            <a:pPr algn="ctr"/>
            <a:r>
              <a:rPr lang="en-US" dirty="0" smtClean="0"/>
              <a:t>Author: Evan Olds</a:t>
            </a:r>
          </a:p>
          <a:p>
            <a:pPr algn="ctr"/>
            <a:r>
              <a:rPr lang="en-US" dirty="0" smtClean="0"/>
              <a:t>Date: </a:t>
            </a:r>
            <a:r>
              <a:rPr lang="en-US" dirty="0" smtClean="0"/>
              <a:t>Summer </a:t>
            </a:r>
            <a:r>
              <a:rPr lang="en-US" dirty="0" smtClean="0"/>
              <a:t>2012</a:t>
            </a:r>
            <a:endParaRPr lang="en-US" dirty="0"/>
          </a:p>
        </p:txBody>
      </p:sp>
    </p:spTree>
    <p:extLst>
      <p:ext uri="{BB962C8B-B14F-4D97-AF65-F5344CB8AC3E}">
        <p14:creationId xmlns:p14="http://schemas.microsoft.com/office/powerpoint/2010/main" val="1070002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dirty="0" smtClean="0"/>
              <a:t>Logic Engine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4203235"/>
              </p:ext>
            </p:extLst>
          </p:nvPr>
        </p:nvGraphicFramePr>
        <p:xfrm>
          <a:off x="457200" y="2743200"/>
          <a:ext cx="82296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457200" y="1676400"/>
            <a:ext cx="8229600" cy="1477328"/>
          </a:xfrm>
          <a:prstGeom prst="rect">
            <a:avLst/>
          </a:prstGeom>
          <a:gradFill flip="none" rotWithShape="1">
            <a:gsLst>
              <a:gs pos="0">
                <a:srgbClr val="DDEBCF"/>
              </a:gs>
              <a:gs pos="100000">
                <a:srgbClr val="7FA3CF"/>
              </a:gs>
            </a:gsLst>
            <a:lin ang="5400000" scaled="1"/>
            <a:tileRect/>
          </a:gradFill>
          <a:ln w="12700" cap="rnd">
            <a:solidFill>
              <a:schemeClr val="accent1"/>
            </a:solidFill>
          </a:ln>
        </p:spPr>
        <p:txBody>
          <a:bodyPr wrap="square" rtlCol="0">
            <a:spAutoFit/>
          </a:bodyPr>
          <a:lstStyle/>
          <a:p>
            <a:r>
              <a:rPr lang="en-US" dirty="0" smtClean="0"/>
              <a:t>The </a:t>
            </a:r>
            <a:r>
              <a:rPr lang="en-US" b="1" dirty="0" smtClean="0"/>
              <a:t>workspace</a:t>
            </a:r>
            <a:r>
              <a:rPr lang="en-US" dirty="0" smtClean="0"/>
              <a:t> object is the key component of the logic engine. A workspace stores all data that is to be saved to a </a:t>
            </a:r>
            <a:r>
              <a:rPr lang="en-US" dirty="0" err="1" smtClean="0"/>
              <a:t>ChemProV</a:t>
            </a:r>
            <a:r>
              <a:rPr lang="en-US" dirty="0" smtClean="0"/>
              <a:t> file. No UI elements write data directly to </a:t>
            </a:r>
            <a:r>
              <a:rPr lang="en-US" dirty="0" err="1" smtClean="0"/>
              <a:t>ChemProV</a:t>
            </a:r>
            <a:r>
              <a:rPr lang="en-US" dirty="0" smtClean="0"/>
              <a:t> files. Instead, they modify the members of the workspace</a:t>
            </a:r>
            <a:r>
              <a:rPr lang="en-US" dirty="0" smtClean="0"/>
              <a:t>. </a:t>
            </a:r>
            <a:r>
              <a:rPr lang="en-US" b="1" dirty="0" smtClean="0"/>
              <a:t>Load</a:t>
            </a:r>
            <a:r>
              <a:rPr lang="en-US" dirty="0" smtClean="0"/>
              <a:t> and </a:t>
            </a:r>
            <a:r>
              <a:rPr lang="en-US" b="1" dirty="0" smtClean="0"/>
              <a:t>Save</a:t>
            </a:r>
            <a:r>
              <a:rPr lang="en-US" dirty="0" smtClean="0"/>
              <a:t> functions exist within the Workspace class to provide the ability to load and save </a:t>
            </a:r>
            <a:r>
              <a:rPr lang="en-US" dirty="0" err="1" smtClean="0"/>
              <a:t>ChemProV</a:t>
            </a:r>
            <a:r>
              <a:rPr lang="en-US" dirty="0" smtClean="0"/>
              <a:t> files.</a:t>
            </a:r>
            <a:endParaRPr lang="en-US" dirty="0"/>
          </a:p>
        </p:txBody>
      </p:sp>
    </p:spTree>
    <p:extLst>
      <p:ext uri="{BB962C8B-B14F-4D97-AF65-F5344CB8AC3E}">
        <p14:creationId xmlns:p14="http://schemas.microsoft.com/office/powerpoint/2010/main" val="3131884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3"/>
          </a:lnRef>
          <a:fillRef idx="3">
            <a:schemeClr val="accent3"/>
          </a:fillRef>
          <a:effectRef idx="3">
            <a:schemeClr val="accent3"/>
          </a:effectRef>
          <a:fontRef idx="minor">
            <a:schemeClr val="lt1"/>
          </a:fontRef>
        </p:style>
        <p:txBody>
          <a:bodyPr/>
          <a:lstStyle/>
          <a:p>
            <a:r>
              <a:rPr lang="en-US" dirty="0" smtClean="0"/>
              <a:t>UI Event Monitoring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62604273"/>
              </p:ext>
            </p:extLst>
          </p:nvPr>
        </p:nvGraphicFramePr>
        <p:xfrm>
          <a:off x="4343401" y="3429000"/>
          <a:ext cx="4343400" cy="3001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457201" y="1540847"/>
            <a:ext cx="8229600" cy="1754326"/>
          </a:xfrm>
          <a:prstGeom prst="rect">
            <a:avLst/>
          </a:prstGeom>
          <a:gradFill>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12700">
            <a:solidFill>
              <a:schemeClr val="accent3">
                <a:lumMod val="50000"/>
              </a:schemeClr>
            </a:solidFill>
          </a:ln>
        </p:spPr>
        <p:txBody>
          <a:bodyPr wrap="square" rtlCol="0">
            <a:spAutoFit/>
          </a:bodyPr>
          <a:lstStyle/>
          <a:p>
            <a:r>
              <a:rPr lang="en-US" dirty="0" smtClean="0"/>
              <a:t>UI controls/elements hook up event monitors to the portions of the workspace that they care about. Some controls have a relatively small portion of the workspace to monitor, such as the equation editor control, which only has to watch for changes in the equation collection. Others, like the process flow diagram, have to monitor all streams and their properties, all process units and their properties, and all sticky notes and their properties.</a:t>
            </a:r>
            <a:endParaRPr lang="en-US" dirty="0"/>
          </a:p>
        </p:txBody>
      </p:sp>
      <p:graphicFrame>
        <p:nvGraphicFramePr>
          <p:cNvPr id="6" name="Diagram 5"/>
          <p:cNvGraphicFramePr/>
          <p:nvPr>
            <p:extLst>
              <p:ext uri="{D42A27DB-BD31-4B8C-83A1-F6EECF244321}">
                <p14:modId xmlns:p14="http://schemas.microsoft.com/office/powerpoint/2010/main" val="3794914951"/>
              </p:ext>
            </p:extLst>
          </p:nvPr>
        </p:nvGraphicFramePr>
        <p:xfrm>
          <a:off x="490492" y="3429000"/>
          <a:ext cx="3581400" cy="2971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18261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3"/>
          </a:lnRef>
          <a:fillRef idx="3">
            <a:schemeClr val="accent3"/>
          </a:fillRef>
          <a:effectRef idx="3">
            <a:schemeClr val="accent3"/>
          </a:effectRef>
          <a:fontRef idx="minor">
            <a:schemeClr val="lt1"/>
          </a:fontRef>
        </p:style>
        <p:txBody>
          <a:bodyPr>
            <a:normAutofit/>
          </a:bodyPr>
          <a:lstStyle/>
          <a:p>
            <a:r>
              <a:rPr lang="en-US" dirty="0" smtClean="0"/>
              <a:t>Project Outline</a:t>
            </a:r>
            <a:endParaRPr lang="en-US" dirty="0"/>
          </a:p>
        </p:txBody>
      </p:sp>
      <p:sp>
        <p:nvSpPr>
          <p:cNvPr id="5" name="TextBox 4"/>
          <p:cNvSpPr txBox="1"/>
          <p:nvPr/>
        </p:nvSpPr>
        <p:spPr>
          <a:xfrm>
            <a:off x="474217" y="3733800"/>
            <a:ext cx="8229600" cy="2554545"/>
          </a:xfrm>
          <a:prstGeom prst="rect">
            <a:avLst/>
          </a:prstGeom>
          <a:gradFill>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12700">
            <a:solidFill>
              <a:schemeClr val="accent3">
                <a:lumMod val="50000"/>
              </a:schemeClr>
            </a:solidFill>
          </a:ln>
        </p:spPr>
        <p:txBody>
          <a:bodyPr wrap="square" rtlCol="0">
            <a:spAutoFit/>
          </a:bodyPr>
          <a:lstStyle/>
          <a:p>
            <a:pPr marL="285750" indent="-285750">
              <a:buFont typeface="Arial" pitchFamily="34" charset="0"/>
              <a:buChar char="•"/>
            </a:pPr>
            <a:r>
              <a:rPr lang="en-US" sz="1600" b="1" dirty="0" err="1" smtClean="0"/>
              <a:t>PortableChemProV</a:t>
            </a:r>
            <a:r>
              <a:rPr lang="en-US" sz="1600" dirty="0" smtClean="0"/>
              <a:t> is the DLL for the logic engine. The project type is a “portable class library” (hence the ‘portable’ in the name) which at the time of this writing is a project type NOT native to VS 2010. However, with the next version of VS it will be a native project type. Portable class libraries can be used on a variety of platforms and this makes the logic engine flexible and reusable in non-Silverlight apps.</a:t>
            </a:r>
          </a:p>
          <a:p>
            <a:pPr marL="285750" indent="-285750">
              <a:buFont typeface="Arial" pitchFamily="34" charset="0"/>
              <a:buChar char="•"/>
            </a:pPr>
            <a:r>
              <a:rPr lang="en-US" sz="1600" b="1" dirty="0" err="1" smtClean="0"/>
              <a:t>PortableChemProV_Tests</a:t>
            </a:r>
            <a:r>
              <a:rPr lang="en-US" sz="1600" dirty="0" smtClean="0"/>
              <a:t> is a </a:t>
            </a:r>
            <a:r>
              <a:rPr lang="en-US" sz="1600" dirty="0" err="1" smtClean="0"/>
              <a:t>WinForms</a:t>
            </a:r>
            <a:r>
              <a:rPr lang="en-US" sz="1600" dirty="0" smtClean="0"/>
              <a:t> application to test out the logic engine class library.</a:t>
            </a:r>
          </a:p>
          <a:p>
            <a:pPr marL="285750" indent="-285750">
              <a:buFont typeface="Arial" pitchFamily="34" charset="0"/>
              <a:buChar char="•"/>
            </a:pPr>
            <a:r>
              <a:rPr lang="en-US" sz="1600" b="1" dirty="0" smtClean="0"/>
              <a:t>PortableChemProVNet4</a:t>
            </a:r>
            <a:r>
              <a:rPr lang="en-US" sz="1600" dirty="0" smtClean="0"/>
              <a:t> is a “regular” class library that was created so that .NET4 apps like OSBLE can use the logic engine. When the </a:t>
            </a:r>
            <a:r>
              <a:rPr lang="en-US" sz="1600" dirty="0" smtClean="0"/>
              <a:t>official </a:t>
            </a:r>
            <a:r>
              <a:rPr lang="en-US" sz="1600" dirty="0" smtClean="0"/>
              <a:t>release of .NET 4.5 happens and when OSBLE is updated to use .NET 4.5, then hopefully this project can disappear and just </a:t>
            </a:r>
            <a:r>
              <a:rPr lang="en-US" sz="1600" dirty="0" err="1" smtClean="0"/>
              <a:t>PortableChemProV</a:t>
            </a:r>
            <a:r>
              <a:rPr lang="en-US" sz="1600" dirty="0" smtClean="0"/>
              <a:t> can be used.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216" y="1802576"/>
            <a:ext cx="3152775"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733800" y="1600200"/>
            <a:ext cx="4970017" cy="2062103"/>
          </a:xfrm>
          <a:prstGeom prst="rect">
            <a:avLst/>
          </a:prstGeom>
          <a:gradFill>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12700">
            <a:solidFill>
              <a:schemeClr val="accent3">
                <a:lumMod val="50000"/>
              </a:schemeClr>
            </a:solidFill>
          </a:ln>
        </p:spPr>
        <p:txBody>
          <a:bodyPr wrap="square" rtlCol="0">
            <a:spAutoFit/>
          </a:bodyPr>
          <a:lstStyle/>
          <a:p>
            <a:r>
              <a:rPr lang="en-US" sz="1600" dirty="0"/>
              <a:t>There are several different projects within the </a:t>
            </a:r>
            <a:r>
              <a:rPr lang="en-US" sz="1600" dirty="0" err="1"/>
              <a:t>ChemProV</a:t>
            </a:r>
            <a:r>
              <a:rPr lang="en-US" sz="1600" dirty="0"/>
              <a:t> Visual Studio Solution.</a:t>
            </a:r>
          </a:p>
          <a:p>
            <a:pPr marL="285750" indent="-285750">
              <a:buFont typeface="Arial" pitchFamily="34" charset="0"/>
              <a:buChar char="•"/>
            </a:pPr>
            <a:r>
              <a:rPr lang="en-US" sz="1600" b="1" dirty="0" err="1"/>
              <a:t>ChemProV</a:t>
            </a:r>
            <a:r>
              <a:rPr lang="en-US" sz="1600" dirty="0"/>
              <a:t> is the main Silverlight application.</a:t>
            </a:r>
          </a:p>
          <a:p>
            <a:pPr marL="285750" indent="-285750">
              <a:buFont typeface="Arial" pitchFamily="34" charset="0"/>
              <a:buChar char="•"/>
            </a:pPr>
            <a:r>
              <a:rPr lang="en-US" sz="1600" b="1" dirty="0" err="1"/>
              <a:t>ChemProV.UnitTests</a:t>
            </a:r>
            <a:r>
              <a:rPr lang="en-US" sz="1600" dirty="0"/>
              <a:t> is a Silverlight unit testing application.</a:t>
            </a:r>
          </a:p>
          <a:p>
            <a:pPr marL="285750" indent="-285750">
              <a:buFont typeface="Arial" pitchFamily="34" charset="0"/>
              <a:buChar char="•"/>
            </a:pPr>
            <a:r>
              <a:rPr lang="en-US" sz="1600" b="1" dirty="0" err="1"/>
              <a:t>ChemProV.Web</a:t>
            </a:r>
            <a:r>
              <a:rPr lang="en-US" sz="1600" dirty="0"/>
              <a:t> is a simple project to host the </a:t>
            </a:r>
            <a:r>
              <a:rPr lang="en-US" sz="1600" dirty="0" err="1"/>
              <a:t>ChemProV</a:t>
            </a:r>
            <a:r>
              <a:rPr lang="en-US" sz="1600" dirty="0"/>
              <a:t> Silverlight application within a web page for testing purposes.</a:t>
            </a:r>
          </a:p>
        </p:txBody>
      </p:sp>
    </p:spTree>
    <p:extLst>
      <p:ext uri="{BB962C8B-B14F-4D97-AF65-F5344CB8AC3E}">
        <p14:creationId xmlns:p14="http://schemas.microsoft.com/office/powerpoint/2010/main" val="314632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3"/>
          </a:lnRef>
          <a:fillRef idx="3">
            <a:schemeClr val="accent3"/>
          </a:fillRef>
          <a:effectRef idx="3">
            <a:schemeClr val="accent3"/>
          </a:effectRef>
          <a:fontRef idx="minor">
            <a:schemeClr val="lt1"/>
          </a:fontRef>
        </p:style>
        <p:txBody>
          <a:bodyPr>
            <a:normAutofit/>
          </a:bodyPr>
          <a:lstStyle/>
          <a:p>
            <a:r>
              <a:rPr lang="en-US" dirty="0" smtClean="0"/>
              <a:t>Closing Notes for Developers</a:t>
            </a:r>
            <a:endParaRPr lang="en-US" dirty="0"/>
          </a:p>
        </p:txBody>
      </p:sp>
      <p:sp>
        <p:nvSpPr>
          <p:cNvPr id="8" name="TextBox 7"/>
          <p:cNvSpPr txBox="1"/>
          <p:nvPr/>
        </p:nvSpPr>
        <p:spPr>
          <a:xfrm>
            <a:off x="457200" y="1600200"/>
            <a:ext cx="8246617" cy="4278094"/>
          </a:xfrm>
          <a:prstGeom prst="rect">
            <a:avLst/>
          </a:prstGeom>
          <a:gradFill>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12700">
            <a:solidFill>
              <a:schemeClr val="accent3">
                <a:lumMod val="50000"/>
              </a:schemeClr>
            </a:solidFill>
          </a:ln>
        </p:spPr>
        <p:txBody>
          <a:bodyPr wrap="square" rtlCol="0">
            <a:spAutoFit/>
          </a:bodyPr>
          <a:lstStyle/>
          <a:p>
            <a:r>
              <a:rPr lang="en-US" sz="1600" dirty="0"/>
              <a:t>The Workspace class is your main starting point (</a:t>
            </a:r>
            <a:r>
              <a:rPr lang="en-US" sz="1600" dirty="0" err="1"/>
              <a:t>PortableChemProV</a:t>
            </a:r>
            <a:r>
              <a:rPr lang="en-US" sz="1600" dirty="0"/>
              <a:t> project, </a:t>
            </a:r>
            <a:r>
              <a:rPr lang="en-US" sz="1600" dirty="0" err="1" smtClean="0"/>
              <a:t>ChemProV.Logic</a:t>
            </a:r>
            <a:r>
              <a:rPr lang="en-US" sz="1600" dirty="0" smtClean="0"/>
              <a:t> namespace). </a:t>
            </a:r>
            <a:r>
              <a:rPr lang="en-US" sz="1600" dirty="0"/>
              <a:t>There is one Workspace object initialized for the whole time </a:t>
            </a:r>
            <a:r>
              <a:rPr lang="en-US" sz="1600" dirty="0" err="1"/>
              <a:t>ChemProV</a:t>
            </a:r>
            <a:r>
              <a:rPr lang="en-US" sz="1600" dirty="0"/>
              <a:t> is running. It is initialized in </a:t>
            </a:r>
            <a:r>
              <a:rPr lang="en-US" sz="1600" dirty="0" err="1"/>
              <a:t>MainPage.xaml.cs</a:t>
            </a:r>
            <a:r>
              <a:rPr lang="en-US" sz="1600" dirty="0"/>
              <a:t> and a reference to it is passed to several other controls in the </a:t>
            </a:r>
            <a:r>
              <a:rPr lang="en-US" sz="1600" dirty="0" err="1"/>
              <a:t>MainPage</a:t>
            </a:r>
            <a:r>
              <a:rPr lang="en-US" sz="1600" dirty="0"/>
              <a:t> constructor. Adding/removing streams, process units, and comments to this workspace will automatically update the UI.</a:t>
            </a:r>
          </a:p>
          <a:p>
            <a:endParaRPr lang="en-US" sz="1600" dirty="0"/>
          </a:p>
          <a:p>
            <a:r>
              <a:rPr lang="en-US" sz="1600" dirty="0" smtClean="0"/>
              <a:t>Before I inherited the project there was a lot of coupled UI and logic code. The Workspace class was created to help eliminate this and create a Silverlight independent engine that could load/create/save </a:t>
            </a:r>
            <a:r>
              <a:rPr lang="en-US" sz="1600" dirty="0" err="1" smtClean="0"/>
              <a:t>ChemProV</a:t>
            </a:r>
            <a:r>
              <a:rPr lang="en-US" sz="1600" dirty="0" smtClean="0"/>
              <a:t> documents.</a:t>
            </a:r>
          </a:p>
          <a:p>
            <a:endParaRPr lang="en-US" sz="1600" dirty="0"/>
          </a:p>
          <a:p>
            <a:r>
              <a:rPr lang="en-US" sz="1600" dirty="0" smtClean="0"/>
              <a:t>The Workspace object is the main UI-independent data structure that holds just about all relevant data for working in </a:t>
            </a:r>
            <a:r>
              <a:rPr lang="en-US" sz="1600" dirty="0" err="1" smtClean="0"/>
              <a:t>ChemProV</a:t>
            </a:r>
            <a:r>
              <a:rPr lang="en-US" sz="1600" dirty="0" smtClean="0"/>
              <a:t>. Should you add new controls, take a look at the existing controls to see how they use the workspace first. They typically subscribe to events in the workspace so that they can update their UI entities when various changes happen within the workspace. Controls should NOT have to “talk to” other controls to provide updates. Instead the control should modify the workspace and any other controls that need to will respond to this workspace change automatically.</a:t>
            </a:r>
            <a:endParaRPr lang="en-US" sz="1600" dirty="0"/>
          </a:p>
        </p:txBody>
      </p:sp>
    </p:spTree>
    <p:extLst>
      <p:ext uri="{BB962C8B-B14F-4D97-AF65-F5344CB8AC3E}">
        <p14:creationId xmlns:p14="http://schemas.microsoft.com/office/powerpoint/2010/main" val="2606556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654</Words>
  <Application>Microsoft Office PowerPoint</Application>
  <PresentationFormat>On-screen Show (4:3)</PresentationFormat>
  <Paragraphs>36</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Logic Engine</vt:lpstr>
      <vt:lpstr>UI Event Monitoring</vt:lpstr>
      <vt:lpstr>Project Outline</vt:lpstr>
      <vt:lpstr>Closing Notes for Developers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dc:creator>
  <cp:lastModifiedBy>Evan</cp:lastModifiedBy>
  <cp:revision>13</cp:revision>
  <dcterms:created xsi:type="dcterms:W3CDTF">2012-07-13T22:15:25Z</dcterms:created>
  <dcterms:modified xsi:type="dcterms:W3CDTF">2012-08-16T00:09:26Z</dcterms:modified>
</cp:coreProperties>
</file>