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325ff5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4d325ff5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996a8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996a8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996a8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996a8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750" y="4954191"/>
            <a:ext cx="90807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750" y="1"/>
            <a:ext cx="90807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su_horizontal_color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1" y="971551"/>
            <a:ext cx="3590924" cy="6072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1219200" y="1600201"/>
            <a:ext cx="7620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295400" y="3143250"/>
            <a:ext cx="4267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1371600" y="2800350"/>
            <a:ext cx="77298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su_horizontal_color.png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1401" y="4767263"/>
            <a:ext cx="1554163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152400" y="4824413"/>
            <a:ext cx="838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76200" y="857250"/>
            <a:ext cx="90678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/>
          <p:nvPr/>
        </p:nvSpPr>
        <p:spPr>
          <a:xfrm>
            <a:off x="31750" y="5060157"/>
            <a:ext cx="9080700" cy="831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1219200" y="1600201"/>
            <a:ext cx="7620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Projects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295400" y="3143250"/>
            <a:ext cx="7326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Ctrl+Alt+Elite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Use what you’ve learned to build a robot!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a job that could be done by a simple robot.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 which of the 4Ds the job falls into.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 what components you would need in order to build a prototype (or </a:t>
            </a:r>
            <a:r>
              <a:rPr lang="en"/>
              <a:t>mockup)</a:t>
            </a:r>
            <a:r>
              <a:rPr lang="en"/>
              <a:t> of your robot.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Present your idea and parts needed to (the lead instructor) for approval.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 the prototype of your robot.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notes of your process as you go.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use an Arduino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use at least one sensor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affect something physical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use at least two function calls in the source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setup() and loop() don’t 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8">
      <a:dk1>
        <a:srgbClr val="000000"/>
      </a:dk1>
      <a:lt1>
        <a:srgbClr val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