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3558" y="1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24368E-0670-4754-94C2-E9D92D25128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5E31D9-9C6E-4580-A4D5-6F77F9A96728}">
      <dgm:prSet phldrT="[Text]"/>
      <dgm:spPr/>
      <dgm:t>
        <a:bodyPr/>
        <a:lstStyle/>
        <a:p>
          <a:r>
            <a:rPr lang="en-US" dirty="0"/>
            <a:t>Server (Backend)</a:t>
          </a:r>
        </a:p>
      </dgm:t>
    </dgm:pt>
    <dgm:pt modelId="{F300063B-3564-4A88-BF98-97C411627261}" type="parTrans" cxnId="{2B2D0DDD-E0A1-4DB6-9E85-EAEF51A5B574}">
      <dgm:prSet/>
      <dgm:spPr/>
      <dgm:t>
        <a:bodyPr/>
        <a:lstStyle/>
        <a:p>
          <a:endParaRPr lang="en-US"/>
        </a:p>
      </dgm:t>
    </dgm:pt>
    <dgm:pt modelId="{DE0D7161-5484-41FF-9EE5-5888B81812A9}" type="sibTrans" cxnId="{2B2D0DDD-E0A1-4DB6-9E85-EAEF51A5B574}">
      <dgm:prSet/>
      <dgm:spPr/>
      <dgm:t>
        <a:bodyPr/>
        <a:lstStyle/>
        <a:p>
          <a:endParaRPr lang="en-US"/>
        </a:p>
      </dgm:t>
    </dgm:pt>
    <dgm:pt modelId="{1D361EE8-AE54-4F39-B249-5AB94B561CC4}">
      <dgm:prSet phldrT="[Text]"/>
      <dgm:spPr/>
      <dgm:t>
        <a:bodyPr/>
        <a:lstStyle/>
        <a:p>
          <a:r>
            <a:rPr lang="en-US" dirty="0"/>
            <a:t>Client (Frontend)</a:t>
          </a:r>
        </a:p>
      </dgm:t>
    </dgm:pt>
    <dgm:pt modelId="{8F20C225-3932-46A7-8FD8-31C42804949F}" type="parTrans" cxnId="{C45099CC-B717-4F35-B709-C27905C14501}">
      <dgm:prSet/>
      <dgm:spPr/>
      <dgm:t>
        <a:bodyPr/>
        <a:lstStyle/>
        <a:p>
          <a:endParaRPr lang="en-US"/>
        </a:p>
      </dgm:t>
    </dgm:pt>
    <dgm:pt modelId="{73DFDBD8-4F89-4DDE-BF10-A432746FA324}" type="sibTrans" cxnId="{C45099CC-B717-4F35-B709-C27905C14501}">
      <dgm:prSet/>
      <dgm:spPr/>
      <dgm:t>
        <a:bodyPr/>
        <a:lstStyle/>
        <a:p>
          <a:endParaRPr lang="en-US"/>
        </a:p>
      </dgm:t>
    </dgm:pt>
    <dgm:pt modelId="{E0379E0B-C9DC-4EB3-99EA-DF45BA0559AB}">
      <dgm:prSet phldrT="[Text]"/>
      <dgm:spPr/>
      <dgm:t>
        <a:bodyPr/>
        <a:lstStyle/>
        <a:p>
          <a:r>
            <a:rPr lang="en-US" dirty="0"/>
            <a:t>Client Script</a:t>
          </a:r>
        </a:p>
      </dgm:t>
    </dgm:pt>
    <dgm:pt modelId="{F2929EE2-89AD-4A69-86AC-E31D8ECA848D}" type="parTrans" cxnId="{682BC642-7771-464D-839A-349BA2E20117}">
      <dgm:prSet/>
      <dgm:spPr/>
      <dgm:t>
        <a:bodyPr/>
        <a:lstStyle/>
        <a:p>
          <a:endParaRPr lang="en-US"/>
        </a:p>
      </dgm:t>
    </dgm:pt>
    <dgm:pt modelId="{63802444-A81C-45AF-8425-1F14FF2EC0FF}" type="sibTrans" cxnId="{682BC642-7771-464D-839A-349BA2E20117}">
      <dgm:prSet/>
      <dgm:spPr/>
      <dgm:t>
        <a:bodyPr/>
        <a:lstStyle/>
        <a:p>
          <a:endParaRPr lang="en-US"/>
        </a:p>
      </dgm:t>
    </dgm:pt>
    <dgm:pt modelId="{03FBF14F-1630-4C78-B7A9-E26DE1762190}">
      <dgm:prSet phldrT="[Text]"/>
      <dgm:spPr/>
      <dgm:t>
        <a:bodyPr/>
        <a:lstStyle/>
        <a:p>
          <a:r>
            <a:rPr lang="en-US" dirty="0"/>
            <a:t>API Webserver</a:t>
          </a:r>
        </a:p>
      </dgm:t>
    </dgm:pt>
    <dgm:pt modelId="{EC0F60FF-AE17-4C87-B0DB-7E04880A7659}" type="sibTrans" cxnId="{E4D821E8-DDF2-4029-A0EB-AF80F604533A}">
      <dgm:prSet/>
      <dgm:spPr/>
      <dgm:t>
        <a:bodyPr/>
        <a:lstStyle/>
        <a:p>
          <a:endParaRPr lang="en-US"/>
        </a:p>
      </dgm:t>
    </dgm:pt>
    <dgm:pt modelId="{8A141C1B-C774-4E42-AEB7-B8E9FB459554}" type="parTrans" cxnId="{E4D821E8-DDF2-4029-A0EB-AF80F604533A}">
      <dgm:prSet/>
      <dgm:spPr/>
      <dgm:t>
        <a:bodyPr/>
        <a:lstStyle/>
        <a:p>
          <a:endParaRPr lang="en-US"/>
        </a:p>
      </dgm:t>
    </dgm:pt>
    <dgm:pt modelId="{5844A545-B1FE-40FD-9A74-5D1376A3DB97}" type="pres">
      <dgm:prSet presAssocID="{6624368E-0670-4754-94C2-E9D92D25128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F5CA2D6-1249-4050-AA03-9B4762B5102D}" type="pres">
      <dgm:prSet presAssocID="{6E5E31D9-9C6E-4580-A4D5-6F77F9A96728}" presName="root1" presStyleCnt="0"/>
      <dgm:spPr/>
    </dgm:pt>
    <dgm:pt modelId="{16DA7243-3AA2-45E0-988F-D5C3BB074B78}" type="pres">
      <dgm:prSet presAssocID="{6E5E31D9-9C6E-4580-A4D5-6F77F9A96728}" presName="LevelOneTextNode" presStyleLbl="node0" presStyleIdx="0" presStyleCnt="1">
        <dgm:presLayoutVars>
          <dgm:chPref val="3"/>
        </dgm:presLayoutVars>
      </dgm:prSet>
      <dgm:spPr/>
    </dgm:pt>
    <dgm:pt modelId="{190B2866-C083-4ADE-B00B-A9D7C2CDB0A1}" type="pres">
      <dgm:prSet presAssocID="{6E5E31D9-9C6E-4580-A4D5-6F77F9A96728}" presName="level2hierChild" presStyleCnt="0"/>
      <dgm:spPr/>
    </dgm:pt>
    <dgm:pt modelId="{5220C1F7-12EF-4505-89F3-460206F8CC29}" type="pres">
      <dgm:prSet presAssocID="{8F20C225-3932-46A7-8FD8-31C42804949F}" presName="conn2-1" presStyleLbl="parChTrans1D2" presStyleIdx="0" presStyleCnt="2"/>
      <dgm:spPr/>
    </dgm:pt>
    <dgm:pt modelId="{1A8ECB49-AC6A-4EF7-916C-089B75072002}" type="pres">
      <dgm:prSet presAssocID="{8F20C225-3932-46A7-8FD8-31C42804949F}" presName="connTx" presStyleLbl="parChTrans1D2" presStyleIdx="0" presStyleCnt="2"/>
      <dgm:spPr/>
    </dgm:pt>
    <dgm:pt modelId="{9B5978AF-858F-4EF7-8899-265F47093B48}" type="pres">
      <dgm:prSet presAssocID="{1D361EE8-AE54-4F39-B249-5AB94B561CC4}" presName="root2" presStyleCnt="0"/>
      <dgm:spPr/>
    </dgm:pt>
    <dgm:pt modelId="{15F45336-08FC-434F-BB71-2DDE7243E8B5}" type="pres">
      <dgm:prSet presAssocID="{1D361EE8-AE54-4F39-B249-5AB94B561CC4}" presName="LevelTwoTextNode" presStyleLbl="node2" presStyleIdx="0" presStyleCnt="2" custLinFactNeighborX="-416" custLinFactNeighborY="-81914">
        <dgm:presLayoutVars>
          <dgm:chPref val="3"/>
        </dgm:presLayoutVars>
      </dgm:prSet>
      <dgm:spPr/>
    </dgm:pt>
    <dgm:pt modelId="{1F34D697-0A84-4BE4-B164-49A651D83F8B}" type="pres">
      <dgm:prSet presAssocID="{1D361EE8-AE54-4F39-B249-5AB94B561CC4}" presName="level3hierChild" presStyleCnt="0"/>
      <dgm:spPr/>
    </dgm:pt>
    <dgm:pt modelId="{050C4C05-872A-4876-9C8E-42936114C0BF}" type="pres">
      <dgm:prSet presAssocID="{F2929EE2-89AD-4A69-86AC-E31D8ECA848D}" presName="conn2-1" presStyleLbl="parChTrans1D3" presStyleIdx="0" presStyleCnt="1"/>
      <dgm:spPr/>
    </dgm:pt>
    <dgm:pt modelId="{B5C966BB-8877-4026-87E3-F51E1BE1757C}" type="pres">
      <dgm:prSet presAssocID="{F2929EE2-89AD-4A69-86AC-E31D8ECA848D}" presName="connTx" presStyleLbl="parChTrans1D3" presStyleIdx="0" presStyleCnt="1"/>
      <dgm:spPr/>
    </dgm:pt>
    <dgm:pt modelId="{9E8FC6B3-0D5A-4AB0-B4F0-4C25AE21A253}" type="pres">
      <dgm:prSet presAssocID="{E0379E0B-C9DC-4EB3-99EA-DF45BA0559AB}" presName="root2" presStyleCnt="0"/>
      <dgm:spPr/>
    </dgm:pt>
    <dgm:pt modelId="{80E5603D-5FF0-4F92-9D0E-1DAB54FBC889}" type="pres">
      <dgm:prSet presAssocID="{E0379E0B-C9DC-4EB3-99EA-DF45BA0559AB}" presName="LevelTwoTextNode" presStyleLbl="node3" presStyleIdx="0" presStyleCnt="1" custLinFactNeighborX="99" custLinFactNeighborY="-81791">
        <dgm:presLayoutVars>
          <dgm:chPref val="3"/>
        </dgm:presLayoutVars>
      </dgm:prSet>
      <dgm:spPr/>
    </dgm:pt>
    <dgm:pt modelId="{013D3AE1-53DF-4E01-8EFD-36D3EDD77708}" type="pres">
      <dgm:prSet presAssocID="{E0379E0B-C9DC-4EB3-99EA-DF45BA0559AB}" presName="level3hierChild" presStyleCnt="0"/>
      <dgm:spPr/>
    </dgm:pt>
    <dgm:pt modelId="{DEDE1E82-13E1-45E7-8A29-FEA79F9768EB}" type="pres">
      <dgm:prSet presAssocID="{8A141C1B-C774-4E42-AEB7-B8E9FB459554}" presName="conn2-1" presStyleLbl="parChTrans1D2" presStyleIdx="1" presStyleCnt="2"/>
      <dgm:spPr/>
    </dgm:pt>
    <dgm:pt modelId="{A0DE6205-789E-44DE-9994-B75F856F17B2}" type="pres">
      <dgm:prSet presAssocID="{8A141C1B-C774-4E42-AEB7-B8E9FB459554}" presName="connTx" presStyleLbl="parChTrans1D2" presStyleIdx="1" presStyleCnt="2"/>
      <dgm:spPr/>
    </dgm:pt>
    <dgm:pt modelId="{93AB7309-5077-4C98-A918-9F8845A4D91C}" type="pres">
      <dgm:prSet presAssocID="{03FBF14F-1630-4C78-B7A9-E26DE1762190}" presName="root2" presStyleCnt="0"/>
      <dgm:spPr/>
    </dgm:pt>
    <dgm:pt modelId="{6638757B-E59E-443E-A3CF-11962491AC38}" type="pres">
      <dgm:prSet presAssocID="{03FBF14F-1630-4C78-B7A9-E26DE1762190}" presName="LevelTwoTextNode" presStyleLbl="node2" presStyleIdx="1" presStyleCnt="2">
        <dgm:presLayoutVars>
          <dgm:chPref val="3"/>
        </dgm:presLayoutVars>
      </dgm:prSet>
      <dgm:spPr/>
    </dgm:pt>
    <dgm:pt modelId="{D90FDCC9-EEFF-4F5A-B4F6-58069487CB79}" type="pres">
      <dgm:prSet presAssocID="{03FBF14F-1630-4C78-B7A9-E26DE1762190}" presName="level3hierChild" presStyleCnt="0"/>
      <dgm:spPr/>
    </dgm:pt>
  </dgm:ptLst>
  <dgm:cxnLst>
    <dgm:cxn modelId="{26104922-78B3-462A-BDED-94A80E947682}" type="presOf" srcId="{6E5E31D9-9C6E-4580-A4D5-6F77F9A96728}" destId="{16DA7243-3AA2-45E0-988F-D5C3BB074B78}" srcOrd="0" destOrd="0" presId="urn:microsoft.com/office/officeart/2005/8/layout/hierarchy2"/>
    <dgm:cxn modelId="{BBBF043F-DB25-4E35-8373-D2F477B5CEB0}" type="presOf" srcId="{1D361EE8-AE54-4F39-B249-5AB94B561CC4}" destId="{15F45336-08FC-434F-BB71-2DDE7243E8B5}" srcOrd="0" destOrd="0" presId="urn:microsoft.com/office/officeart/2005/8/layout/hierarchy2"/>
    <dgm:cxn modelId="{932C535D-BB3E-4F48-A268-AF9118E3C37A}" type="presOf" srcId="{F2929EE2-89AD-4A69-86AC-E31D8ECA848D}" destId="{B5C966BB-8877-4026-87E3-F51E1BE1757C}" srcOrd="1" destOrd="0" presId="urn:microsoft.com/office/officeart/2005/8/layout/hierarchy2"/>
    <dgm:cxn modelId="{58F03762-244B-41FA-B257-B7EDEF293708}" type="presOf" srcId="{03FBF14F-1630-4C78-B7A9-E26DE1762190}" destId="{6638757B-E59E-443E-A3CF-11962491AC38}" srcOrd="0" destOrd="0" presId="urn:microsoft.com/office/officeart/2005/8/layout/hierarchy2"/>
    <dgm:cxn modelId="{682BC642-7771-464D-839A-349BA2E20117}" srcId="{1D361EE8-AE54-4F39-B249-5AB94B561CC4}" destId="{E0379E0B-C9DC-4EB3-99EA-DF45BA0559AB}" srcOrd="0" destOrd="0" parTransId="{F2929EE2-89AD-4A69-86AC-E31D8ECA848D}" sibTransId="{63802444-A81C-45AF-8425-1F14FF2EC0FF}"/>
    <dgm:cxn modelId="{FC410163-E9D2-40E8-874B-7CB3D7A9932D}" type="presOf" srcId="{8A141C1B-C774-4E42-AEB7-B8E9FB459554}" destId="{DEDE1E82-13E1-45E7-8A29-FEA79F9768EB}" srcOrd="0" destOrd="0" presId="urn:microsoft.com/office/officeart/2005/8/layout/hierarchy2"/>
    <dgm:cxn modelId="{FBAE1363-7026-4CE1-AB1E-51D2301A7CCF}" type="presOf" srcId="{8F20C225-3932-46A7-8FD8-31C42804949F}" destId="{5220C1F7-12EF-4505-89F3-460206F8CC29}" srcOrd="0" destOrd="0" presId="urn:microsoft.com/office/officeart/2005/8/layout/hierarchy2"/>
    <dgm:cxn modelId="{E78ACA55-8F9D-4A8D-93E8-31CE7FE97F3F}" type="presOf" srcId="{8A141C1B-C774-4E42-AEB7-B8E9FB459554}" destId="{A0DE6205-789E-44DE-9994-B75F856F17B2}" srcOrd="1" destOrd="0" presId="urn:microsoft.com/office/officeart/2005/8/layout/hierarchy2"/>
    <dgm:cxn modelId="{DAA31C98-720F-4850-B0C4-808A0BEEF39C}" type="presOf" srcId="{F2929EE2-89AD-4A69-86AC-E31D8ECA848D}" destId="{050C4C05-872A-4876-9C8E-42936114C0BF}" srcOrd="0" destOrd="0" presId="urn:microsoft.com/office/officeart/2005/8/layout/hierarchy2"/>
    <dgm:cxn modelId="{C45099CC-B717-4F35-B709-C27905C14501}" srcId="{6E5E31D9-9C6E-4580-A4D5-6F77F9A96728}" destId="{1D361EE8-AE54-4F39-B249-5AB94B561CC4}" srcOrd="0" destOrd="0" parTransId="{8F20C225-3932-46A7-8FD8-31C42804949F}" sibTransId="{73DFDBD8-4F89-4DDE-BF10-A432746FA324}"/>
    <dgm:cxn modelId="{2B2D0DDD-E0A1-4DB6-9E85-EAEF51A5B574}" srcId="{6624368E-0670-4754-94C2-E9D92D251288}" destId="{6E5E31D9-9C6E-4580-A4D5-6F77F9A96728}" srcOrd="0" destOrd="0" parTransId="{F300063B-3564-4A88-BF98-97C411627261}" sibTransId="{DE0D7161-5484-41FF-9EE5-5888B81812A9}"/>
    <dgm:cxn modelId="{E4D821E8-DDF2-4029-A0EB-AF80F604533A}" srcId="{6E5E31D9-9C6E-4580-A4D5-6F77F9A96728}" destId="{03FBF14F-1630-4C78-B7A9-E26DE1762190}" srcOrd="1" destOrd="0" parTransId="{8A141C1B-C774-4E42-AEB7-B8E9FB459554}" sibTransId="{EC0F60FF-AE17-4C87-B0DB-7E04880A7659}"/>
    <dgm:cxn modelId="{78396CEF-891E-44FD-870B-07AA5683A3E9}" type="presOf" srcId="{E0379E0B-C9DC-4EB3-99EA-DF45BA0559AB}" destId="{80E5603D-5FF0-4F92-9D0E-1DAB54FBC889}" srcOrd="0" destOrd="0" presId="urn:microsoft.com/office/officeart/2005/8/layout/hierarchy2"/>
    <dgm:cxn modelId="{399462F4-D43C-40EA-BA4D-154CE7C63D1C}" type="presOf" srcId="{8F20C225-3932-46A7-8FD8-31C42804949F}" destId="{1A8ECB49-AC6A-4EF7-916C-089B75072002}" srcOrd="1" destOrd="0" presId="urn:microsoft.com/office/officeart/2005/8/layout/hierarchy2"/>
    <dgm:cxn modelId="{239CEFF5-F59F-427F-94CE-D1EABF8DE355}" type="presOf" srcId="{6624368E-0670-4754-94C2-E9D92D251288}" destId="{5844A545-B1FE-40FD-9A74-5D1376A3DB97}" srcOrd="0" destOrd="0" presId="urn:microsoft.com/office/officeart/2005/8/layout/hierarchy2"/>
    <dgm:cxn modelId="{4A83DCE0-6125-4066-B6E1-CA57DC0165BC}" type="presParOf" srcId="{5844A545-B1FE-40FD-9A74-5D1376A3DB97}" destId="{7F5CA2D6-1249-4050-AA03-9B4762B5102D}" srcOrd="0" destOrd="0" presId="urn:microsoft.com/office/officeart/2005/8/layout/hierarchy2"/>
    <dgm:cxn modelId="{B5AFD344-23FF-469A-B0E8-FB1D047F6302}" type="presParOf" srcId="{7F5CA2D6-1249-4050-AA03-9B4762B5102D}" destId="{16DA7243-3AA2-45E0-988F-D5C3BB074B78}" srcOrd="0" destOrd="0" presId="urn:microsoft.com/office/officeart/2005/8/layout/hierarchy2"/>
    <dgm:cxn modelId="{EA88AA38-D02D-40B6-8ADE-914FDFB02ECC}" type="presParOf" srcId="{7F5CA2D6-1249-4050-AA03-9B4762B5102D}" destId="{190B2866-C083-4ADE-B00B-A9D7C2CDB0A1}" srcOrd="1" destOrd="0" presId="urn:microsoft.com/office/officeart/2005/8/layout/hierarchy2"/>
    <dgm:cxn modelId="{467E9E21-6A39-4203-A9B8-0587BDF90255}" type="presParOf" srcId="{190B2866-C083-4ADE-B00B-A9D7C2CDB0A1}" destId="{5220C1F7-12EF-4505-89F3-460206F8CC29}" srcOrd="0" destOrd="0" presId="urn:microsoft.com/office/officeart/2005/8/layout/hierarchy2"/>
    <dgm:cxn modelId="{CD589D69-A824-4747-B959-297664D10E61}" type="presParOf" srcId="{5220C1F7-12EF-4505-89F3-460206F8CC29}" destId="{1A8ECB49-AC6A-4EF7-916C-089B75072002}" srcOrd="0" destOrd="0" presId="urn:microsoft.com/office/officeart/2005/8/layout/hierarchy2"/>
    <dgm:cxn modelId="{6F3252AD-2B6C-42AA-9BFE-BBB0AC9FCC70}" type="presParOf" srcId="{190B2866-C083-4ADE-B00B-A9D7C2CDB0A1}" destId="{9B5978AF-858F-4EF7-8899-265F47093B48}" srcOrd="1" destOrd="0" presId="urn:microsoft.com/office/officeart/2005/8/layout/hierarchy2"/>
    <dgm:cxn modelId="{67C70610-8C1D-4346-B62A-5CA216B50889}" type="presParOf" srcId="{9B5978AF-858F-4EF7-8899-265F47093B48}" destId="{15F45336-08FC-434F-BB71-2DDE7243E8B5}" srcOrd="0" destOrd="0" presId="urn:microsoft.com/office/officeart/2005/8/layout/hierarchy2"/>
    <dgm:cxn modelId="{8614B5EA-DDF4-4B8B-B51B-CE8780375C21}" type="presParOf" srcId="{9B5978AF-858F-4EF7-8899-265F47093B48}" destId="{1F34D697-0A84-4BE4-B164-49A651D83F8B}" srcOrd="1" destOrd="0" presId="urn:microsoft.com/office/officeart/2005/8/layout/hierarchy2"/>
    <dgm:cxn modelId="{C6A8197F-1C1F-4E87-9D19-DE1E25027138}" type="presParOf" srcId="{1F34D697-0A84-4BE4-B164-49A651D83F8B}" destId="{050C4C05-872A-4876-9C8E-42936114C0BF}" srcOrd="0" destOrd="0" presId="urn:microsoft.com/office/officeart/2005/8/layout/hierarchy2"/>
    <dgm:cxn modelId="{E1B60CD7-D413-43E2-BED3-380A9E882F72}" type="presParOf" srcId="{050C4C05-872A-4876-9C8E-42936114C0BF}" destId="{B5C966BB-8877-4026-87E3-F51E1BE1757C}" srcOrd="0" destOrd="0" presId="urn:microsoft.com/office/officeart/2005/8/layout/hierarchy2"/>
    <dgm:cxn modelId="{E5CE632A-9A34-412F-A694-36FC6520271B}" type="presParOf" srcId="{1F34D697-0A84-4BE4-B164-49A651D83F8B}" destId="{9E8FC6B3-0D5A-4AB0-B4F0-4C25AE21A253}" srcOrd="1" destOrd="0" presId="urn:microsoft.com/office/officeart/2005/8/layout/hierarchy2"/>
    <dgm:cxn modelId="{4C3105EA-A096-458B-82E3-A0E7D2741569}" type="presParOf" srcId="{9E8FC6B3-0D5A-4AB0-B4F0-4C25AE21A253}" destId="{80E5603D-5FF0-4F92-9D0E-1DAB54FBC889}" srcOrd="0" destOrd="0" presId="urn:microsoft.com/office/officeart/2005/8/layout/hierarchy2"/>
    <dgm:cxn modelId="{AD21BEE0-4840-43F7-A9FB-25098D7894B1}" type="presParOf" srcId="{9E8FC6B3-0D5A-4AB0-B4F0-4C25AE21A253}" destId="{013D3AE1-53DF-4E01-8EFD-36D3EDD77708}" srcOrd="1" destOrd="0" presId="urn:microsoft.com/office/officeart/2005/8/layout/hierarchy2"/>
    <dgm:cxn modelId="{5025D003-4A09-4697-A878-A188F2FDE41A}" type="presParOf" srcId="{190B2866-C083-4ADE-B00B-A9D7C2CDB0A1}" destId="{DEDE1E82-13E1-45E7-8A29-FEA79F9768EB}" srcOrd="2" destOrd="0" presId="urn:microsoft.com/office/officeart/2005/8/layout/hierarchy2"/>
    <dgm:cxn modelId="{DCAB69F4-D6FE-4DA1-852B-3072DE4BC832}" type="presParOf" srcId="{DEDE1E82-13E1-45E7-8A29-FEA79F9768EB}" destId="{A0DE6205-789E-44DE-9994-B75F856F17B2}" srcOrd="0" destOrd="0" presId="urn:microsoft.com/office/officeart/2005/8/layout/hierarchy2"/>
    <dgm:cxn modelId="{FB7581C9-261D-4769-89B7-08F8C63F9747}" type="presParOf" srcId="{190B2866-C083-4ADE-B00B-A9D7C2CDB0A1}" destId="{93AB7309-5077-4C98-A918-9F8845A4D91C}" srcOrd="3" destOrd="0" presId="urn:microsoft.com/office/officeart/2005/8/layout/hierarchy2"/>
    <dgm:cxn modelId="{E6CC2393-76C2-4861-A63B-6BB700AF3C60}" type="presParOf" srcId="{93AB7309-5077-4C98-A918-9F8845A4D91C}" destId="{6638757B-E59E-443E-A3CF-11962491AC38}" srcOrd="0" destOrd="0" presId="urn:microsoft.com/office/officeart/2005/8/layout/hierarchy2"/>
    <dgm:cxn modelId="{C67716A7-40E4-44E3-98FC-61246B762FE7}" type="presParOf" srcId="{93AB7309-5077-4C98-A918-9F8845A4D91C}" destId="{D90FDCC9-EEFF-4F5A-B4F6-58069487CB7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A7243-3AA2-45E0-988F-D5C3BB074B78}">
      <dsp:nvSpPr>
        <dsp:cNvPr id="0" name=""/>
        <dsp:cNvSpPr/>
      </dsp:nvSpPr>
      <dsp:spPr>
        <a:xfrm>
          <a:off x="2116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Server (Backend)</a:t>
          </a:r>
        </a:p>
      </dsp:txBody>
      <dsp:txXfrm>
        <a:off x="33423" y="2206182"/>
        <a:ext cx="2075219" cy="1006302"/>
      </dsp:txXfrm>
    </dsp:sp>
    <dsp:sp modelId="{5220C1F7-12EF-4505-89F3-460206F8CC29}">
      <dsp:nvSpPr>
        <dsp:cNvPr id="0" name=""/>
        <dsp:cNvSpPr/>
      </dsp:nvSpPr>
      <dsp:spPr>
        <a:xfrm rot="17975437">
          <a:off x="1706204" y="1946469"/>
          <a:ext cx="1713731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713731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520226" y="1921380"/>
        <a:ext cx="85686" cy="85686"/>
      </dsp:txXfrm>
    </dsp:sp>
    <dsp:sp modelId="{15F45336-08FC-434F-BB71-2DDE7243E8B5}">
      <dsp:nvSpPr>
        <dsp:cNvPr id="0" name=""/>
        <dsp:cNvSpPr/>
      </dsp:nvSpPr>
      <dsp:spPr>
        <a:xfrm>
          <a:off x="2986189" y="684655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Client (Frontend)</a:t>
          </a:r>
        </a:p>
      </dsp:txBody>
      <dsp:txXfrm>
        <a:off x="3017496" y="715962"/>
        <a:ext cx="2075219" cy="1006302"/>
      </dsp:txXfrm>
    </dsp:sp>
    <dsp:sp modelId="{050C4C05-872A-4876-9C8E-42936114C0BF}">
      <dsp:nvSpPr>
        <dsp:cNvPr id="0" name=""/>
        <dsp:cNvSpPr/>
      </dsp:nvSpPr>
      <dsp:spPr>
        <a:xfrm rot="5218">
          <a:off x="5124022" y="1202017"/>
          <a:ext cx="86614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66144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35441" y="1198117"/>
        <a:ext cx="43307" cy="43307"/>
      </dsp:txXfrm>
    </dsp:sp>
    <dsp:sp modelId="{80E5603D-5FF0-4F92-9D0E-1DAB54FBC889}">
      <dsp:nvSpPr>
        <dsp:cNvPr id="0" name=""/>
        <dsp:cNvSpPr/>
      </dsp:nvSpPr>
      <dsp:spPr>
        <a:xfrm>
          <a:off x="5990166" y="685970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Client Script</a:t>
          </a:r>
        </a:p>
      </dsp:txBody>
      <dsp:txXfrm>
        <a:off x="6021473" y="717277"/>
        <a:ext cx="2075219" cy="1006302"/>
      </dsp:txXfrm>
    </dsp:sp>
    <dsp:sp modelId="{DEDE1E82-13E1-45E7-8A29-FEA79F9768EB}">
      <dsp:nvSpPr>
        <dsp:cNvPr id="0" name=""/>
        <dsp:cNvSpPr/>
      </dsp:nvSpPr>
      <dsp:spPr>
        <a:xfrm rot="2142401">
          <a:off x="2040966" y="2998893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1189" y="2990319"/>
        <a:ext cx="52654" cy="52654"/>
      </dsp:txXfrm>
    </dsp:sp>
    <dsp:sp modelId="{6638757B-E59E-443E-A3CF-11962491AC38}">
      <dsp:nvSpPr>
        <dsp:cNvPr id="0" name=""/>
        <dsp:cNvSpPr/>
      </dsp:nvSpPr>
      <dsp:spPr>
        <a:xfrm>
          <a:off x="2995083" y="2789502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API Webserver</a:t>
          </a:r>
        </a:p>
      </dsp:txBody>
      <dsp:txXfrm>
        <a:off x="3026390" y="2820809"/>
        <a:ext cx="2075219" cy="1006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614B2-0819-4DAD-AFC9-B179C379F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E7A42-F024-40B5-AC33-530522946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330D0-D9A2-4266-9A7F-44BFC3FFE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570F-C371-42A8-8D32-2D90A6708206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5E990-3A10-42AB-9464-AD2EA232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F8095-CB0B-4A98-A0E2-F9B2E316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2DF6-964A-4073-9B5B-FBC71EDE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1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8485-26B9-4156-B32C-CA3896EF5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87DBF-C4FB-45BB-AD20-37A69CC8E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1D05F-8C06-4D9C-BFA0-88A32D1A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570F-C371-42A8-8D32-2D90A6708206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3BEE7-AF40-4579-8F51-2EFB66E4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EF5DC-B485-40BE-A9B7-D24BCB21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2DF6-964A-4073-9B5B-FBC71EDE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F1BF0F-2BD7-4724-9150-EBED274D7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9615F-23D7-4F19-8B3D-C0F7D962B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5FA7D-7C4E-4653-A5F3-9CE271330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570F-C371-42A8-8D32-2D90A6708206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9AECF-5AF3-42CD-96BF-9DDCCF64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30E8B-0F5C-4C97-8329-D959B003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2DF6-964A-4073-9B5B-FBC71EDE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7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F550-3C17-49BF-9D4E-89A2BDB3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2D57C-E81C-44FF-8838-E9B748BC0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BA25A-3BC7-4562-8ED3-911EA97F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570F-C371-42A8-8D32-2D90A6708206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7BB81-C5E9-4BDC-87D0-F15B01E2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476EA-E8A4-4FA7-A97A-9E505831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2DF6-964A-4073-9B5B-FBC71EDE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4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E90D-A92D-4D31-B77D-A5E93EE3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F021C-8C7F-4D7C-9932-3CB6275DE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286F6-2958-4C1B-A0B4-4AE61BDC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570F-C371-42A8-8D32-2D90A6708206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AF2A2-AE56-4ED1-A993-7E378173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44C1D-59FD-4BAB-8566-21503A88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2DF6-964A-4073-9B5B-FBC71EDE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9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FD7ED-6444-4919-A40F-8E0C46DC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07833-852E-41BC-B910-53BCEBD6F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E2A62-6618-4713-BB99-09740F37B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811D2-4C78-486B-AD2C-6A05BB64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570F-C371-42A8-8D32-2D90A6708206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5C82F-5395-47BE-8D04-9BA05DDF5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06A43-6050-4E5C-9670-25B992B6A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2DF6-964A-4073-9B5B-FBC71EDE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5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71937-5B23-4290-A2A4-37E3B151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D99C4-F632-4AA6-80C6-6FCB49F43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E5123-475C-4F54-9BC2-64E4B58B1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9A3DA5-312A-4EAD-B852-02CDC3F95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BD625-6C34-495A-A185-5B98CFCE4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EC0703-E1D0-461A-9220-5D6C54C9C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570F-C371-42A8-8D32-2D90A6708206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D9827D-1AC0-4FAF-89F7-F49421209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B2072-36B2-41DA-8496-3DD728E3C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2DF6-964A-4073-9B5B-FBC71EDE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E4D5-3471-4828-A901-76D7A814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0417AA-2D54-4EAF-A790-56AEAADB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570F-C371-42A8-8D32-2D90A6708206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55995-704A-4CD6-A5CC-2EC118EE0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10245-C787-4B5A-B719-3845AE32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2DF6-964A-4073-9B5B-FBC71EDE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1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8FAD28-0793-4E4F-8576-311E3B2A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570F-C371-42A8-8D32-2D90A6708206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45502B-E517-4161-9B2D-BD7908F3A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75529-599C-425E-975B-83A113DD3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2DF6-964A-4073-9B5B-FBC71EDE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45315-805D-466D-96D5-5D0CDD848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63A62-A06B-48B6-B9C2-0CCD34AA2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99CD6-29CF-49BA-AEFC-459548704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8E68F-C6AE-4E17-9861-5944864EF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570F-C371-42A8-8D32-2D90A6708206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3BF10-28C0-4CA8-85CD-133B1FE7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D1767-E724-4F7E-AB37-E5379DD1F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2DF6-964A-4073-9B5B-FBC71EDE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6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723B-7CF7-4541-8DFD-68CDA0B2A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A319F4-3A11-4D00-AE68-4A8AAAE77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D2356-9CA9-475E-98F0-EE795701A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911AD-A300-4956-9A82-7A908C172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570F-C371-42A8-8D32-2D90A6708206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3BC90-FC64-454E-9AC5-11DCE2E7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0F91A-C06F-4300-A058-33FC64961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2DF6-964A-4073-9B5B-FBC71EDE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4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6E57FD-8A82-4AB2-8E61-1EABEE29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712BF-B6A0-4CAF-8355-E8CBF8974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0EFDD-493F-4971-94DA-D95E152E3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5570F-C371-42A8-8D32-2D90A6708206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DD818-2954-4A1F-B91B-C0C26D922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D6659-C93A-4BCD-AE4D-B719D2904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A2DF6-964A-4073-9B5B-FBC71EDE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.vidyard.com/Le2QkL3lixu3GmssEXYyLg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wmanypeopleareinspacerightnow.com/peopleinspace.jso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E9EF-666A-4E1F-87EA-46EBCC4D2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39715"/>
            <a:ext cx="9144000" cy="1385180"/>
          </a:xfrm>
        </p:spPr>
        <p:txBody>
          <a:bodyPr/>
          <a:lstStyle/>
          <a:p>
            <a:r>
              <a:rPr lang="en-US" dirty="0"/>
              <a:t>What is an API?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8AE26D6-643E-437C-A845-3F19B50E3ED3}"/>
              </a:ext>
            </a:extLst>
          </p:cNvPr>
          <p:cNvSpPr txBox="1">
            <a:spLocks/>
          </p:cNvSpPr>
          <p:nvPr/>
        </p:nvSpPr>
        <p:spPr>
          <a:xfrm>
            <a:off x="3860275" y="3099116"/>
            <a:ext cx="4471447" cy="50451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hlinkClick r:id="rId2"/>
              </a:rPr>
              <a:t>Quick introduction video.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39164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D921B-A8C5-41E2-B54C-5AA85C59B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94A06-D5D5-45EF-B2C1-231A6FE3C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these slides, we only scratched the surface for one of the most integral pieces of the internet. The REST API workshop (this Friday) will go more in-depth in terms of technicalities and conventions for backend REST practices. We will not only build scalable REST APIs, but also dissect prebuilt ones.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87240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C4BF4-06C8-459B-9C00-4E63D4CFA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REST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790B1-0F71-4E05-A27F-D2B6C9B0D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112"/>
            <a:ext cx="10515600" cy="4351338"/>
          </a:xfrm>
        </p:spPr>
        <p:txBody>
          <a:bodyPr/>
          <a:lstStyle/>
          <a:p>
            <a:r>
              <a:rPr lang="en-US" dirty="0"/>
              <a:t>To simplify: a REST API is an API that links services together through the web (usually through HTTP)</a:t>
            </a:r>
          </a:p>
        </p:txBody>
      </p:sp>
      <p:pic>
        <p:nvPicPr>
          <p:cNvPr id="1026" name="Picture 2" descr="miro.medium.com/max/782/1*EbBD6IXvf3o-YegUvRB_I...">
            <a:extLst>
              <a:ext uri="{FF2B5EF4-FFF2-40B4-BE49-F238E27FC236}">
                <a16:creationId xmlns:a16="http://schemas.microsoft.com/office/drawing/2014/main" id="{BF1029AB-E069-4C0E-96E2-5316D0A55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20110"/>
            <a:ext cx="3991089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T API definition">
            <a:extLst>
              <a:ext uri="{FF2B5EF4-FFF2-40B4-BE49-F238E27FC236}">
                <a16:creationId xmlns:a16="http://schemas.microsoft.com/office/drawing/2014/main" id="{5ECC518C-B496-4C35-8377-0720AF2E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610" y="2514201"/>
            <a:ext cx="4818697" cy="363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1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98F42-7725-4FF3-952E-A3E8D18F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4793"/>
            <a:ext cx="10515600" cy="504008"/>
          </a:xfrm>
        </p:spPr>
        <p:txBody>
          <a:bodyPr>
            <a:normAutofit fontScale="90000"/>
          </a:bodyPr>
          <a:lstStyle/>
          <a:p>
            <a:r>
              <a:rPr lang="en-US" sz="3600" i="1" dirty="0"/>
              <a:t>Nomenclature: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9A87CA-8F48-440B-B98B-C7AEDB205CEC}"/>
              </a:ext>
            </a:extLst>
          </p:cNvPr>
          <p:cNvSpPr txBox="1">
            <a:spLocks/>
          </p:cNvSpPr>
          <p:nvPr/>
        </p:nvSpPr>
        <p:spPr>
          <a:xfrm>
            <a:off x="838199" y="1932003"/>
            <a:ext cx="10351883" cy="4215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3600" dirty="0"/>
              <a:t>Representational State Transfer (REST) </a:t>
            </a:r>
          </a:p>
          <a:p>
            <a:pPr marL="800100" lvl="1" indent="-342900"/>
            <a:r>
              <a:rPr lang="en-US" sz="3200" dirty="0"/>
              <a:t>An architectural style for designing the linkage between frontend and backend </a:t>
            </a:r>
            <a:r>
              <a:rPr lang="en-US" sz="3200" b="1" dirty="0"/>
              <a:t>web</a:t>
            </a:r>
            <a:r>
              <a:rPr lang="en-US" sz="3200" dirty="0"/>
              <a:t> applications.</a:t>
            </a:r>
          </a:p>
          <a:p>
            <a:pPr marL="342900" indent="-342900"/>
            <a:r>
              <a:rPr lang="en-US" sz="3600" dirty="0"/>
              <a:t>Application Programming Interface (API)</a:t>
            </a:r>
          </a:p>
          <a:p>
            <a:pPr marL="800100" lvl="1" indent="-342900"/>
            <a:r>
              <a:rPr lang="en-US" sz="3200" dirty="0"/>
              <a:t>An API is a software medium that allows two different applications to talk to each other. </a:t>
            </a:r>
          </a:p>
          <a:p>
            <a:pPr marL="800100" lvl="1" indent="-342900"/>
            <a:endParaRPr lang="en-US" sz="3200" dirty="0"/>
          </a:p>
          <a:p>
            <a:pPr marL="342900" indent="-342900"/>
            <a:endParaRPr lang="en-US" sz="3600" dirty="0"/>
          </a:p>
          <a:p>
            <a:pPr marL="342900" indent="-342900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73910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3728D-08F5-4855-B867-E89FBCFD7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0303"/>
            <a:ext cx="10361693" cy="1325563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FB8953-6743-4697-B476-3102123E3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08" y="1207482"/>
            <a:ext cx="5748952" cy="463134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13E20A0-15A7-4A68-8C0A-D878941A6354}"/>
              </a:ext>
            </a:extLst>
          </p:cNvPr>
          <p:cNvSpPr txBox="1">
            <a:spLocks/>
          </p:cNvSpPr>
          <p:nvPr/>
        </p:nvSpPr>
        <p:spPr>
          <a:xfrm>
            <a:off x="63373" y="544701"/>
            <a:ext cx="583948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GET - https://www.howmanypeopleareinspacerightnow.com/</a:t>
            </a:r>
          </a:p>
        </p:txBody>
      </p:sp>
      <p:pic>
        <p:nvPicPr>
          <p:cNvPr id="8" name="Picture 7">
            <a:hlinkClick r:id="rId3"/>
            <a:extLst>
              <a:ext uri="{FF2B5EF4-FFF2-40B4-BE49-F238E27FC236}">
                <a16:creationId xmlns:a16="http://schemas.microsoft.com/office/drawing/2014/main" id="{ECCA43EE-04CB-4357-A94C-FB2F5B8CC8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000"/>
          <a:stretch/>
        </p:blipFill>
        <p:spPr>
          <a:xfrm>
            <a:off x="7906691" y="1207483"/>
            <a:ext cx="4034829" cy="463134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0FEF81A-5281-4FFD-9640-41980FD976CE}"/>
              </a:ext>
            </a:extLst>
          </p:cNvPr>
          <p:cNvSpPr txBox="1">
            <a:spLocks/>
          </p:cNvSpPr>
          <p:nvPr/>
        </p:nvSpPr>
        <p:spPr>
          <a:xfrm>
            <a:off x="7906691" y="5838825"/>
            <a:ext cx="3675710" cy="979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GET - https://www.howmanypeopleareinspacerightnow.com/peopleinspace.json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DE26641F-352F-4337-B06C-9D00348B5CDF}"/>
              </a:ext>
            </a:extLst>
          </p:cNvPr>
          <p:cNvSpPr/>
          <p:nvPr/>
        </p:nvSpPr>
        <p:spPr>
          <a:xfrm>
            <a:off x="5948127" y="2014543"/>
            <a:ext cx="1913296" cy="105458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1) Client-side script calls </a:t>
            </a:r>
            <a:r>
              <a:rPr lang="en-US" sz="1200" b="1" dirty="0">
                <a:solidFill>
                  <a:schemeClr val="bg1"/>
                </a:solidFill>
              </a:rPr>
              <a:t>(request)</a:t>
            </a:r>
            <a:r>
              <a:rPr lang="en-US" sz="1200" dirty="0">
                <a:solidFill>
                  <a:schemeClr val="bg1"/>
                </a:solidFill>
              </a:rPr>
              <a:t> backend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BAB03CA7-B78F-437B-AA90-440B399A5BC8}"/>
              </a:ext>
            </a:extLst>
          </p:cNvPr>
          <p:cNvSpPr/>
          <p:nvPr/>
        </p:nvSpPr>
        <p:spPr>
          <a:xfrm flipH="1">
            <a:off x="5948123" y="3429000"/>
            <a:ext cx="1913298" cy="83518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2) Backend returns data (</a:t>
            </a:r>
            <a:r>
              <a:rPr lang="en-US" sz="1200" b="1" dirty="0">
                <a:solidFill>
                  <a:schemeClr val="bg1"/>
                </a:solidFill>
              </a:rPr>
              <a:t>response</a:t>
            </a:r>
            <a:r>
              <a:rPr lang="en-US" sz="1200" dirty="0">
                <a:solidFill>
                  <a:schemeClr val="bg1"/>
                </a:solidFill>
              </a:rPr>
              <a:t>) to client</a:t>
            </a:r>
          </a:p>
        </p:txBody>
      </p:sp>
    </p:spTree>
    <p:extLst>
      <p:ext uri="{BB962C8B-B14F-4D97-AF65-F5344CB8AC3E}">
        <p14:creationId xmlns:p14="http://schemas.microsoft.com/office/powerpoint/2010/main" val="66381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D641C-33BE-4FD1-AB21-C7EB5C384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85" y="111629"/>
            <a:ext cx="10515600" cy="1011002"/>
          </a:xfrm>
        </p:spPr>
        <p:txBody>
          <a:bodyPr/>
          <a:lstStyle/>
          <a:p>
            <a:r>
              <a:rPr lang="en-US" dirty="0"/>
              <a:t>A dive deeper into the API request itself: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8A276-3701-4A55-A25A-E541186209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46"/>
          <a:stretch/>
        </p:blipFill>
        <p:spPr>
          <a:xfrm>
            <a:off x="276885" y="1122631"/>
            <a:ext cx="5337584" cy="49431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A8DECA-8355-44C6-8C41-F8DB7265D0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064"/>
          <a:stretch/>
        </p:blipFill>
        <p:spPr>
          <a:xfrm>
            <a:off x="5755997" y="1122632"/>
            <a:ext cx="6159117" cy="494319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31567A4-BE99-4F3C-A6A6-5DE93C6B8180}"/>
              </a:ext>
            </a:extLst>
          </p:cNvPr>
          <p:cNvSpPr txBox="1">
            <a:spLocks/>
          </p:cNvSpPr>
          <p:nvPr/>
        </p:nvSpPr>
        <p:spPr>
          <a:xfrm>
            <a:off x="276885" y="6052241"/>
            <a:ext cx="5697093" cy="547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Request ^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C1987B5-0197-4CFE-987D-ACDEA153B888}"/>
              </a:ext>
            </a:extLst>
          </p:cNvPr>
          <p:cNvSpPr txBox="1">
            <a:spLocks/>
          </p:cNvSpPr>
          <p:nvPr/>
        </p:nvSpPr>
        <p:spPr>
          <a:xfrm>
            <a:off x="5712050" y="6065823"/>
            <a:ext cx="5697093" cy="547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/>
              <a:t>Response (JSON) </a:t>
            </a:r>
            <a:r>
              <a:rPr lang="en-US" sz="1600" dirty="0"/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324396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2357B-C674-400E-ADA2-1D890BBFF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85" y="0"/>
            <a:ext cx="10515600" cy="1325563"/>
          </a:xfrm>
        </p:spPr>
        <p:txBody>
          <a:bodyPr/>
          <a:lstStyle/>
          <a:p>
            <a:r>
              <a:rPr lang="en-US" dirty="0"/>
              <a:t>How would be build one? - </a:t>
            </a:r>
            <a:r>
              <a:rPr lang="en-US" b="1" dirty="0"/>
              <a:t>Backend</a:t>
            </a:r>
          </a:p>
        </p:txBody>
      </p:sp>
      <p:pic>
        <p:nvPicPr>
          <p:cNvPr id="2050" name="Picture 2" descr="Node.js - Wikipedia">
            <a:extLst>
              <a:ext uri="{FF2B5EF4-FFF2-40B4-BE49-F238E27FC236}">
                <a16:creationId xmlns:a16="http://schemas.microsoft.com/office/drawing/2014/main" id="{FA0D70F6-D19B-4F6C-BB20-6C94EB08F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972" y="1155700"/>
            <a:ext cx="1334080" cy="81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39D013-45D2-419B-BE6F-C2DC4BE1B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3380" y="-646111"/>
            <a:ext cx="10323780" cy="851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80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FF8C-4207-4C68-ADAD-B3802D3A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we build one? - </a:t>
            </a:r>
            <a:r>
              <a:rPr lang="en-US" b="1" dirty="0"/>
              <a:t>Frontend</a:t>
            </a:r>
            <a:endParaRPr lang="en-US" dirty="0"/>
          </a:p>
        </p:txBody>
      </p:sp>
      <p:pic>
        <p:nvPicPr>
          <p:cNvPr id="3074" name="Picture 2" descr="HTML - Wikipedia">
            <a:extLst>
              <a:ext uri="{FF2B5EF4-FFF2-40B4-BE49-F238E27FC236}">
                <a16:creationId xmlns:a16="http://schemas.microsoft.com/office/drawing/2014/main" id="{3797AFBA-A33B-4DDE-91AB-E3AE9BA2B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690688"/>
            <a:ext cx="15748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2C3015-D735-417A-9CBA-6554C342F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86" y="184123"/>
            <a:ext cx="8210575" cy="769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01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045EB-B590-4727-8FFD-95366857E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Demo: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DC17C80-5FCE-46F1-9BF7-1C2E9A398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" t="1075"/>
          <a:stretch/>
        </p:blipFill>
        <p:spPr bwMode="auto">
          <a:xfrm>
            <a:off x="1066800" y="2070100"/>
            <a:ext cx="4146550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9FAC20D-EE36-4E4E-8968-DEA4267DE4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"/>
          <a:stretch/>
        </p:blipFill>
        <p:spPr bwMode="auto">
          <a:xfrm>
            <a:off x="7305675" y="2070100"/>
            <a:ext cx="310515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036CDD0-33D9-4961-8673-24CDB60DD285}"/>
              </a:ext>
            </a:extLst>
          </p:cNvPr>
          <p:cNvSpPr txBox="1">
            <a:spLocks/>
          </p:cNvSpPr>
          <p:nvPr/>
        </p:nvSpPr>
        <p:spPr>
          <a:xfrm>
            <a:off x="927100" y="1325563"/>
            <a:ext cx="3721100" cy="895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Response when backend is offline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FD13381-CAEC-42CA-AFBE-3F907DCAE457}"/>
              </a:ext>
            </a:extLst>
          </p:cNvPr>
          <p:cNvSpPr txBox="1">
            <a:spLocks/>
          </p:cNvSpPr>
          <p:nvPr/>
        </p:nvSpPr>
        <p:spPr>
          <a:xfrm>
            <a:off x="7267575" y="1325563"/>
            <a:ext cx="3721100" cy="895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Response when backend is online</a:t>
            </a:r>
          </a:p>
        </p:txBody>
      </p:sp>
    </p:spTree>
    <p:extLst>
      <p:ext uri="{BB962C8B-B14F-4D97-AF65-F5344CB8AC3E}">
        <p14:creationId xmlns:p14="http://schemas.microsoft.com/office/powerpoint/2010/main" val="1842736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F01CA5F-5909-41BA-837E-42C6F5636D6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What we just did: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65138EE-1B61-4244-9C01-C8B08F297BC7}"/>
              </a:ext>
            </a:extLst>
          </p:cNvPr>
          <p:cNvGrpSpPr/>
          <p:nvPr/>
        </p:nvGrpSpPr>
        <p:grpSpPr>
          <a:xfrm>
            <a:off x="2032000" y="1439333"/>
            <a:ext cx="8128000" cy="5418667"/>
            <a:chOff x="3073400" y="719666"/>
            <a:chExt cx="8128000" cy="5418667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A1824459-CA1C-4FF4-933F-B45C46E725C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66515035"/>
                </p:ext>
              </p:extLst>
            </p:nvPr>
          </p:nvGraphicFramePr>
          <p:xfrm>
            <a:off x="3073400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EC13DC5-4442-4DB0-92BC-992BB49A2351}"/>
                </a:ext>
              </a:extLst>
            </p:cNvPr>
            <p:cNvCxnSpPr/>
            <p:nvPr/>
          </p:nvCxnSpPr>
          <p:spPr>
            <a:xfrm flipH="1">
              <a:off x="8247706" y="1720159"/>
              <a:ext cx="73333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47CD198-D1AD-4137-8CC8-2AC9351B36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74176" y="1843088"/>
              <a:ext cx="676401" cy="106158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8065788-19A5-4ED8-8376-A6AAE79EF97B}"/>
                </a:ext>
              </a:extLst>
            </p:cNvPr>
            <p:cNvCxnSpPr>
              <a:cxnSpLocks/>
            </p:cNvCxnSpPr>
            <p:nvPr/>
          </p:nvCxnSpPr>
          <p:spPr>
            <a:xfrm>
              <a:off x="5275899" y="3748656"/>
              <a:ext cx="680534" cy="4436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4ECE0F8-42EF-4413-A85E-E5E63314D3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59651" y="3415444"/>
              <a:ext cx="590926" cy="392966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29E9C12-5ECB-4A9E-9093-EA8C632370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9434" y="2396650"/>
              <a:ext cx="511143" cy="870391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rrow: U-Turn 27">
              <a:extLst>
                <a:ext uri="{FF2B5EF4-FFF2-40B4-BE49-F238E27FC236}">
                  <a16:creationId xmlns:a16="http://schemas.microsoft.com/office/drawing/2014/main" id="{FC0C272D-B21C-489A-B3B2-433F6BE422F0}"/>
                </a:ext>
              </a:extLst>
            </p:cNvPr>
            <p:cNvSpPr/>
            <p:nvPr/>
          </p:nvSpPr>
          <p:spPr>
            <a:xfrm rot="5400000" flipH="1">
              <a:off x="8464711" y="1876474"/>
              <a:ext cx="272789" cy="759863"/>
            </a:xfrm>
            <a:prstGeom prst="uturnArrow">
              <a:avLst>
                <a:gd name="adj1" fmla="val 25000"/>
                <a:gd name="adj2" fmla="val 25000"/>
                <a:gd name="adj3" fmla="val 44913"/>
                <a:gd name="adj4" fmla="val 37112"/>
                <a:gd name="adj5" fmla="val 70234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A88B390-CB3C-4072-BABE-D1746CCAE511}"/>
                </a:ext>
              </a:extLst>
            </p:cNvPr>
            <p:cNvCxnSpPr>
              <a:cxnSpLocks/>
            </p:cNvCxnSpPr>
            <p:nvPr/>
          </p:nvCxnSpPr>
          <p:spPr>
            <a:xfrm>
              <a:off x="8390076" y="2349273"/>
              <a:ext cx="673886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E61B96B-5BD2-47B4-A99C-23D7CECEE30C}"/>
              </a:ext>
            </a:extLst>
          </p:cNvPr>
          <p:cNvSpPr/>
          <p:nvPr/>
        </p:nvSpPr>
        <p:spPr>
          <a:xfrm>
            <a:off x="10534650" y="5895975"/>
            <a:ext cx="228600" cy="2286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54BE76D-F85F-47A4-A1C2-913C3A4CAEE5}"/>
              </a:ext>
            </a:extLst>
          </p:cNvPr>
          <p:cNvSpPr/>
          <p:nvPr/>
        </p:nvSpPr>
        <p:spPr>
          <a:xfrm>
            <a:off x="10534650" y="6340475"/>
            <a:ext cx="228600" cy="2286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A57DF1-A210-40D8-B6A3-0711023F2322}"/>
              </a:ext>
            </a:extLst>
          </p:cNvPr>
          <p:cNvSpPr txBox="1"/>
          <p:nvPr/>
        </p:nvSpPr>
        <p:spPr>
          <a:xfrm>
            <a:off x="10861675" y="5819775"/>
            <a:ext cx="1314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Response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1712982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253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What is an API?</vt:lpstr>
      <vt:lpstr>What is a REST API?</vt:lpstr>
      <vt:lpstr>Nomenclature:</vt:lpstr>
      <vt:lpstr>Example:</vt:lpstr>
      <vt:lpstr>A dive deeper into the API request itself:</vt:lpstr>
      <vt:lpstr>How would be build one? - Backend</vt:lpstr>
      <vt:lpstr>How would we build one? - Frontend</vt:lpstr>
      <vt:lpstr>Demo:</vt:lpstr>
      <vt:lpstr>PowerPoint Presentation</vt:lpstr>
      <vt:lpstr>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REST API?</dc:title>
  <dc:creator>Zavaar Shah</dc:creator>
  <cp:lastModifiedBy>Zavaar Shah</cp:lastModifiedBy>
  <cp:revision>47</cp:revision>
  <dcterms:created xsi:type="dcterms:W3CDTF">2022-04-12T18:13:23Z</dcterms:created>
  <dcterms:modified xsi:type="dcterms:W3CDTF">2022-04-13T23:32:36Z</dcterms:modified>
</cp:coreProperties>
</file>