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81" r:id="rId14"/>
    <p:sldId id="268" r:id="rId15"/>
    <p:sldId id="269" r:id="rId16"/>
    <p:sldId id="270" r:id="rId17"/>
    <p:sldId id="271" r:id="rId18"/>
    <p:sldId id="272" r:id="rId19"/>
    <p:sldId id="273" r:id="rId20"/>
    <p:sldId id="274" r:id="rId21"/>
    <p:sldId id="275" r:id="rId22"/>
    <p:sldId id="277" r:id="rId23"/>
    <p:sldId id="280"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4B9632-828C-D2A4-BF22-497E33EE1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B17AEA-2C2E-ECE1-5E16-1BD386151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E83527-387E-44EC-80D0-54B78E337621}" type="datetimeFigureOut">
              <a:rPr lang="en-US" smtClean="0"/>
              <a:t>11/28/2022</a:t>
            </a:fld>
            <a:endParaRPr lang="en-US"/>
          </a:p>
        </p:txBody>
      </p:sp>
      <p:sp>
        <p:nvSpPr>
          <p:cNvPr id="4" name="Footer Placeholder 3">
            <a:extLst>
              <a:ext uri="{FF2B5EF4-FFF2-40B4-BE49-F238E27FC236}">
                <a16:creationId xmlns:a16="http://schemas.microsoft.com/office/drawing/2014/main" id="{0C7E16A8-CAFD-C84B-5346-3657B1E602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Compiled by Zavaar Shah – https://github.com/thatziv</a:t>
            </a:r>
          </a:p>
        </p:txBody>
      </p:sp>
      <p:sp>
        <p:nvSpPr>
          <p:cNvPr id="5" name="Slide Number Placeholder 4">
            <a:extLst>
              <a:ext uri="{FF2B5EF4-FFF2-40B4-BE49-F238E27FC236}">
                <a16:creationId xmlns:a16="http://schemas.microsoft.com/office/drawing/2014/main" id="{C0142216-419A-1E7E-3374-0338FC9769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E833B8-146B-4E66-9870-774354498604}" type="slidenum">
              <a:rPr lang="en-US" smtClean="0"/>
              <a:t>‹#›</a:t>
            </a:fld>
            <a:endParaRPr lang="en-US"/>
          </a:p>
        </p:txBody>
      </p:sp>
    </p:spTree>
    <p:extLst>
      <p:ext uri="{BB962C8B-B14F-4D97-AF65-F5344CB8AC3E}">
        <p14:creationId xmlns:p14="http://schemas.microsoft.com/office/powerpoint/2010/main" val="365252423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7:47:33.317"/>
    </inkml:context>
    <inkml:brush xml:id="br0">
      <inkml:brushProperty name="width" value="0.05" units="cm"/>
      <inkml:brushProperty name="height" value="0.05" units="cm"/>
      <inkml:brushProperty name="color" value="#E71224"/>
    </inkml:brush>
  </inkml:definitions>
  <inkml:trace contextRef="#ctx0" brushRef="#br0">10165 392 24575,'-43'2'0,"-52"9"0,53-5 0,-56 1 0,10-6 0,-101-4 0,24-21 0,40 2 0,67 10 0,-73-5 0,-275-22-5052,-319-24-4034,612 59 9799,-67-5 807,-150-3 121,43 4-320,-237-27-2681,362 26 1360,-52-3 0,-359-1-89,350 16 85,-354-3 797,517 3 3013,-29 9-3646,10-1-160,48-8 49,-281 19 2859,251-19-2908,-63 10 0,33-3 0,2 1 0,-71 3 0,110-13 0,-83 12 0,85-7 0,-64-2 0,64-4 0,-71 10 0,2 8 741,-227 4 1,179-9-139,2 1-9,-371-16-594,504 4 0,-53 9 0,-23 2 0,-403-14 0,484 3 0,-1 1 0,0 1 0,-45 13 0,45-10 0,1-1 0,-1-1 0,-49 3 0,-528-9 0,580-4 0,23 5 0,0 0 0,0-1 0,0 1 0,0 0 0,0-1 0,0 1 0,-1 0 0,1-1 0,0 1 0,0 0 0,0-1 0,0 1 0,0 0 0,0-1 0,0 1 0,0 0 0,1-1 0,-1 1 0,0 0 0,0-1 0,0 1 0,0 0 0,0-1 0,0 1 0,1 0 0,-1 0 0,0-1 0,0 1 0,0 0 0,1 0 0,-1-1 0,0 1 0,0 0 0,1-1 0,39-27 0,-21 16 0,71-73 0,-49 43 0,-10 3 0,-28 33 0,1 1 0,0-1 0,0 1 0,0 0 0,1 1 0,-1-1 0,1 1 0,0 0 0,1 0 0,5-4 0,79-44 0,27-13 0,-82 46 0,-32 17 0,-22 13 0,9-5 0,1 2 0,-1-1 0,-15 18 0,17-17 0,0 0 0,-1 0 0,0-1 0,-17 11 0,-1-1 0,-46 36 0,52-36 0,0-1 0,-1-1 0,-33 17 0,7-6 0,-77 55 0,106-68 0,-70 38 0,65-39 0,0 1 0,-42 32 0,66-44 0,-1-1 0,0 0 0,0 1 0,1-1 0,-1 1 0,0 0 0,1-1 0,-1 1 0,1-1 0,-1 1 0,1 0 0,-1-1 0,1 1 0,0 0 0,-1 0 0,1-1 0,0 1 0,-1 0 0,1 0 0,0-1 0,0 1 0,0 0 0,0 0 0,-1 0 0,1 0 0,0-1 0,1 1 0,-1 0 0,0 0 0,0 0 0,0-1 0,0 1 0,1 0 0,-1 0 0,0 0 0,1-1 0,-1 1 0,0 0 0,1-1 0,-1 1 0,1 0 0,0-1 0,-1 1 0,1-1 0,-1 1 0,1-1 0,0 1 0,-1-1 0,1 1 0,0-1 0,0 1 0,-1-1 0,1 0 0,0 0 0,0 1 0,-1-1 0,2 0 0,58 17 0,-45-13 0,34 8 0,-25-7 0,0 2 0,37 15 0,-27-8 0,1-2 0,39 8 0,-41-12 0,0 1 0,58 26 0,-65-22-195,0-2 0,1 0 0,0-2 0,0-1 0,1-1 0,46 5 0,-53-12-6631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52.276"/>
    </inkml:context>
    <inkml:brush xml:id="br0">
      <inkml:brushProperty name="width" value="0.05" units="cm"/>
      <inkml:brushProperty name="height" value="0.05" units="cm"/>
      <inkml:brushProperty name="color" value="#E71224"/>
    </inkml:brush>
  </inkml:definitions>
  <inkml:trace contextRef="#ctx0" brushRef="#br0">0 1 24575,'710'0'0,"-678"2"0,1 1 0,35 8 0,-33-4 0,54 2 0,-53-8 0,20 0 0,-1 2 0,55 11 0,-35 3 0,-38-8 0,1-1 0,69 4 0,-79-10 0,56 12 0,-54-9 0,53 5 0,-55-8 0,-1 2 0,29 6 0,-28-4 0,0-1 0,30 1 0,-28-6 0,-1 2 0,1 1 0,-1 1 0,0 2 0,0 0 0,41 16 0,-47-14 0,0-2 0,1-1 0,40 4 0,18 4 0,79 19 0,32 0 0,-115-20 0,-62-11 0,0 0 0,0 2 0,0 0 0,0 1 0,0 0 0,24 12 0,-20-8 0,0-1 0,1 0 0,-1-2 0,1 0 0,34 3 0,24 5 0,114 19 0,-82-16 0,4 0 0,-82-8 0,11 3 0,1-1 0,-1-3 0,65 2 0,-82-7 0,-1 1 0,38 8 0,-36-5 0,53 3 0,-32-5 0,70 14 0,-61-7 0,-52-10 0,1 0 0,-1 1 0,0 0 0,0 0 0,0 1 0,0-1 0,0 1 0,-1 1 0,1-1 0,-1 1 0,0 0 0,0 0 0,7 8 0,1 3 0,-2 1 0,0-1 0,10 23 0,-15-26 0,1 0 0,0-1 0,0 0 0,1 0 0,1 0 0,-1-1 0,2 0 0,-1-1 0,13 9 0,-6-5 0,0 1 0,0 1 0,-1 0 0,-1 1 0,-1 0 0,23 37 0,-18-25 0,36 39 0,-35-47 0,-1 1 0,-2 0 0,0 1 0,19 34 0,-30-46 0,-1-1 0,1 1 0,-2 0 0,1 0 0,-1 1 0,-1-1 0,0 1 0,0-1 0,-1 1 0,-1 0 0,0 0 0,0-1 0,-1 1 0,-2 11 0,-11 31 0,-25 60 0,26-81 0,1 0 0,2 1 0,1 1 0,1-1 0,-5 68 0,13-54 0,1 0 0,10 65 0,-7-94 0,0 0 0,0-1 0,2 1 0,0-1 0,1 0 0,0-1 0,2 0 0,0 0 0,14 19 0,-9-16 0,-2 1 0,-1 0 0,0 1 0,-1 0 0,8 27 0,0-1 0,-16-41-61,1-1 0,1 0 0,-1 0 0,1 0 1,0 0-1,0 0 0,7 5 0,-4-3-817,7 7-5948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55.826"/>
    </inkml:context>
    <inkml:brush xml:id="br0">
      <inkml:brushProperty name="width" value="0.05" units="cm"/>
      <inkml:brushProperty name="height" value="0.05" units="cm"/>
      <inkml:brushProperty name="color" value="#E71224"/>
    </inkml:brush>
  </inkml:definitions>
  <inkml:trace contextRef="#ctx0" brushRef="#br0">278 1 24575,'-2'6'0,"0"1"0,-1-1 0,1 1 0,-1-1 0,-1 0 0,1-1 0,-1 1 0,0 0 0,0-1 0,-1 0 0,-7 7 0,-43 49 0,44-47 0,0-1 0,-1 0 0,0-1 0,-1 0 0,-19 13 0,22-19 0,1 0 0,0 1 0,0 0 0,0 0 0,1 1 0,-11 14 0,18-20 0,-1-1 0,1 1 0,0 0 0,0 0 0,1 0 0,-1 0 0,0 0 0,1 0 0,-1 0 0,1 0 0,-1 0 0,1 0 0,0 0 0,0 0 0,0 0 0,0 0 0,1 3 0,0-3 0,0 1 0,0-1 0,0 1 0,1-1 0,-1 1 0,1-1 0,0 0 0,-1 1 0,1-1 0,0 0 0,0 0 0,1-1 0,-1 1 0,0 0 0,1-1 0,2 2 0,12 6 0,0 0 0,1-2 0,0 0 0,0-1 0,1-1 0,-1 0 0,35 2 0,21 7 0,-47-8 0,0-1 0,39 2 0,-59-7-76,10 0-182,1 0 0,0 2 0,-1 0 1,21 6-1,-17-2-6568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8:49.114"/>
    </inkml:context>
    <inkml:brush xml:id="br0">
      <inkml:brushProperty name="width" value="0.05" units="cm"/>
      <inkml:brushProperty name="height" value="0.05" units="cm"/>
      <inkml:brushProperty name="color" value="#E71224"/>
    </inkml:brush>
  </inkml:definitions>
  <inkml:trace contextRef="#ctx0" brushRef="#br0">498 3 24575,'-126'-2'0,"-138"5"0,261-3 0,-1 1 0,1 0 0,-1-1 0,1 2 0,-1-1 0,1 0 0,0 0 0,0 1 0,-1 0 0,1 0 0,0 0 0,1 0 0,-1 0 0,0 1 0,0-1 0,1 1 0,0-1 0,-1 1 0,1 0 0,0 0 0,0 0 0,1 0 0,-1 1 0,1-1 0,-1 0 0,1 1 0,0-1 0,0 1 0,1-1 0,-1 5 0,-2 14 0,2-1 0,0 0 0,2 1 0,2 23 0,0-7 0,1 492 0,-5-316 0,0-188 0,-2 0 0,-11 49 0,8-48 0,0 1 0,-1 36 0,6 563 0,3-300 0,0-301 0,0-1 0,13 50 0,-9-47 0,-1 0 0,2 36 0,-9 141 0,4 83 0,-2-285 0,1 1 0,-1-1 0,1 0 0,0 0 0,-1 0 0,1 0 0,1 0 0,-1 0 0,0 0 0,1 0 0,-1-1 0,1 1 0,0-1 0,0 1 0,0-1 0,0 1 0,1-1 0,-1 0 0,0 0 0,1 0 0,0 0 0,-1-1 0,1 1 0,0-1 0,3 2 0,7 1 0,-1-1 0,1 0 0,0-1 0,26 2 0,17 2 0,-6 2 0,0-2 0,0-3 0,83-4 0,60 4 0,-107 13 0,-64-11 0,0 0 0,26 2 0,20-5-1365,-38-2-5461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8:52.918"/>
    </inkml:context>
    <inkml:brush xml:id="br0">
      <inkml:brushProperty name="width" value="0.05" units="cm"/>
      <inkml:brushProperty name="height" value="0.05" units="cm"/>
      <inkml:brushProperty name="color" value="#E71224"/>
    </inkml:brush>
  </inkml:definitions>
  <inkml:trace contextRef="#ctx0" brushRef="#br0">399 2 24575,'-102'-2'0,"-114"5"0,213-3 0,-1 1 0,1 0 0,-1-1 0,1 1 0,-1 1 0,1-1 0,-1 0 0,1 1 0,0 0 0,0-1 0,0 1 0,0 1 0,0-1 0,0 0 0,1 1 0,-1-1 0,1 1 0,-1 0 0,1 0 0,0 0 0,0 0 0,1 0 0,-1 0 0,0 1 0,1-1 0,0 0 0,0 1 0,0-1 0,0 1 0,0 4 0,-1 13 0,0 0 0,2 0 0,0 1 0,4 24 0,-2-8 0,2 333 0,-4-245 0,1-100 0,2 0 0,11 49 0,-8-47 0,-1 0 0,2 35 0,11 117 0,-9-112 0,0 73 0,-11 741 0,0-850 0,-2 0 0,0 0 0,-3 0 0,-12 37 0,10-37 0,0 1 0,2 0 0,-4 59 0,10-57 0,4 177 0,-2-208 0,-1-1 0,1 1 0,0-1 0,0 1 0,0-1 0,1 1 0,-1-1 0,1 0 0,0 0 0,0 0 0,0 0 0,0 0 0,0 0 0,0 0 0,1-1 0,0 1 0,-1-1 0,1 1 0,0-1 0,0 0 0,0 0 0,1-1 0,-1 1 0,0-1 0,1 1 0,-1-1 0,1 0 0,-1-1 0,1 1 0,3 0 0,15 2 0,-1-2 0,0 0 0,1-2 0,23-2 0,-7 0 0,2 1 0,1 1 0,-1 3 0,0 1 0,63 13 0,-75-10-1365,-2-2-5461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8:58.627"/>
    </inkml:context>
    <inkml:brush xml:id="br0">
      <inkml:brushProperty name="width" value="0.05" units="cm"/>
      <inkml:brushProperty name="height" value="0.05" units="cm"/>
      <inkml:brushProperty name="color" value="#E71224"/>
    </inkml:brush>
  </inkml:definitions>
  <inkml:trace contextRef="#ctx0" brushRef="#br0">0 1 24575,'2'6'0,"0"0"0,0 0 0,0 0 0,1-1 0,0 1 0,0 0 0,6 8 0,-1-1 0,-1 1 0,-1 1 0,0-1 0,-2 1 0,1 0 0,-2 0 0,0 1 0,1 25 0,11 49 0,-5-37 0,-2 1 0,-3 0 0,-2 0 0,-7 89 0,2-26 0,2-83-1365,0-3-5461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9:01.261"/>
    </inkml:context>
    <inkml:brush xml:id="br0">
      <inkml:brushProperty name="width" value="0.05" units="cm"/>
      <inkml:brushProperty name="height" value="0.05" units="cm"/>
      <inkml:brushProperty name="color" value="#E71224"/>
    </inkml:brush>
  </inkml:definitions>
  <inkml:trace contextRef="#ctx0" brushRef="#br0">1 1 24575,'6'0'0,"8"0"0,7 0 0,7 0 0,4 0 0,3 0 0,1 0 0,1 0 0,0 0 0,-1 0 0,0 0 0,6 0 0,2 0 0,-1 0 0,-8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9:02.695"/>
    </inkml:context>
    <inkml:brush xml:id="br0">
      <inkml:brushProperty name="width" value="0.05" units="cm"/>
      <inkml:brushProperty name="height" value="0.05" units="cm"/>
      <inkml:brushProperty name="color" value="#E71224"/>
    </inkml:brush>
  </inkml:definitions>
  <inkml:trace contextRef="#ctx0" brushRef="#br0">1 52 24575,'90'1'0,"101"-3"0,-104-15 0,-65 11 0,0 1 0,27-2 0,12-1-1365,-38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20.548"/>
    </inkml:context>
    <inkml:brush xml:id="br0">
      <inkml:brushProperty name="width" value="0.05" units="cm"/>
      <inkml:brushProperty name="height" value="0.05" units="cm"/>
      <inkml:brushProperty name="color" value="#E71224"/>
    </inkml:brush>
  </inkml:definitions>
  <inkml:trace contextRef="#ctx0" brushRef="#br0">453 0 24575,'4'1'0,"0"-1"0,-1 1 0,1 0 0,0 0 0,-1 1 0,1-1 0,-1 1 0,1 0 0,-1 0 0,0 0 0,0 0 0,0 0 0,0 1 0,0-1 0,0 1 0,-1 0 0,1 0 0,-1 0 0,0 0 0,3 5 0,6 11 0,-1 0 0,11 28 0,-16-34 0,7 11 0,-2 0 0,-1 1 0,-1 0 0,-1 1 0,-1-1 0,-1 1 0,2 43 0,-7-50 0,-1 1 0,-1-1 0,-1 1 0,0-1 0,-2 0 0,0 0 0,-1-1 0,-1 1 0,0-1 0,-1-1 0,-2 0 0,1 0 0,-2 0 0,-13 15 0,-7 13 0,26-36 0,-1 0 0,0 0 0,0-1 0,-1 0 0,0 0 0,0 0 0,-11 7 0,1-1 0,1 1 0,1 1 0,0 0 0,1 1 0,-24 38 0,-12 14 0,38-51 0,0 0 0,-14 27 0,19-30 0,-1-1 0,-1 1 0,0-2 0,-1 1 0,-14 14 0,4-4 0,18-20 0,-1 0 0,0-1 0,1 1 0,-1-1 0,-1 1 0,1-1 0,0 0 0,-1 0 0,0 0 0,0-1 0,0 0 0,-5 4 0,8-7 0,-1 1 0,1 0 0,0 0 0,0-1 0,0 1 0,0-1 0,0 1 0,1-1 0,-1 1 0,0-1 0,0 0 0,0 1 0,0-1 0,1 0 0,-1 1 0,0-1 0,0 0 0,1 0 0,-1 0 0,1 0 0,-1 0 0,1 0 0,-1 0 0,1 0 0,0 0 0,-1 0 0,1 0 0,0 0 0,0 0 0,0 0 0,0 0 0,0-2 0,-4-41 0,4 39 0,0-201 0,2 86 0,-2 118 0,0 0 0,0 1 0,-1-1 0,1 0 0,0 0 0,1 0 0,-1 1 0,0-1 0,0 0 0,1 0 0,-1 1 0,1-1 0,0 0 0,-1 1 0,1-1 0,0 1 0,2-3 0,-3 4 0,1 0 0,0 0 0,0 0 0,0 0 0,-1 0 0,1 1 0,0-1 0,0 0 0,-1 0 0,1 1 0,0-1 0,-1 1 0,1-1 0,0 0 0,-1 1 0,1-1 0,-1 1 0,1 0 0,-1-1 0,1 1 0,-1-1 0,1 1 0,-1 0 0,1-1 0,0 2 0,31 59 0,-12-19 0,-5-11 0,-1 0 0,-2 1 0,11 43 0,-20-66 0,1 0 0,-1 0 0,1-1 0,1 1 0,0-1 0,7 11 0,14 24 0,-21-33 0,-1-3 0,-1-1 0,0 1 0,0 0 0,-1 0 0,3 11 0,-5-17 0,0 0 0,0-1 0,0 1 0,0 0 0,0 0 0,0 0 0,0 0 0,0-1 0,-1 1 0,1 0 0,0 0 0,0 0 0,-1-1 0,1 1 0,0 0 0,-1-1 0,1 1 0,-1 0 0,1-1 0,-1 1 0,1 0 0,-2 0 0,1 0 0,-1 0 0,1-1 0,-1 1 0,0-1 0,1 0 0,-1 1 0,1-1 0,-1 0 0,0 0 0,1 0 0,-1 0 0,0 0 0,1 0 0,-1 0 0,-3-2 0,-51-7-682,-113-5-1,137 13-6143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44.175"/>
    </inkml:context>
    <inkml:brush xml:id="br0">
      <inkml:brushProperty name="width" value="0.05" units="cm"/>
      <inkml:brushProperty name="height" value="0.05" units="cm"/>
      <inkml:brushProperty name="color" value="#E71224"/>
    </inkml:brush>
  </inkml:definitions>
  <inkml:trace contextRef="#ctx0" brushRef="#br0">1 0 24575,'0'1'0,"0"0"0,0 0 0,1 0 0,-1 0 0,0 0 0,1 0 0,-1 0 0,1 0 0,0 0 0,-1 0 0,1 0 0,0 0 0,-1 0 0,1-1 0,0 1 0,0 0 0,0 0 0,-1-1 0,1 1 0,0-1 0,0 1 0,2 0 0,28 11 0,-14-6 0,12 6 0,51 12 0,-59-19 0,-1 1 0,1 1 0,-1 1 0,0 1 0,31 17 0,-25-10 0,2-1 0,0-2 0,0-1 0,47 14 0,-39-15 0,-1 2 0,55 28 0,-65-29 0,0-2 0,0 0 0,1-1 0,0-2 0,42 6 0,40 12 0,-9 1 0,49 17 0,-121-35 0,0-1 0,0-1 0,38 3 0,28 5 0,105 14 0,-72-6 0,-76-14 0,0 1 0,64 21 0,-93-24 0,1-1 0,0-1 0,0 0 0,44-1 0,-40-2 0,0 1 0,50 10 0,-7 1-266,0-2-1,124 3 1,-100-10-1761,252 32 981,-144-1 1046,-148-28 587,1-2-1,1-2 1,63-6 0,92 4 938,-124 16-1525,-65-11 0,1-2 0,28 4 0,400-5 0,-231-6 0,2462 3 0,-2659-1 0,-1-1 0,1-2 0,27-7 0,-24 5 0,49-5 0,39-7 0,-81 11 0,1 2 0,34-1 0,-29 5 0,-1-2 0,0-1 0,42-10 0,132-22 0,-181 28 0,1-2 0,-2-2 0,1 0 0,27-17 0,-12 5 0,30-5 0,-58 23 0,0 0 0,0-1 0,0-1 0,-1 0 0,20-15 0,-3 1-106,0 2-1,2 1 1,0 2-1,54-19 1,-55 22-727,-13 5-5993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51.175"/>
    </inkml:context>
    <inkml:brush xml:id="br0">
      <inkml:brushProperty name="width" value="0.05" units="cm"/>
      <inkml:brushProperty name="height" value="0.05" units="cm"/>
      <inkml:brushProperty name="color" value="#E71224"/>
    </inkml:brush>
  </inkml:definitions>
  <inkml:trace contextRef="#ctx0" brushRef="#br0">2 39 24575,'-1'77'0,"3"91"0,-2-165 0,0 0 0,0 0 0,0-1 0,1 1 0,-1 0 0,1 0 0,0 0 0,0-1 0,0 1 0,0 0 0,0-1 0,1 1 0,-1-1 0,1 0 0,0 1 0,-1-1 0,1 0 0,0 0 0,0 0 0,1 0 0,-1 0 0,0-1 0,1 1 0,-1-1 0,1 1 0,-1-1 0,1 0 0,4 1 0,-4-1 0,1-1 0,-1 0 0,1 0 0,-1 0 0,1-1 0,-1 1 0,0-1 0,1 0 0,-1 0 0,0 0 0,1 0 0,-1 0 0,0-1 0,0 0 0,0 1 0,0-1 0,-1 0 0,1-1 0,0 1 0,-1 0 0,1-1 0,-1 1 0,3-5 0,84-90 0,-58 67 0,33-44 0,-46 53 0,-14 18 0,0-2 0,0 1 0,0 0 0,-1-1 0,1 0 0,-1 1 0,0-1 0,-1-1 0,1 1 0,-1 0 0,2-8 0,-4 12 0,0 0 0,-1 0 0,1 0 0,0-1 0,-1 1 0,1 0 0,-1 0 0,1 0 0,-1 0 0,0 0 0,0 0 0,1 0 0,-1 0 0,0 0 0,0 0 0,0 1 0,0-1 0,0 0 0,0 0 0,0 1 0,0-1 0,0 1 0,0-1 0,0 1 0,0-1 0,-1 1 0,1 0 0,0 0 0,0-1 0,-2 1 0,-42-4 0,40 4 0,-13 0 25,0 2-1,1 0 1,-1 1 0,-25 8-1,-31 5-1512,46-13-5338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13:08.485"/>
    </inkml:context>
    <inkml:brush xml:id="br0">
      <inkml:brushProperty name="width" value="0.05" units="cm"/>
      <inkml:brushProperty name="height" value="0.05" units="cm"/>
      <inkml:brushProperty name="color" value="#E71224"/>
    </inkml:brush>
  </inkml:definitions>
  <inkml:trace contextRef="#ctx0" brushRef="#br0">3085 220 24575,'-9'-1'0,"1"0"0,-1-1 0,1 0 0,-1 0 0,-13-5 0,-22-6 0,27 9 0,0 0 0,1-1 0,-1-1 0,1-1 0,0 0 0,-17-11 0,14 9 0,-1 2 0,1 0 0,-1 1 0,0 1 0,-28-3 0,-2-1 0,-12-2 0,-26-5 0,63 9 0,-1 3 0,-51-4 0,49 6 0,0-1 0,-35-9 0,6 2 0,0 2 0,-1 2 0,0 3 0,-92 8 0,21-2 0,54-5 0,42 0 0,-1 1 0,1 2 0,-1 2 0,-61 11 0,-72 30 0,148-39 0,-22 5 0,0 3 0,-46 19 0,-102 35 0,125-47 0,-67 30 0,-49 25 0,4-4 0,156-64 0,-1 0 0,-26 5 0,28-8 0,0 1 0,0 1 0,-24 11 0,-1 3 0,32-16 0,0 1 0,0 0 0,1 1 0,0 1 0,0 0 0,0 0 0,-16 14 0,34-97 0,-5 52 0,1 1 0,1-1 0,1 0 0,2 1 0,0 0 0,20-41 0,-17 48 0,2 0 0,0 1 0,1 1 0,29-25 0,0-1 0,-28 27 0,1 1 0,0 0 0,1 1 0,1 0 0,-1 1 0,2 1 0,30-11 0,-47 19 0,-1 1 0,1 0 0,0-1 0,-1 1 0,1 0 0,0-1 0,0 1 0,-1 0 0,1 0 0,0-1 0,0 1 0,-1 0 0,1 0 0,0 0 0,0 0 0,0 0 0,-1 0 0,1 0 0,0 1 0,0-1 0,-1 0 0,1 0 0,0 0 0,0 1 0,-1-1 0,1 0 0,0 1 0,-1-1 0,1 1 0,0-1 0,-1 1 0,1-1 0,-1 1 0,1-1 0,-1 1 0,1 1 0,0 0 0,-1 0 0,0 1 0,1-1 0,-1 1 0,0-1 0,-1 0 0,1 1 0,0-1 0,-1 1 0,1-1 0,-1 0 0,-1 3 0,-2 6 0,-1 1 0,0-1 0,-1 0 0,-9 13 0,-40 38 0,36-41 0,0 1 0,-28 42 0,39-53 0,0 0 0,-1 0 0,-12 11 0,-14 17 0,27-30 0,0 0 0,-1 0 0,-1-1 0,-16 12 0,-25 23 0,50-42 0,0 0 0,0 1 0,0-1 0,0 1 0,0-1 0,0 1 0,1-1 0,-1 1 0,0-1 0,1 1 0,0 0 0,-1-1 0,1 1 0,0 0 0,0-1 0,0 1 0,0 0 0,0 0 0,0-1 0,0 1 0,1 2 0,1 1 0,-1-1 0,1 0 0,0 0 0,0 0 0,0-1 0,1 1 0,-1 0 0,5 4 0,0-1 0,0 0 0,1 0 0,0-1 0,-1 0 0,2 0 0,-1-1 0,11 5 0,-2-3 0,-1 1 0,-1 1 0,29 20 0,5-5 0,-42-21 0,0 0 0,0 0 0,0 0 0,-1 1 0,1 0 0,9 8 0,-14-6-1365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22:53:59.449"/>
    </inkml:context>
    <inkml:brush xml:id="br0">
      <inkml:brushProperty name="width" value="0.05" units="cm"/>
      <inkml:brushProperty name="height" value="0.05" units="cm"/>
      <inkml:brushProperty name="color" value="#E71224"/>
    </inkml:brush>
  </inkml:definitions>
  <inkml:trace contextRef="#ctx0" brushRef="#br0">11684 2935 24575,'-7'1'0,"1"-1"0,-1 0 0,1-1 0,-1 1 0,1-1 0,-1-1 0,1 1 0,0-1 0,-1 0 0,1 0 0,0-1 0,0 0 0,1 0 0,-1-1 0,1 1 0,-1-1 0,1 0 0,0 0 0,1-1 0,-1 0 0,1 0 0,0 0 0,-7-10 0,-13-21 0,-22-41 0,-3-7 0,33 62 0,-1 1 0,-22-21 0,-25-32 0,-31-30 0,-92-124 0,167 206 0,-1 1 0,-1 0 0,-45-31 0,35 28 0,-37-36 0,38 32 0,-68-46 0,58 45 0,-162-135 0,125 115 0,59 39 0,1-1 0,0 0 0,-22-20 0,19 15 0,0 1 0,0 1 0,-2 1 0,1 0 0,-36-12 0,30 14 0,2-2 0,-1-1 0,-42-29 0,-161-115 0,203 140 0,-2 1 0,-33-16 0,-37-22 0,46 23 0,-89-39 0,-20-10 0,142 71 0,0 0 0,0 2 0,-40-10 0,41 13 0,0-1 0,1 0 0,0-1 0,1-1 0,-24-14 0,7 1 0,-1 3 0,-1 0 0,-1 3 0,-48-15 0,-55-24 0,82 32 0,-1 3 0,0 2 0,-96-14 0,119 24 0,-6-3 0,-45-16 0,-30-8 0,-165-37 0,254 64 0,0-1 0,-32-14 0,-40-12 0,6 10 0,40 9 0,-113-15 0,18 8 0,50 6 0,-111-20 0,130 21 0,51 9 0,0 0 0,-45-2 0,14 7 0,-1 1 0,1-3 0,-78-13 0,98 10 0,-1 2 0,-53 1 0,-12 0 0,19-13 0,64 10 0,-45-4 0,13 3 0,0-1 0,-77-23 0,80 17 0,5 7 0,-1 1 0,1 2 0,-1 2 0,-63 6 0,1-1 0,72-2 0,0-3 0,0 0 0,-73-17 0,59 11 0,0 1 0,0 3 0,0 2 0,-68 6 0,3-1 0,-1012-3 0,1107 2 0,1 0 0,-1 1 0,-27 8 0,24-5 0,-48 6 0,-41 5 0,82-10 0,-1-2 0,-34 2 0,-47-9 0,-54 4 0,83 15 0,63-12 0,0 0 0,-27 2 0,-64 11 0,80-11 0,1-2 0,-35 2 0,50-6 0,1 1 0,-1 1 0,1 1 0,0 0 0,0 1 0,-23 10 0,-16 6 0,36-16 0,0-1 0,-1-1 0,1 0 0,-37-1 0,34-2 0,0 1 0,-1 1 0,-30 8 0,-108 18 0,62-14 0,-327 83 0,237-52 0,135-33 0,32-9 0,1 1 0,0 2 0,1 0 0,-1 1 0,1 1 0,1 0 0,-22 14 0,16-7 0,-1-1 0,1-1 0,-38 13 0,9-4 0,20-10 0,27-10 0,0 0 0,0 1 0,1 0 0,-1 0 0,1 0 0,-1 1 0,-10 8 0,9-4 0,3-3 0,0 0 0,0-1 0,-1 1 0,1-1 0,-1 0 0,0 0 0,0-1 0,0 0 0,-9 4 0,14-8 0,0 1 0,0 0 0,1-1 0,-1 1 0,0-1 0,0 1 0,0-1 0,1 1 0,-1-1 0,0 0 0,0 1 0,1-1 0,-1 0 0,1 1 0,-1-1 0,1 0 0,-1 0 0,1 0 0,-1 0 0,1 0 0,0 1 0,-1-1 0,1 0 0,0 0 0,0 0 0,0 0 0,-1-2 0,-2-30 0,3 29 0,-3-59 0,9-100 0,4 126 0,-1 28 0,-9 9 0,1 0 0,0 1 0,-1-1 0,1 0 0,-1 1 0,1-1 0,-1 1 0,1 0 0,-1-1 0,1 1 0,-1-1 0,0 1 0,1-1 0,-1 1 0,0 0 0,1-1 0,-1 1 0,0 0 0,0 0 0,0-1 0,1 1 0,-1 0 0,0 0 0,4 23 0,0 1 0,-2-1 0,0 1 0,-5 49 0,3 33 0,0-104 0,1 1 0,0-1 0,-1 1 0,1-1 0,0 0 0,0 1 0,1-1 0,-1 0 0,1 0 0,0 0 0,0 0 0,0 0 0,0 0 0,0 0 0,0-1 0,1 1 0,0-1 0,-1 1 0,1-1 0,0 0 0,0 0 0,0-1 0,0 1 0,0 0 0,1-1 0,-1 0 0,0 0 0,1 0 0,-1 0 0,7 0 0,11 2 0,0-2 0,0 0 0,-1-1 0,27-4 0,-8 1 0,33 0-1365,-41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8:33.395"/>
    </inkml:context>
    <inkml:brush xml:id="br0">
      <inkml:brushProperty name="width" value="0.05" units="cm"/>
      <inkml:brushProperty name="height" value="0.05" units="cm"/>
      <inkml:brushProperty name="color" value="#E71224"/>
    </inkml:brush>
  </inkml:definitions>
  <inkml:trace contextRef="#ctx0" brushRef="#br0">1894 0 24575,'-5'1'0,"1"1"0,-1 0 0,1 0 0,-1 0 0,1 1 0,0 0 0,0-1 0,0 1 0,0 1 0,0-1 0,1 0 0,-1 1 0,-4 6 0,-18 16 0,-59 41 0,50-38 0,-48 32 0,-130 79 0,203-132 0,-1-1 0,0 0 0,-1-1 0,0-1 0,0 0 0,0 0 0,-17 3 0,-9 2 0,-1-1 0,0-3 0,-69 3 0,74-7 0,-66 12 0,63-8 0,-50 3 0,-421-8 83,245-3-1531,235 2-5378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8:37.652"/>
    </inkml:context>
    <inkml:brush xml:id="br0">
      <inkml:brushProperty name="width" value="0.05" units="cm"/>
      <inkml:brushProperty name="height" value="0.05" units="cm"/>
      <inkml:brushProperty name="color" value="#E71224"/>
    </inkml:brush>
  </inkml:definitions>
  <inkml:trace contextRef="#ctx0" brushRef="#br0">9735 1903 24575,'0'-13'0,"-2"0"0,0 0 0,0-1 0,-1 1 0,-1 1 0,0-1 0,-1 0 0,0 1 0,-1 0 0,0 0 0,-1 1 0,-1 0 0,1 0 0,-2 0 0,1 1 0,-2 0 0,1 1 0,-1 0 0,-1 1 0,1 0 0,-22-12 0,22 13 0,-1-1 0,2-1 0,-1 0 0,1 0 0,-11-15 0,11 12 0,-1 1 0,0 0 0,-22-17 0,20 19 0,1-2 0,0 1 0,-18-23 0,20 21 0,-1 1 0,-1 0 0,0 0 0,-13-9 0,12 10 0,1 1 0,0-2 0,0 1 0,-9-15 0,10 13 0,0 1 0,0 0 0,-24-19 0,-114-79 0,-13-20 0,128 105 0,-27-21 0,-2 4 0,-96-50 0,68 38 0,69 39 0,-1 1 0,-1 1 0,-36-15 0,32 16 0,1-1 0,-42-25 0,36 21 0,-1 1 0,-1 2 0,0 1 0,-46-9 0,35 10 0,-79-32 0,94 32 0,1 1 0,-41-7 0,49 12 0,-35-8 0,-198-56 0,218 57 0,-68-10 0,37 9 0,-112-19 0,71 20 0,84 11 0,-1-1 0,0-2 0,1 0 0,0-1 0,-34-13 0,34 10 0,0 1 0,-1 1 0,1 1 0,-46-4 0,-34-6 0,76 11 31,1 0-1,-30 1 1,28 1-439,-1 0 1,-37-8 0,-14-8-4704,-2 1 4158,-90-18 1363,116 26-498,-27 6 5555,8 0-4062,-86-26-1405,36 13 0,81 8 0,-72-2 0,80 10 0,1-1 0,0-1 0,-61-14 0,49 8 0,0 3 0,0 1 0,0 2 0,-59 6 0,1-1 0,-859-3 0,941 1 0,1 1 0,-45 11 0,43-7 0,-1-1 0,-32 1 0,21-5 0,-1 2 0,-61 12 0,71-11 0,0 0 0,0-2 0,-30-1 0,33-2 0,0 2 0,0 1 0,-1 0 0,-27 8 0,-101 30 0,130-35 0,-1-2 0,0 0 0,-46-3 0,47 0 0,0 0 0,1 1 0,-1 2 0,-32 7 0,16-2 0,0-2 0,0-2 0,0-1 0,-1-2 0,-41-4 0,-98 4 0,93 14 0,63-9 0,0-2 0,-34 2 0,-28-7 0,58 0 0,0 0 0,0 2 0,0 1 0,-51 10 0,53-6 0,0-2 0,-52 3 0,52-6 0,0 1 0,-48 11 0,47-7 0,1-2 0,-52 3 0,51-6 0,-1 1 0,-44 10 0,46-6 0,-1-2 0,-47 2 0,47-5 0,1 1 0,-51 11 0,48-6 0,-1-2 0,0-2 0,-59 0 0,-2 0 0,69 0 0,-1 2 0,1 0 0,-37 14 0,38-12 0,1 0 0,-1-2 0,0 0 0,-28 2 0,-195 25 0,244-32 0,-1 0 0,1 0 0,0 0 0,0 0 0,0 0 0,-1 0 0,1 0 0,0 0 0,0 0 0,0 0 0,0 0 0,-1 0 0,1 0 0,0 0 0,0 0 0,0 0 0,0 0 0,-1 0 0,1-1 0,0 1 0,0 0 0,0 0 0,0 0 0,0 0 0,0 0 0,-1-1 0,1 1 0,0 0 0,0 0 0,0 0 0,0 0 0,0 0 0,0-1 0,0 1 0,0 0 0,0 0 0,0 0 0,0-1 0,0 1 0,0 0 0,0 0 0,0 0 0,0 0 0,0-1 0,0 1 0,0 0 0,0 0 0,0 0 0,0 0 0,0-1 0,0 1 0,8-16 0,13-12 0,35-45 0,-31 40 0,43-46 0,-38 42 0,-27 32 0,1 0 0,-1 0 0,1 0 0,-1 0 0,1 1 0,1 0 0,-1-1 0,1 2 0,-1-1 0,1 0 0,0 1 0,0 0 0,1 0 0,-1 1 0,9-4 0,-14 6 0,0 0 0,0 0 0,1 0 0,-1 0 0,0 0 0,0 0 0,0 0 0,1 0 0,-1 0 0,0-1 0,0 1 0,1 0 0,-1 0 0,0 0 0,0 1 0,0-1 0,1 0 0,-1 0 0,0 0 0,0 0 0,1 0 0,-1 0 0,0 0 0,0 0 0,0 0 0,1 0 0,-1 1 0,0-1 0,0 0 0,0 0 0,0 0 0,0 0 0,1 0 0,-1 1 0,0-1 0,0 0 0,0 0 0,0 0 0,0 1 0,0-1 0,0 0 0,1 0 0,-1 1 0,0-1 0,0 0 0,0 0 0,0 0 0,0 1 0,0-1 0,0 0 0,0 1 0,-8 15 0,-15 14 0,-29 28 0,-71 107 0,117-157 0,1 0 0,0 0 0,0 0 0,1 1 0,1-1 0,-1 1 0,-2 11 0,6-19 0,1 1 0,-1-1 0,1 0 0,-1 1 0,1-1 0,0 0 0,-1 0 0,1 0 0,0 1 0,0-1 0,0 0 0,0 0 0,0 0 0,0 0 0,0-1 0,0 1 0,0 0 0,1 0 0,-1-1 0,0 1 0,0 0 0,1-1 0,1 1 0,40 14 0,-34-13 0,22 9 0,-1-3 0,1 0 0,1-2 0,-1-2 0,34 2 0,-43-5 44,-1 2 0,32 7 0,15 3-1541,-43-11-5329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04.341"/>
    </inkml:context>
    <inkml:brush xml:id="br0">
      <inkml:brushProperty name="width" value="0.05" units="cm"/>
      <inkml:brushProperty name="height" value="0.05" units="cm"/>
      <inkml:brushProperty name="color" value="#E71224"/>
    </inkml:brush>
  </inkml:definitions>
  <inkml:trace contextRef="#ctx0" brushRef="#br0">10043 421 24575,'-37'0'0,"0"1"0,1 2 0,-59 13 0,44-8 0,-1-2 0,0-2 0,-101-7 0,46 1 0,-39 5 0,-150-7 0,218-11 0,58 9 0,0 2 0,-25-2 0,19 2 0,0 0 0,1-1 0,-40-15 0,40 12 0,1 1 0,-1 1 0,-47-6 0,-34-3 0,76 8 0,-58-3 0,49 7 0,-51-9 0,50 5 0,-49-2 0,61 7 0,1-2 0,-29-7 0,28 5 0,0 2 0,-30-2 0,28 6 0,1-2 0,-1-1 0,1-1 0,-1-2 0,2-1 0,-42-14 0,52 15 0,0 1 0,-1 2 0,0-1 0,0 2 0,0 1 0,-27 0 0,23 2 0,0-2 0,0-1 0,-38-8 0,30 4 0,1 1 0,-1 2 0,-53 0 0,-9 0 0,5-13 0,64 11 0,0 0 0,-34-1 0,21 5 0,0-1 0,-63-14 0,-60-17 0,125 27 0,-2 1 0,1 2 0,0 2 0,-44 3 0,42 0 0,-1-2 0,1-1 0,-61-11 0,21 0 0,-1 4 0,0 3 0,-116 8 0,47 0 0,-591-3 0,707-2 0,1-1 0,-39-9 0,36 5 0,-56-3 0,-610 8 0,338 5 0,316-3 0,2-1 0,1 1 0,-1 3 0,-81 15 0,90-11 0,-52 3 0,58-7 0,0 0 0,1 2 0,-40 11 0,31-6 0,0-1 0,-77 7 0,110-15 0,-76 13 0,53-9 0,0 0 0,-32 1 0,31-4 0,1 1 0,-30 8 0,29-5 0,0-1 0,-29 0 0,-82 11 0,96-9 0,-64 2 0,81-7 0,0 1 0,-37 9 0,36-7 0,-1 0 0,-28 1 0,-322-5 0,177-3 0,168 4 0,1 1 0,-37 8 0,34-4 0,-54 2 0,-123-11 0,-90 5 0,123 28 0,194-50 0,20-12 0,-31 27 0,2-1 0,13-11 0,-1 0 0,-1 0 0,-1-2 0,23-32 0,-13 22 0,-23 26 0,0-1 0,0 0 0,0 0 0,0 0 0,-1 0 0,1 0 0,-1-1 0,3-5 0,-38 32 0,-143 107 0,130-98 0,-83 64 0,128-95 0,0-1 0,-1 1 0,1 0 0,0 0 0,-1 0 0,1 0 0,0 0 0,0 0 0,0 0 0,0 0 0,0 0 0,0 1 0,0-1 0,0 0 0,0 1 0,1-1 0,-1 1 0,0-1 0,1 1 0,-1-1 0,1 1 0,-1 1 0,2-2 0,0 0 0,-1 0 0,1 0 0,0 0 0,-1 0 0,1 0 0,0 0 0,0 0 0,0 0 0,0 0 0,0-1 0,0 1 0,0 0 0,0-1 0,0 1 0,0-1 0,0 1 0,0-1 0,0 1 0,1-1 0,0 0 0,12 3 0,0 0 0,0-2 0,22 1 0,103-5 0,85 4 0,-121 23-1365,-79-20-5461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08.282"/>
    </inkml:context>
    <inkml:brush xml:id="br0">
      <inkml:brushProperty name="width" value="0.05" units="cm"/>
      <inkml:brushProperty name="height" value="0.05" units="cm"/>
      <inkml:brushProperty name="color" value="#E71224"/>
    </inkml:brush>
  </inkml:definitions>
  <inkml:trace contextRef="#ctx0" brushRef="#br0">9068 0 24575,'-1'6'0,"-1"0"0,1-1 0,-1 0 0,0 1 0,-1-1 0,1 0 0,-4 5 0,-5 11 0,-21 55 0,3-3 0,-3-2 0,-49 79 0,51-106 0,-1-1 0,-2-2 0,-2-1 0,-2-2 0,-1-1 0,-64 46 0,-85 59 0,160-126 0,-56 24 0,-5 3 0,52-24 0,-2-2 0,-60 19 0,21-9 0,51-16 0,-44 28 0,54-29 0,0-1 0,-1 0 0,1-1 0,-2-1 0,1 0 0,-31 6 0,22-8 0,0 1 0,0 0 0,1 2 0,0 1 0,1 2 0,-38 20 0,36-18 0,-1-2 0,0-1 0,-1-1 0,0-1 0,-47 6 0,10 0 0,-159 49 0,192-56 0,-43 5 0,-12 1 0,32-5 0,-2-2 0,1-3 0,-94-6 0,30 0 0,-748 3 0,847-1 0,1-1 0,-1-1 0,-21-6 0,-48-7 0,-14 0 0,76 9 0,0 3 0,-35-3 0,-699 5 0,365 5 0,-1500-3 0,1874 1 0,-1 2 0,-44 10 0,42-8 0,1 0 0,-33 1 0,-29-7 0,59 0 0,0 0 0,0 2 0,0 1 0,-51 10 0,45-5 0,-1-1 0,1-2 0,-1-2 0,-53-2 0,50-1 0,-1 1 0,1 3 0,-51 8 0,32-2 0,1-2 0,-1-3 0,-96-6 0,-70 5 0,206 0 0,0 0 0,0 2 0,0 0 0,-30 13 0,-33 10 0,57-20 0,-1 0 0,1 1 0,-23 13 0,-18 7 0,63-29 0,0 1 0,0 0 0,0-1 0,0 0 0,0 1 0,0-1 0,0 0 0,0 1 0,0-1 0,0 0 0,0 0 0,-1 0 0,1 0 0,0 0 0,0 0 0,0 0 0,0 0 0,0-1 0,0 1 0,-1 0 0,1-1 0,0 1 0,0-1 0,0 1 0,0-1 0,0 1 0,0-1 0,1 0 0,-2 0 0,1-1 0,0 0 0,-1-1 0,2 1 0,-1 0 0,0 0 0,0 0 0,1-1 0,-1 1 0,1 0 0,0-1 0,0 1 0,0 0 0,0-4 0,1-5 0,0-1 0,1 1 0,0-1 0,7-17 0,33-61 0,-37 82 0,0-1 0,0 1 0,1 0 0,0 1 0,1 0 0,-1 0 0,16-12 0,-22 18 0,1 1 0,-1-1 0,1 1 0,-1-1 0,1 1 0,-1-1 0,1 1 0,0 0 0,-1-1 0,1 1 0,-1 0 0,1-1 0,0 1 0,0 0 0,-1 0 0,1-1 0,0 1 0,-1 0 0,1 0 0,0 0 0,0 0 0,-1 0 0,1 0 0,0 0 0,1 1 0,-7 15 0,-25 31 0,28-44 0,-30 48 0,24-37 0,-1 1 0,0-1 0,0-1 0,-2 0 0,0 0 0,0-1 0,-24 20 0,18-22 0,12-7 0,-1 0 0,1 1 0,-1 0 0,1 0 0,1 0 0,-1 0 0,-6 9 0,11-13 0,-1 0 0,1 0 0,0 1 0,0-1 0,0 0 0,0 0 0,0 1 0,0-1 0,0 0 0,0 0 0,0 1 0,0-1 0,0 0 0,0 0 0,0 0 0,0 1 0,0-1 0,0 0 0,0 0 0,1 1 0,-1-1 0,0 0 0,0 0 0,0 0 0,0 1 0,0-1 0,0 0 0,1 0 0,-1 0 0,0 1 0,0-1 0,0 0 0,1 0 0,-1 0 0,0 0 0,0 0 0,0 0 0,1 1 0,-1-1 0,0 0 0,1 0 0,16 4 0,20-2 0,-36-2 0,130-1-1365,-102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12.454"/>
    </inkml:context>
    <inkml:brush xml:id="br0">
      <inkml:brushProperty name="width" value="0.05" units="cm"/>
      <inkml:brushProperty name="height" value="0.05" units="cm"/>
      <inkml:brushProperty name="color" value="#E71224"/>
    </inkml:brush>
  </inkml:definitions>
  <inkml:trace contextRef="#ctx0" brushRef="#br0">9590 0 24575,'2'115'0,"-5"125"0,0-223 0,-1 1 0,0-1 0,-1 0 0,-14 29 0,-9 33 0,-5 50 0,24-92 0,-3 0 0,-30 68 0,34-86 0,-30 74 0,24-55 0,-1 0 0,-2-1 0,-41 65 0,47-85 0,1 0 0,-12 28 0,16-31 0,0 0 0,-1 0 0,-1-1 0,-1 0 0,-13 17 0,8-13 0,1 1 0,1 0 0,-15 30 0,-17 25 0,-25 13 0,-151 148 0,153-167 0,-52 37 0,96-82 0,0-2 0,-50 32 0,-9 8 0,46-33 0,-44 25 0,29-28 0,-7 4 0,-73 47 0,24-16 0,-95 49 0,146-81 0,-107 41 0,18-8 0,95-38 0,-1-3 0,0-3 0,-55 11 0,-99 24 0,179-44 0,2-2 0,1-1 0,-47 3 0,-25 3 0,-34 7 0,-13 4 0,116-17 0,0-1 0,-32 1 0,35-4 0,0 2 0,0 0 0,-30 8 0,0 6 0,25-7 0,0-2 0,0 0 0,-1-2 0,-41 3 0,-28-9 0,58-1 0,1 2 0,-1 2 0,-66 10 0,49-2 0,0-4 0,0-2 0,-100-5 0,-62 3 0,120 13 0,64-8 0,-56 3 0,-630-8 0,349-5 0,369 3 0,-39 1 0,-1-2 0,1-2 0,-66-13 0,76 10 0,0 2 0,1 2 0,-62 2 0,-27-2 0,32-13 0,65 9 0,-1 2 0,-34-3 0,-80-9 0,95 9 0,-65-2 0,71 9 0,0-1 0,0-2 0,-59-12 0,58 9 0,0 1 0,0 2 0,-1 1 0,-49 5 0,-75-4 0,76-14 0,63 10 0,-1 0 0,-32-1 0,9 5 0,10 1 0,0-2 0,0-1 0,-39-10 0,17-1 0,-1 2 0,0 3 0,-98-2 0,134 9 0,1 0 0,-43-10 0,39 7 0,-52-5 0,45 9 0,-1-1 0,-67-15 0,51 9 0,-1 2 0,0 2 0,0 3 0,-56 5 0,-9-1 0,90-1 0,1 0 0,-1 2 0,1 2 0,0 0 0,0 2 0,0 1 0,1 1 0,-35 18 0,34-15 0,0-2 0,-50 13 0,76-24 0,1 0 0,0 0 0,0-1 0,-1 1 0,1 0 0,0 0 0,0 0 0,0 0 0,-1 0 0,1-1 0,0 1 0,0 0 0,0 0 0,0 0 0,0-1 0,-1 1 0,1 0 0,0 0 0,0-1 0,0 1 0,0 0 0,0 0 0,0-1 0,0 1 0,0 0 0,0 0 0,0-1 0,0 1 0,0 0 0,0 0 0,0-1 0,0 1 0,0 0 0,0 0 0,0 0 0,0-1 0,0 1 0,1 0 0,-1 0 0,0-1 0,0 1 0,0 0 0,0 0 0,0 0 0,1-1 0,-1 1 0,0 0 0,0 0 0,0 0 0,1 0 0,-1 0 0,0-1 0,0 1 0,0 0 0,1 0 0,-1 0 0,10-15 0,8-4 0,1 1 0,1 1 0,34-24 0,20-18 0,-58 51 0,-12 17 0,-4-7 0,0 0 0,0 1 0,-1-1 0,0 1 0,1-1 0,-1 1 0,0-1 0,0 0 0,0 0 0,0 1 0,-4 3 0,-88 103 0,84-100 0,1 0 0,-1 0 0,-1-1 0,-11 9 0,11-10 0,1 0 0,0 1 0,0 0 0,-15 19 0,-18 18 0,21-26 0,21-19 0,-1 0 0,1 1 0,-1-1 0,1 1 0,-1-1 0,1 0 0,-1 1 0,1-1 0,0 1 0,-1-1 0,1 1 0,0-1 0,-1 1 0,1-1 0,0 1 0,0-1 0,0 1 0,-1-1 0,1 1 0,0 0 0,0-1 0,0 1 0,0-1 0,0 1 0,0 0 0,0-1 0,0 1 0,0-1 0,0 1 0,0-1 0,1 1 0,-1 0 0,0-1 0,0 1 0,0-1 0,1 2 0,24 8 0,40-6 0,-62-4 0,133-2-1365,-107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19:15.138"/>
    </inkml:context>
    <inkml:brush xml:id="br0">
      <inkml:brushProperty name="width" value="0.05" units="cm"/>
      <inkml:brushProperty name="height" value="0.05" units="cm"/>
      <inkml:brushProperty name="color" value="#E71224"/>
    </inkml:brush>
  </inkml:definitions>
  <inkml:trace contextRef="#ctx0" brushRef="#br0">1 1 24575,'0'5'0,"0"8"0,5 1 0,8-1 0,1 2 0,4-2 0,5-2 0,3 2 0,3-1 0,2-3 0,-5 3 0,0-1 0,0-2 0,-4 2 0,-6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27.910"/>
    </inkml:context>
    <inkml:brush xml:id="br0">
      <inkml:brushProperty name="width" value="0.05" units="cm"/>
      <inkml:brushProperty name="height" value="0.05" units="cm"/>
      <inkml:brushProperty name="color" value="#E71224"/>
    </inkml:brush>
  </inkml:definitions>
  <inkml:trace contextRef="#ctx0" brushRef="#br0">10594 0 24575,'-3'1'0,"0"-1"0,-1 1 0,1-1 0,-1 1 0,1 0 0,0 0 0,0 1 0,0-1 0,-1 0 0,1 1 0,0 0 0,1 0 0,-1 0 0,-3 3 0,-37 41 0,35-37 0,1 0 0,-2-1 0,-16 14 0,0-1 0,1 1 0,1 1 0,-41 51 0,53-60 0,-214 246 0,-151 119-1111,340-344 1088,-2 1 56,-190 168 515,3-16 5,207-173-553,-1-1 0,0-1 0,-1-1 0,-38 18 0,29-16 0,-44 30 0,-64 40 0,64-42 0,-60 24 0,6-3 0,98-49 0,0-1 0,-1-1 0,-55 13 0,-28 12 0,7 17 0,-16-12 0,78-29 0,1 2 0,1 2 0,-56 30 0,76-35 0,-1-1 0,-1-2 0,-34 10 0,29-10 0,-50 23 0,-40 18 0,77-34 0,-60 32 0,71-30 0,-1-2 0,-1-1 0,-51 16 0,14-8 0,-70 33 0,97-39 0,0-3 0,-75 15 0,76-20 0,-1 2 0,2 1 0,-46 21 0,58-21 0,-1-2 0,-40 10 0,-25 8 0,37-13 0,48-13 0,-1 0 0,0 1 0,0 0 0,1 1 0,-1 0 0,-14 9 0,5-2 0,-1-1 0,1-1 0,-2-1 0,1-1 0,-28 6 0,-37 12 0,3 0 0,53-17 0,-52 21 0,52-18 0,1-1 0,-41 7 0,49-12 0,-79 21 0,46-11 0,-106 17 0,133-30 0,5-1 0,0 1 0,0 2 0,0 0 0,0 1 0,1 1 0,-34 13 0,36-12 0,0 0 0,-1-2 0,0 0 0,-40 3 0,-16 4 0,-136 32 0,189-39 0,0 2 0,1 0 0,-1 1 0,-20 11 0,21-9 0,0-1 0,-1-1 0,-40 9 0,45-13 0,0 0 0,0 2 0,0 0 0,0 0 0,1 2 0,0 0 0,0 1 0,-24 18 0,18-14 0,-1 0 0,-1-2 0,0 0 0,-1-2 0,-45 11 0,-41 14 0,48-6 0,-85 51 0,120-61 0,-40 34 0,18-13 0,-77 57 0,-32 33 0,151-123 0,-10 7 0,0 1 0,1 0 0,1 2 0,-23 25 0,-45 66 0,73-89 0,0 1 0,2-1 0,0 2 0,1-1 0,1 1 0,-7 24 0,-8 21 0,16-46 0,6-15 0,0 0 0,0 0 0,0 0 0,0 0 0,-1 0 0,0-1 0,0 1 0,0 0 0,0-1 0,0 0 0,-1 1 0,1-1 0,-1 0 0,-4 3 0,6-5 0,1-1 0,0 0 0,-1 0 0,1 0 0,0 0 0,-1 0 0,1 0 0,0 0 0,-1 0 0,1 0 0,0 0 0,-1-1 0,1 1 0,0 0 0,-1 0 0,1 0 0,0 0 0,-1 0 0,1-1 0,0 1 0,-1 0 0,1 0 0,0-1 0,0 1 0,-1 0 0,1 0 0,0-1 0,0 1 0,0 0 0,-1 0 0,1-1 0,0 1 0,0 0 0,0-1 0,0 1 0,0 0 0,0-1 0,0 1 0,0 0 0,0-1 0,0 1 0,0-1 0,0 1 0,0 0 0,0-1 0,0 1 0,0 0 0,0-1 0,0 1 0,0 0 0,0-1 0,0 1 0,1 0 0,-1-1 0,5-27 0,-4 22 0,5-32 0,0-78 0,-2 17 0,1 63 0,1 0 0,13-38 0,-9 39 0,-2 0 0,4-39 0,-6 28 0,3 0 0,22-75 0,-30 120 0,-1 1 0,1-1 0,-1 0 0,0 1 0,1-1 0,-1 0 0,0 0 0,1 0 0,-1 0 0,0 1 0,0-1 0,0 0 0,0 0 0,0 0 0,0 0 0,0 0 0,0 1 0,0-1 0,0 0 0,0 0 0,-1 0 0,1 0 0,0 1 0,-1-1 0,1 0 0,0 0 0,-1 0 0,1 1 0,-1-1 0,1 0 0,-1 1 0,1-1 0,-1 1 0,0-1 0,1 0 0,-1 1 0,0-1 0,-1 0 0,0 1 0,1 0 0,-1 1 0,0-1 0,1 0 0,-1 1 0,1-1 0,-1 1 0,0-1 0,1 1 0,-1 0 0,1 0 0,-1 0 0,1 0 0,0 0 0,-1 0 0,1 0 0,0 0 0,0 0 0,-2 2 0,-19 17 0,-1 0 0,-1-2 0,-1-1 0,-1-1 0,0 0 0,-32 11 0,47-21 0,-14 4 0,0 0 0,-1-2 0,-40 7 0,50-11 0,-176 26 0,83-16 0,85-13 0,1 1 0,0 2 0,0 0 0,0 1 0,-28 11 0,31-8 0,-2-2 0,1 0 0,-1-1 0,0-1 0,-38 2 0,-117-8 0,69-1 0,-760 3 0,843 1 0,1 2 0,-43 9 0,41-7 0,-1 0 0,-29 1 0,-50-7 0,-45 2 0,149-1 0,0 0 0,-1 1 0,1-1 0,0 0 0,-1 1 0,1 0 0,0-1 0,0 1 0,0 0 0,0 0 0,0 0 0,0 0 0,0 1 0,-3 2 0,4-4 0,1 0 0,0 1 0,0-1 0,-1 1 0,1-1 0,0 0 0,0 1 0,0-1 0,0 1 0,0-1 0,0 1 0,-1-1 0,1 1 0,0-1 0,0 1 0,0-1 0,1 0 0,-1 1 0,0-1 0,0 1 0,0-1 0,0 1 0,0-1 0,0 1 0,1-1 0,-1 1 0,18 14 0,88 35 0,-108-47 0,-12 0 0,-17-1 0,13-4 0,-1 0 0,1-1 0,0-1 0,1 0 0,-1-1 0,1-1 0,0-1 0,0-1 0,1 0 0,0-1 0,-16-12 0,30 20 0,0-1 0,0 1 0,0 0 0,0-1 0,1 1 0,-1-1 0,1 0 0,-1 0 0,1 1 0,-1-1 0,1 0 0,0 0 0,0 0 0,0 0 0,-1-4 0,2 5 0,0 0 0,0-1 0,0 1 0,0 0 0,0 0 0,0 0 0,0-1 0,1 1 0,-1 0 0,0 0 0,1 0 0,-1 0 0,1 0 0,-1 0 0,1-1 0,0 1 0,-1 1 0,1-1 0,0 0 0,0 0 0,1-1 0,3-2 0,1 0 0,-1 1 0,1 0 0,0 0 0,0 0 0,0 0 0,0 1 0,12-3 0,0 1-114,-1-2 1,0 0-1,0-1 0,0 0 0,-1-2 1,0 0-1,0 0 0,-1-2 0,-1 0 1,1-1-1,14-16 0,-16 12-6712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31.375"/>
    </inkml:context>
    <inkml:brush xml:id="br0">
      <inkml:brushProperty name="width" value="0.05" units="cm"/>
      <inkml:brushProperty name="height" value="0.05" units="cm"/>
      <inkml:brushProperty name="color" value="#E71224"/>
    </inkml:brush>
  </inkml:definitions>
  <inkml:trace contextRef="#ctx0" brushRef="#br0">1382 222 24575,'-146'-2'0,"-159"5"0,218 13 0,63-11 0,0 0 0,-34 1 0,20-3 0,-51 10 0,51-6 0,-55 3 0,-355-11 0,446 1 0,1-1 0,-1 1 0,0 0 0,0 0 0,1 0 0,-1 0 0,0 1 0,1-1 0,-1 0 0,0 1 0,1-1 0,-1 1 0,1 0 0,-1-1 0,1 1 0,-1 0 0,-1 1 0,3-1 0,-1 0 0,1-1 0,0 1 0,0 0 0,0 0 0,0-1 0,0 1 0,0 0 0,0-1 0,0 1 0,0 0 0,1-1 0,-1 1 0,0 0 0,0-1 0,1 1 0,-1 0 0,0-1 0,1 1 0,-1-1 0,0 1 0,1-1 0,-1 1 0,1-1 0,-1 1 0,1-1 0,0 1 0,49 36 0,-33-28 0,0-1 0,1-1 0,0 0 0,28 5 0,-26-7 0,0 1 0,0 1 0,24 12 0,-42-18 0,0 0 0,-1 0 0,1 0 0,0 0 0,-1 0 0,1 0 0,-1 1 0,0-1 0,1 0 0,-1 1 0,0 0 0,2 2 0,-3-3 0,1-1 0,-1 1 0,0-1 0,0 1 0,0-1 0,0 1 0,0-1 0,0 1 0,0 0 0,0-1 0,0 1 0,0-1 0,0 1 0,0-1 0,0 1 0,0-1 0,0 1 0,-1-1 0,1 1 0,0-1 0,0 1 0,-1-1 0,1 1 0,0-1 0,-1 1 0,1-1 0,0 0 0,-1 1 0,-1 0 0,0 1 0,0-1 0,0-1 0,0 1 0,0 0 0,0 0 0,0-1 0,-1 0 0,1 1 0,0-1 0,0 0 0,0 0 0,0 0 0,-1 0 0,1 0 0,0 0 0,0-1 0,0 1 0,0-1 0,0 0 0,-2 0 0,-24-12 0,2 0 0,-30-21 0,15 9 0,37 24 0,1-1 0,0 0 0,0 0 0,0 0 0,1 0 0,-1 0 0,0-1 0,1 1 0,0-1 0,-1 1 0,1-1 0,0 0 0,1 0 0,-1 0 0,0 0 0,-1-6 0,2 6 0,1 1 0,0-1 0,1 1 0,-1-1 0,0 1 0,1 0 0,-1-1 0,1 1 0,0 0 0,0-1 0,0 1 0,0 0 0,0 0 0,0 0 0,0-1 0,1 1 0,-1 1 0,1-1 0,0 0 0,-1 0 0,1 1 0,0-1 0,0 1 0,0-1 0,3-1 0,41-27 0,27-22 0,-27 15 0,101-60 0,-131 87 0,-4 3-120,3-3-295,1 1 0,24-10 0,-19 12-6411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39.971"/>
    </inkml:context>
    <inkml:brush xml:id="br0">
      <inkml:brushProperty name="width" value="0.05" units="cm"/>
      <inkml:brushProperty name="height" value="0.05" units="cm"/>
      <inkml:brushProperty name="color" value="#E71224"/>
    </inkml:brush>
  </inkml:definitions>
  <inkml:trace contextRef="#ctx0" brushRef="#br0">596 1 24575,'2'150'0,"-5"163"0,-1-279 0,-1 0 0,-2-1 0,-14 43 0,-5-22 0,21-45 0,0 0 0,1-1 0,0 1 0,0 1 0,1-1 0,-4 18 0,3 8 0,3-21 0,0 1 0,-1-1 0,-1 0 0,-9 27 0,10-37 0,1 0 0,-1-1 0,0 1 0,0-1 0,-1 0 0,1 0 0,-1 0 0,1 0 0,-1 0 0,0 0 0,0-1 0,0 0 0,-1 1 0,1-1 0,-1 0 0,1 0 0,-1-1 0,1 1 0,-1-1 0,0 0 0,0 0 0,-7 1 0,-37 2 0,1-2 0,-72-6 0,10 0 0,45 2 0,50 1 0,51 5 0,-23-1 0,-1 0 0,0 0 0,0 2 0,-1-1 0,1 2 0,-1-1 0,0 2 0,20 13 0,-32-20 0,0 0 0,0 0 0,0 0 0,0 0 0,1 1 0,-1-1 0,0 0 0,0 0 0,0 0 0,0 0 0,0 0 0,0 0 0,0 0 0,0 0 0,0 0 0,0 0 0,0 0 0,0 1 0,0-1 0,1 0 0,-1 0 0,0 0 0,0 0 0,0 0 0,0 0 0,0 0 0,0 0 0,0 1 0,0-1 0,0 0 0,0 0 0,0 0 0,0 0 0,0 0 0,0 0 0,0 0 0,-1 0 0,1 1 0,0-1 0,0 0 0,0 0 0,0 0 0,0 0 0,0 0 0,0 0 0,0 0 0,0 0 0,0 0 0,0 0 0,0 1 0,0-1 0,-1 0 0,1 0 0,0 0 0,0 0 0,0 0 0,0 0 0,0 0 0,0 0 0,0 0 0,0 0 0,-1 0 0,1 0 0,0 0 0,0 0 0,0 0 0,0 0 0,-15 2 0,-15-4 0,24 0 0,0 0 0,1-1 0,-1 1 0,1-1 0,0 0 0,-1 0 0,1-1 0,1 0 0,-1 0 0,0 0 0,1 0 0,0 0 0,0-1 0,-5-7 0,7 9 0,1 0 0,-1 0 0,1 0 0,0 0 0,-1 0 0,1 0 0,0 0 0,1 0 0,-1 0 0,1-1 0,-1 1 0,1 0 0,0 0 0,0-1 0,0 1 0,1 0 0,-1 0 0,1-1 0,0 1 0,0 0 0,0 0 0,0 0 0,0 0 0,1 0 0,-1 0 0,1 0 0,0 1 0,2-4 0,25-31-682,39-67-1,-53 77-6143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08:20:09.994"/>
    </inkml:context>
    <inkml:brush xml:id="br0">
      <inkml:brushProperty name="width" value="0.05" units="cm"/>
      <inkml:brushProperty name="height" value="0.05" units="cm"/>
      <inkml:brushProperty name="color" value="#E71224"/>
    </inkml:brush>
  </inkml:definitions>
  <inkml:trace contextRef="#ctx0" brushRef="#br0">9316 3958 24575,'-24'0'0,"0"-1"0,1-1 0,-1 0 0,0-2 0,1-1 0,0-1 0,0-1 0,1-1 0,0-1 0,0-1 0,-32-20 0,-209-144 0,231 153 0,-30-28 0,-15-11 0,-25-16 0,-44-28 0,120 87 0,-42-36 0,44 32 0,-41-26 0,-196-140 0,230 163 0,-2 1 0,0 2 0,-61-28 0,76 39 0,0 0 0,-32-25 0,0 0 0,-222-113 0,230 132 0,29 12 0,0-1 0,1-1 0,-16-8 0,-19-13 0,-1 3 0,-63-23 0,-36-17 0,89 36 0,-114-37 0,155 59 0,1-1 0,-27-16 0,-18-8 0,-1 7 0,-122-30 0,167 49 0,0 0 0,0-1 0,-26-14 0,26 11 0,-1 1 0,-30-9 0,-59-15 0,-33-7 0,123 34 0,0 0 0,1-1 0,-27-14 0,26 11 0,-1 1 0,-31-9 0,-1 4 0,-173-50 0,102 3 0,-78-22 0,126 43 0,57 30 0,-1-1 0,0 2 0,0 0 0,-23-6 0,-120-43 0,19 5 0,5 5 0,-61-20 0,173 60 0,0-2 0,-44-24 0,50 23 0,-1 1 0,0 1 0,0 0 0,-1 2 0,-24-6 0,-36-6 0,53 11 0,0 1 0,-45-4 0,44 7 0,1-2 0,0 0 0,-50-18 0,50 14 0,0 1 0,0 2 0,-50-6 0,47 9 0,-46-11 0,47 8 0,-49-5 0,31 6 0,0-3 0,-71-20 0,44 0 0,59 21 0,0 0 0,-1 1 0,1 1 0,-28-5 0,-165-29 0,63 8 0,126 28 0,0-1 0,0-1 0,0 0 0,-31-14 0,-12-4 0,5 7 0,-1 2 0,-92-9 0,48 3 0,58 10 0,18 3 0,1-1 0,-26-11 0,34 11 0,-1 1 0,0 1 0,0 1 0,0 0 0,-35-3 0,19 4 0,0-2 0,0 0 0,-34-13 0,31 8 0,-77-11 0,89 18 0,-1-2 0,1 0 0,0-2 0,-45-20 0,43 16 0,-1 1 0,0 1 0,-39-7 0,50 13 0,0 0 0,0-1 0,0-1 0,0-1 0,1 0 0,0-1 0,0-1 0,-16-12 0,-2-4 0,2-2 0,-39-41 0,57 52 0,1 0 0,-15-25 0,-22-28 0,37 55 0,1 1 0,-2 0 0,0 1 0,0 1 0,-1 0 0,0 1 0,-1 0 0,0 2 0,-1-1 0,-27-8 0,4 5 0,0-3 0,1-1 0,0-2 0,-48-30 0,-16-10 0,146 148 0,-26-44 0,-2 1 0,-2 0 0,8 65 0,-9-63 0,-9-41 0,-1 0 0,0-1 0,0 1 0,0 0 0,-1 0 0,-1 0 0,1 0 0,-2 15 0,1-22 0,0 0 0,0 0 0,0-1 0,0 1 0,-1 0 0,1 0 0,0-1 0,0 1 0,-1 0 0,1 0 0,0-1 0,-1 1 0,1 0 0,0-1 0,-1 1 0,1 0 0,-1-1 0,1 1 0,-1-1 0,0 1 0,1-1 0,-1 1 0,1-1 0,-1 1 0,0-1 0,1 0 0,-1 1 0,-1-1 0,1 0 0,-1 0 0,1 0 0,0-1 0,0 1 0,-1-1 0,1 1 0,0-1 0,0 1 0,0-1 0,0 0 0,-1 1 0,1-1 0,0 0 0,0 0 0,-1-1 0,-34-45 0,32 41 0,-5-6 0,1-1 0,0 0 0,1 0 0,1 0 0,0-1 0,1 0 0,-6-23 0,0-5 0,2-1 0,2 0 0,-2-75 0,9 107 0,-1 0 0,1 0 0,1 1 0,0-1 0,0 0 0,5-19 0,-4 27 0,-1 0 0,0 0 0,1 1 0,0-1 0,-1 0 0,1 0 0,0 1 0,1-1 0,-1 1 0,0 0 0,1 0 0,-1 0 0,1 0 0,-1 0 0,1 0 0,0 1 0,0-1 0,0 1 0,0 0 0,0 0 0,0 0 0,0 0 0,6-1 0,13 1 0,-1 0 0,0 1 0,1 1 0,-1 0 0,0 2 0,0 1 0,35 10 0,24 4 0,-52-11-1365,-7 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0:54.635"/>
    </inkml:context>
    <inkml:brush xml:id="br0">
      <inkml:brushProperty name="width" value="0.05" units="cm"/>
      <inkml:brushProperty name="height" value="0.05" units="cm"/>
      <inkml:brushProperty name="color" value="#E71224"/>
    </inkml:brush>
  </inkml:definitions>
  <inkml:trace contextRef="#ctx0" brushRef="#br0">7463 647 24575,'-13'2'0,"0"0"0,-1 0 0,1 1 0,0 1 0,1 0 0,-20 10 0,-30 8 0,48-17 0,-1 0 0,1 1 0,-21 13 0,-21 8 0,0-8 0,-2-2 0,0-3 0,-75 9 0,31-18 0,78-5 0,1 0 0,-1 2 0,0 1 0,-25 6 0,-104 31 0,111-33 0,-1-2 0,0-1 0,0-2 0,-61-6 0,5 1 0,-22 1 0,-143 5 0,177 13 0,64-11 0,-1 0 0,-35 2 0,-76-9 0,-52 4 0,109 13 0,-6 0 0,61-12 0,-1 1 0,1 1 0,-43 15 0,41-12 0,0 0 0,-48 7 0,-117 19 0,119-19 0,45-9 0,0-1 0,-44 2 0,37-4 0,-66 14 0,38-6 0,-8 4 0,43-9 0,1-1 0,-47 3 0,-730-7 0,381-3 0,133 2 0,263-6 0,24 6 0,1 0 0,-1-1 0,1 1 0,-1-1 0,1 1 0,0-1 0,-1 1 0,1-1 0,0 1 0,-1-1 0,1 1 0,0-1 0,0 1 0,-1-1 0,1 1 0,0-1 0,0 0 0,0 1 0,0-1 0,0 1 0,0-1 0,0 0 0,0 1 0,0-2 0,2-3 0,-1 0 0,1 0 0,1 1 0,-1-1 0,1 1 0,6-9 0,-8 11 0,20-27 0,-12 17 0,0 0 0,-1-1 0,12-25 0,-2-6 0,-3 0 0,-2 0 0,13-76 0,-19 84 0,16-50 0,-14 61 0,-2 0 0,-1-1 0,-1 0 0,2-39 0,-6 45 0,-1-17 0,2 0 0,1-1 0,9-38 0,22-83 0,-34 157 0,1-1 0,0 0 0,-1 1 0,1-1 0,-1 0 0,0 0 0,0 1 0,0-1 0,0 0 0,0 0 0,0 0 0,-1 1 0,0-1 0,1 0 0,-1 1 0,0-1 0,0 1 0,-1-1 0,1 1 0,0-1 0,-1 1 0,0 0 0,1 0 0,-1-1 0,0 1 0,0 1 0,-4-5 0,2 4 0,-1 0 0,1 0 0,0 1 0,-1-1 0,1 1 0,-1 0 0,0 0 0,1 1 0,-1-1 0,0 1 0,1 0 0,-1 0 0,0 0 0,1 1 0,-1 0 0,-6 1 0,-40 11 0,1 2 0,-76 32 0,107-40 0,0-1 0,-1-1 0,1 0 0,-1-2 0,-21 2 0,-36 6 0,-31 4 0,69-11 0,-40 9 0,43-7 0,-1-1 0,0-3 0,-1 0 0,-37-5 0,-75 4 0,127 3 0,0 0 0,1 1 0,-34 13 0,35-10 0,1-2 0,-1 0 0,0-1 0,-30 2 0,9-5 0,6-1 0,1 1 0,-57 12 0,66-9 0,1-1 0,-36 0 0,37-4 0,0 2 0,-48 10 0,21-3 0,-2-2 0,1-2 0,-1-2 0,-84-7 0,20 2 0,116 2 0,-40-1 0,0 2 0,0 2 0,-73 14 0,50-6 0,47-8 0,-1-1 0,1 2 0,0 1 0,-23 8 0,79-18 0,-11-4 0,-1 0 0,0-3 0,33-18 0,-7 4 0,-40 20 0,1 0 0,-1-1 0,0-1 0,-1 0 0,15-12 0,1-1 0,-23 19 0,-1-1 0,1-1 0,-1 1 0,1-1 0,-1 1 0,6-8 0,-33 15 0,-10 11 0,16-5 0,-14 11 0,-1-1 0,0-2 0,-2-1 0,-38 13 0,56-24 0,0 0 0,1 1 0,0 1 0,0 0 0,-26 20 0,41-28 0,-1 0 0,1 1 0,-1-1 0,1 0 0,-1 1 0,1-1 0,-1 1 0,1-1 0,-1 1 0,1-1 0,0 1 0,-1-1 0,1 1 0,0-1 0,0 1 0,-1-1 0,1 1 0,0-1 0,0 1 0,0 0 0,0-1 0,0 1 0,0-1 0,0 1 0,0-1 0,0 1 0,0 0 0,0-1 0,0 1 0,0-1 0,0 1 0,0 0 0,1-1 0,-1 1 0,0-1 0,0 1 0,1-1 0,-1 1 0,0-1 0,1 1 0,-1-1 0,1 1 0,-1-1 0,0 0 0,1 1 0,-1-1 0,1 1 0,-1-1 0,1 0 0,-1 0 0,1 1 0,-1-1 0,1 0 0,0 0 0,-1 0 0,1 0 0,-1 1 0,2-1 0,40 11 0,-36-10 0,161 32 0,-154-31-195,-1 0 0,0 1 0,1 1 0,-1 0 0,0 0 0,12 8 0,-7-1-6631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1:01.492"/>
    </inkml:context>
    <inkml:brush xml:id="br0">
      <inkml:brushProperty name="width" value="0.05" units="cm"/>
      <inkml:brushProperty name="height" value="0.05" units="cm"/>
      <inkml:brushProperty name="color" value="#E71224"/>
    </inkml:brush>
  </inkml:definitions>
  <inkml:trace contextRef="#ctx0" brushRef="#br0">1216 61 24575,'-157'-2'0,"-170"5"0,227 12 0,66-8 0,-57 3 0,31-11 0,43 0 0,-1 0 0,1 1 0,0 1 0,-1 1 0,1 0 0,0 1 0,0 1 0,0 1 0,-27 11 0,14-2 0,0-2 0,-41 12 0,38-14 0,-51 23 0,100-31 0,13-3 0,0-10 0,0 0 0,-1-2 0,-1-1 0,37-26 0,-1 3 0,-61 35 0,44-27 0,-44 27 0,1 1 0,-1-1 0,0 0 0,0 1 0,0-1 0,0 0 0,0-1 0,-1 1 0,1 0 0,-1 0 0,1-1 0,-1 1 0,0-1 0,0 1 0,2-6 0,-3 7 0,0 0 0,-1 0 0,1 0 0,0 0 0,0 0 0,-1 0 0,1 0 0,0 0 0,-1 1 0,1-1 0,-1 0 0,1 0 0,-1 0 0,1 1 0,-1-1 0,0 0 0,1 0 0,-1 1 0,0-1 0,1 1 0,-1-1 0,0 1 0,0-1 0,0 1 0,0-1 0,0 1 0,1 0 0,-1-1 0,0 1 0,0 0 0,0 0 0,0-1 0,0 1 0,0 0 0,0 0 0,0 0 0,0 1 0,0-1 0,0 0 0,0 0 0,0 0 0,0 1 0,0-1 0,-1 1 0,-43 15 0,37-12 0,-15 10 0,0 1 0,1 0 0,-25 24 0,-14 4 0,53-39 0,0 0 0,1 1 0,-1 0 0,1 0 0,0 0 0,0 1 0,1 0 0,-1 1 0,2-1 0,-1 1 0,1 0 0,-8 13 0,13-19 0,0 0 0,-1 1 0,1-1 0,0 1 0,0-1 0,0 1 0,0-1 0,0 1 0,0-1 0,0 0 0,0 1 0,1-1 0,-1 1 0,0-1 0,1 1 0,-1-1 0,1 0 0,0 1 0,-1-1 0,1 0 0,0 0 0,0 0 0,0 0 0,0 1 0,0-1 0,0 0 0,0 0 0,0-1 0,0 1 0,1 0 0,-1 0 0,0-1 0,1 1 0,1 0 0,56 19 0,-43-15 0,126 18-1365,-121-16-5461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1:04.116"/>
    </inkml:context>
    <inkml:brush xml:id="br0">
      <inkml:brushProperty name="width" value="0.05" units="cm"/>
      <inkml:brushProperty name="height" value="0.05" units="cm"/>
      <inkml:brushProperty name="color" value="#E71224"/>
    </inkml:brush>
  </inkml:definitions>
  <inkml:trace contextRef="#ctx0" brushRef="#br0">471 61 24575,'-45'-1'0,"1"2"0,0 2 0,-61 13 0,45-2 0,22-4 0,-1-1 0,-56 4 0,108-9 0,-1-1 0,1 2 0,-1 0 0,1 0 0,-2 1 0,1 1 0,17 12 0,17 8 0,-38-21 0,-11-1 0,-26 0 0,18-5 0,0 0 0,0-1 0,1 0 0,-19-4 0,28 5 0,-1-1 0,0 1 0,0-1 0,0 0 0,1 0 0,-1 0 0,1 0 0,-1 0 0,0 0 0,1 0 0,0-1 0,-1 1 0,1 0 0,0-1 0,0 1 0,-1-1 0,1 1 0,1-1 0,-1 0 0,0 1 0,0-1 0,-1-3 0,2 2 0,0 0 0,0 1 0,1-1 0,-1 0 0,1 1 0,-1-1 0,1 1 0,0-1 0,0 1 0,0-1 0,0 1 0,0-1 0,0 1 0,3-3 0,8-10 0,0 1 0,1 0 0,27-22 0,-24 22 0,-12 10-96,3-2-115,-1-1-1,1 2 0,1-1 1,-1 1-1,9-4 1,3 0-6615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1:08.350"/>
    </inkml:context>
    <inkml:brush xml:id="br0">
      <inkml:brushProperty name="width" value="0.05" units="cm"/>
      <inkml:brushProperty name="height" value="0.05" units="cm"/>
      <inkml:brushProperty name="color" value="#E71224"/>
    </inkml:brush>
  </inkml:definitions>
  <inkml:trace contextRef="#ctx0" brushRef="#br0">1539 1 24575,'-1'0'0,"-1"1"0,1 0 0,-1-1 0,1 1 0,0 0 0,-1 0 0,1 0 0,0 0 0,0 0 0,0 1 0,0-1 0,0 0 0,0 0 0,0 1 0,0-1 0,0 0 0,0 1 0,1-1 0,-2 4 0,-14 38 0,11-31 0,-9 28 0,2 0 0,1 1 0,-5 48 0,-15 72 0,30-156 0,1 0 0,-1-1 0,-1 1 0,1-1 0,0 1 0,-1-1 0,0 1 0,0-1 0,0 0 0,-1 0 0,0 0 0,1 0 0,-1 0 0,0-1 0,-1 1 0,1-1 0,-1 0 0,1 0 0,-1 0 0,-4 2 0,1-2 0,-1 0 0,1-1 0,0 0 0,-1 0 0,1 0 0,-1-1 0,0 0 0,1-1 0,-1 1 0,0-2 0,-12-1 0,-60-15 0,62 11 0,-1 2 0,-31-5 0,-39 8 0,65 2 0,0-1 0,0-1 0,0-1 0,-35-8 0,8 0 0,0 3 0,-1 2 0,0 2 0,-89 6 0,25 0 0,-263-3 0,391 3 0,1 0 0,-1 0 0,0 1 0,0 1 0,-1 0 0,1 0 0,-1 2 0,0-1 0,11 10 0,8 3 0,55 26 0,-18-10 0,-73-33 0,0-1 0,1 0 0,-1 0 0,0 0 0,0-1 0,-9 0 0,12-1 0,-1 0 0,1 1 0,-1-2 0,1 1 0,0 0 0,-1-1 0,1 1 0,0-1 0,0 0 0,0 0 0,0 0 0,0-1 0,1 1 0,-1-1 0,1 1 0,-1-1 0,1 0 0,0 0 0,0 0 0,0 0 0,0 0 0,1 0 0,-1-1 0,-1-5 0,2 5 0,-1-1 0,0 1 0,0 0 0,-1-1 0,1 1 0,-1 0 0,0 1 0,0-1 0,0 0 0,-1 1 0,1 0 0,-1 0 0,0 0 0,-5-3 0,-10-2 0,16 8 0,-1-1 0,1 0 0,0-1 0,0 1 0,0 0 0,0-1 0,0 0 0,0 0 0,1 1 0,-5-5 0,7 5 0,0 0 0,1 0 0,-1 0 0,0 0 0,1 0 0,-1 1 0,1-1 0,-1 0 0,1 0 0,-1 1 0,1-1 0,0 0 0,-1 1 0,1-1 0,0 1 0,-1-1 0,1 0 0,0 1 0,0 0 0,0-1 0,-1 1 0,1-1 0,0 1 0,0 0 0,0 0 0,1-1 0,27-11 0,87-35 90,26-10-1545,-120 51-5371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6T01:23:48.922"/>
    </inkml:context>
    <inkml:brush xml:id="br0">
      <inkml:brushProperty name="width" value="0.05" units="cm"/>
      <inkml:brushProperty name="height" value="0.05" units="cm"/>
      <inkml:brushProperty name="color" value="#E71224"/>
    </inkml:brush>
  </inkml:definitions>
  <inkml:trace contextRef="#ctx0" brushRef="#br0">350 1768 24575,'21'-56'0,"-18"35"0,-1-1 0,0 0 0,-2 0 0,0 0 0,-2 0 0,0 0 0,-1 0 0,-2 0 0,0 1 0,-16-41 0,-58-123 0,49 104 0,21 57 0,0 0 0,-19-36 0,-67-140 0,81 171 0,1-1 0,1 0 0,1 0 0,2-1 0,2 0 0,0-1 0,-4-64 0,10 71 0,-1 1 0,0 0 0,2-1 0,1 1 0,1 0 0,0 0 0,2 0 0,9-29 0,-6 41 0,0 0 0,1 0 0,0 1 0,1 1 0,0-1 0,15-12 0,0-1 0,-9 11 0,0 0 0,0 1 0,1 1 0,1 0 0,30-14 0,-27 15 0,-1 0 0,0-2 0,-1 0 0,20-17 0,-7 7-1365,-16 15-5461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7:52:21.037"/>
    </inkml:context>
    <inkml:brush xml:id="br0">
      <inkml:brushProperty name="width" value="0.05" units="cm"/>
      <inkml:brushProperty name="height" value="0.05" units="cm"/>
      <inkml:brushProperty name="color" value="#E71224"/>
    </inkml:brush>
  </inkml:definitions>
  <inkml:trace contextRef="#ctx0" brushRef="#br0">8535 0 24575,'1'43'0,"-2"0"0,-2 0 0,-14 67 0,-16 51 0,24-109 0,8-42 0,0 1 0,-1-1 0,0 0 0,0 1 0,-1-1 0,-1 0 0,0 0 0,-6 11 0,-2 1 0,2 0 0,0 1 0,1 0 0,-9 43 0,-7 16 0,-38 144 0,55-201 0,2 0 0,-6 37 0,9-37 0,-2-1 0,0-1 0,-11 27 0,-4 20 0,18-57 0,-2 0 0,1 0 0,-2-1 0,1 1 0,-14 23 0,1-5 0,0 0 0,-18 53 0,20-45 0,-29 53 0,10-32 0,21-33 0,-3 0 0,0-1 0,-1-1 0,-2 0 0,-24 25 0,1 1 0,35-41 0,0-1 0,0 0 0,-1 0 0,0-1 0,0 0 0,-10 8 0,2-4 0,1 1 0,0 0 0,-20 24 0,17-17 0,-23 21 0,-2-2 0,-2-2 0,-74 47 0,75-55 0,21-13 0,-1 0 0,-1-1 0,0-2 0,-39 15 0,26-14 0,-66 36 0,-23 10 0,-218 93-8537,200-94 8537,100-41 1197,-1-2 0,0-2-1,-57 10 1,47-12 678,-93 32 0,125-36-1875,0-1 0,0-2 0,-42 5 0,-15 3 0,-27 2 0,69-11 0,-39 9 0,35-5 0,-50 2 0,-16 4 0,31 1 0,34-5 0,1-2 0,-80 3 0,87-11 0,0 1 0,0 1 0,-63 14 0,-93 17 0,82-17 0,-5 0 0,86-11 0,0-2 0,0 0 0,-44-3 0,46-1 0,0 1 0,0 2 0,1 0 0,-37 9 0,34-5 0,-1-1 0,1-2 0,-58 0 0,-6 1 0,5 11 0,64-10 0,0 0 0,-33 1 0,-580-4 0,308-4 0,305 3 0,-1 1 0,-41 11 0,40-8 0,-1 0 0,-29 1 0,9-5 0,11-1 0,-1 1 0,1 3 0,-47 9 0,50-7 0,-46 4 0,55-9 0,1 2 0,-1 0 0,1 2 0,1 1 0,-23 8 0,18-5 0,1-1 0,-1-2 0,-48 6 0,-10 3 0,38-5 0,-11 2 0,-93 31 0,-50 45 0,137-60 0,-96 54 0,128-64 0,-20 17 0,40-26 0,0 0 0,-28 15 0,11-11 0,0 2 0,1 2 0,1 0 0,1 2 0,-31 27 0,9-7 0,38-33 0,0 1 0,1 1 0,0 0 0,0 0 0,1 1 0,-9 11 0,3-2 0,-1-2 0,0 0 0,-1-1 0,-34 25 0,-26 24 0,59-44 0,0 1 0,1 0 0,1 2 0,1-1 0,-16 37 0,3-8 0,12-24 0,-26 37 0,40-64 0,1 0 0,0 0 0,0 0 0,0 0 0,-1 0 0,1 0 0,0 0 0,0 0 0,-1 0 0,1 0 0,0 0 0,0 0 0,0 0 0,-1 0 0,1 0 0,0 0 0,0 0 0,-1 0 0,1 0 0,0 0 0,0 0 0,0 0 0,-1 0 0,1 0 0,0 0 0,0 0 0,0-1 0,-1 1 0,1 0 0,0 0 0,0 0 0,0 0 0,0 0 0,-1-1 0,1 1 0,0 0 0,0 0 0,0 0 0,0-1 0,0 1 0,0 0 0,0 0 0,0-1 0,0 1 0,0 0 0,0 0 0,-1 0 0,1-1 0,0 1 0,0 0 0,1 0 0,-1-1 0,0 1 0,0 0 0,0 0 0,0 0 0,0-1 0,0 1 0,0 0 0,0 0 0,0 0 0,1-1 0,-3-18 0,2-10 0,4-265 0,27 114 0,-32 199 0,0 6 0,-1 1 0,-7 34 0,3-32 0,-2 0 0,-1-1 0,-1 0 0,-1 0 0,-1-1 0,-2-1 0,-26 39 0,25-44 0,1 1 0,0 0 0,2 1 0,-15 36 0,27-57 0,-1 0 0,1 0 0,-1 0 0,1 0 0,0 0 0,-1 0 0,1 1 0,0-1 0,0 0 0,0 0 0,0 0 0,0 0 0,0 1 0,1-1 0,-1 0 0,0 0 0,0 0 0,1 0 0,-1 0 0,1 0 0,-1 1 0,1-1 0,-1 0 0,1-1 0,0 1 0,0 1 0,2 0 0,-1 0 0,0-1 0,0 1 0,1-1 0,-1 0 0,1 0 0,-1 0 0,1 0 0,0 0 0,-1 0 0,4 0 0,11 1 0,0-1 0,0 0 0,17-2 0,-21 0 0,51 0 0,0-3 0,72-14 0,-24 3 0,14-3 0,-66 3 0,-28 6 0,1 2 0,60-7 0,-83 15-85,0-1 0,1-1-1,-1 0 1,0 0 0,0-1-1,0 0 1,0-1 0,-1 0-1,1-1 1,-1 0 0,1 0-1,-1-1 1,-1 0 0,1-1-1,10-8 1,-6-1-6741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7:53:17.622"/>
    </inkml:context>
    <inkml:brush xml:id="br0">
      <inkml:brushProperty name="width" value="0.05" units="cm"/>
      <inkml:brushProperty name="height" value="0.05" units="cm"/>
      <inkml:brushProperty name="color" value="#004F8B"/>
    </inkml:brush>
  </inkml:definitions>
  <inkml:trace contextRef="#ctx0" brushRef="#br0">5889 3514 24575,'-14'1'0,"-1"0"0,1-2 0,-1 0 0,1 0 0,-1-1 0,1-1 0,0-1 0,0 0 0,0 0 0,0-2 0,-16-8 0,7 3 0,-2 1 0,1 1 0,-41-9 0,-18-6 0,53 14 0,0-2 0,-44-24 0,44 21 0,-42-16 0,18 9 0,18 8 0,-23-13 0,24 7 0,-67-27 0,70 34 0,1-2 0,0 0 0,-35-25 0,40 23 0,0 2 0,0 1 0,-40-14 0,29 13 0,-39-24 0,41 21 0,-62-24 0,70 33 0,1-2 0,-1-1 0,2-2 0,-41-27 0,40 23 0,-1 1 0,-44-21 0,41 22 0,0 0 0,-28-22 0,27 17 0,-50-25 0,50 29 0,1 0 0,-36-28 0,36 23 0,-62-33 0,35 22 0,-130-70 0,107 60 0,-124-55 0,152 71 0,-83-29 0,-5-3 0,100 42 0,-53-15 0,59 22 0,1-2 0,1-1 0,-32-17 0,37 16 0,0 2 0,-1 1 0,-30-8 0,-20-8 0,-28-10 0,-48-21 0,40 9 0,-58-27 0,138 58 0,-4 0 0,0-2 0,1-1 0,-55-44 0,57 39 0,-1 1 0,-57-29 0,59 35 0,-5-3 0,1-2 0,1-2 0,1-2 0,-42-41 0,64 56 0,0 2 0,-25-17 0,-22-18 0,12 9 0,40 30 0,-1 1 0,1-2 0,0 1 0,0-1 0,1 0 0,-10-15 0,10 14 0,0 0 0,-1 0 0,1 0 0,-18-12 0,15 13 0,2 0 0,-1-1 0,-16-19 0,14 14 0,0 0 0,-1 1 0,-27-20 0,28 23 0,-1 0 0,1-1 0,1 0 0,0-1 0,-15-20 0,-82-116 0,59 81 0,33 47 0,0-1 0,-22-42 0,-37-74 0,59 108 0,-22-57 0,26 56 0,-29-51 0,41 80 0,0 1 0,0-1 0,0 1 0,0 0 0,-1-1 0,1 1 0,0-1 0,0 1 0,0 0 0,-1-1 0,1 1 0,0 0 0,-1-1 0,1 1 0,0 0 0,-1-1 0,1 1 0,0 0 0,-1 0 0,1-1 0,-1 1 0,1 0 0,0 0 0,-1 0 0,1-1 0,-1 1 0,1 0 0,-1 0 0,1 0 0,0 0 0,-1 0 0,1 0 0,-1 0 0,1 0 0,-1 0 0,1 0 0,-1 0 0,1 0 0,0 1 0,-1-1 0,1 0 0,-1 0 0,1 0 0,-1 1 0,1-1 0,0 0 0,-1 0 0,1 1 0,0-1 0,-1 0 0,1 1 0,0-1 0,-1 0 0,1 1 0,0-1 0,0 1 0,0-1 0,-1 0 0,1 1 0,0-1 0,0 1 0,0-1 0,0 1 0,0-1 0,0 0 0,0 1 0,0 0 0,-12 45 0,9-30 0,-46 169 0,49-184 0,0 1 0,-1 0 0,1 0 0,0 0 0,-1-1 0,1 1 0,-1 0 0,0-1 0,0 1 0,1 0 0,-1-1 0,0 1 0,0-1 0,-1 1 0,1-1 0,0 0 0,0 1 0,-3 0 0,-4-8 0,2-17 0,-1-87 0,7 98 0,1-1 0,0 1 0,0-1 0,1 1 0,1 0 0,7-22 0,-7 30 0,-1 1 0,1-1 0,0 0 0,0 1 0,0-1 0,1 1 0,-1 0 0,1 0 0,0 0 0,0 1 0,0-1 0,0 1 0,0 0 0,0 0 0,1 0 0,-1 1 0,1-1 0,-1 1 0,1 0 0,0 1 0,-1-1 0,1 1 0,0 0 0,6 0 0,8 1 0,-1 0 0,0 1 0,0 0 0,36 11 0,197 62 0,-173-58-1365,-59-9-5461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32:00.278"/>
    </inkml:context>
    <inkml:brush xml:id="br0">
      <inkml:brushProperty name="width" value="0.05" units="cm"/>
      <inkml:brushProperty name="height" value="0.05" units="cm"/>
      <inkml:brushProperty name="color" value="#E71224"/>
    </inkml:brush>
  </inkml:definitions>
  <inkml:trace contextRef="#ctx0" brushRef="#br0">100 194 24575,'-1'0'0,"1"0"0,-1-1 0,1 1 0,0 0 0,-1 0 0,1 0 0,-1 0 0,1 0 0,0-1 0,-1 1 0,1 0 0,0 0 0,-1-1 0,1 1 0,0 0 0,-1 0 0,1-1 0,0 1 0,0 0 0,-1-1 0,1 1 0,0-1 0,0 1 0,0 0 0,-1-1 0,1 1 0,0-1 0,0 1 0,0 0 0,0-1 0,0 1 0,0-1 0,0 1 0,0-1 0,0 1 0,0 0 0,0-1 0,0 1 0,0-1 0,0 1 0,1 0 0,-1-1 0,0 1 0,0-1 0,0 1 0,0 0 0,1-1 0,-1 1 0,0 0 0,1-1 0,-1 1 0,0 0 0,0-1 0,1 1 0,-1 0 0,1-1 0,18-20 0,-8 15 0,0 1 0,1 1 0,0 0 0,0 0 0,0 1 0,0 1 0,0 0 0,0 0 0,1 2 0,-1-1 0,21 3 0,-33-2 0,0 0 0,0 0 0,0 0 0,0 0 0,0 0 0,0 0 0,0 0 0,0 0 0,0 0 0,0-1 0,0 1 0,0 0 0,0 0 0,0 0 0,0 0 0,0 0 0,0 0 0,0 0 0,0 0 0,0 0 0,0 0 0,0 0 0,0 0 0,0 0 0,0 0 0,0 0 0,0-1 0,0 1 0,1 0 0,-16-6 0,-18-5 0,-100-26 0,126 36 0,0 0 0,0-1 0,1 0 0,-1 0 0,1-1 0,-1 0 0,-9-6 0,16 9 0,-1 0 0,1 0 0,0-1 0,0 1 0,0 0 0,0 0 0,0-1 0,0 1 0,0 0 0,0 0 0,0-1 0,0 1 0,0 0 0,0-1 0,0 1 0,0 0 0,0 0 0,0-1 0,0 1 0,0 0 0,1 0 0,-1-1 0,0 1 0,0 0 0,0 0 0,0-1 0,0 1 0,1 0 0,-1 0 0,0 0 0,0-1 0,0 1 0,1 0 0,-1 0 0,0 0 0,0 0 0,1 0 0,-1-1 0,0 1 0,0 0 0,1 0 0,-1 0 0,0 0 0,1 0 0,-1 0 0,0 0 0,0 0 0,1 0 0,-1 0 0,0 0 0,0 0 0,1 0 0,-1 0 0,0 0 0,1 0 0,-1 1 0,0-1 0,21-3 0,83-12 0,-72 8 0,60-3 0,136 11 0,-456-1 0,-65 0 0,375-2 0,97 5 0,-164-1-273,0 0 0,0 1 0,-1 1 0,20 8 0,-25-8-6553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32:12.688"/>
    </inkml:context>
    <inkml:brush xml:id="br0">
      <inkml:brushProperty name="width" value="0.05" units="cm"/>
      <inkml:brushProperty name="height" value="0.05" units="cm"/>
      <inkml:brushProperty name="color" value="#E71224"/>
    </inkml:brush>
  </inkml:definitions>
  <inkml:trace contextRef="#ctx0" brushRef="#br0">1 889 24575,'6'0'0,"0"0"0,0 0 0,0-1 0,0 0 0,0 0 0,-1 0 0,1 0 0,0-1 0,0 0 0,-1 0 0,1-1 0,-1 0 0,0 0 0,8-5 0,-7 2 0,0 0 0,-1-1 0,0 0 0,0 1 0,-1-2 0,0 1 0,0 0 0,0-1 0,4-15 0,3-1 0,0 0 0,2 1 0,0 1 0,18-23 0,23-37 0,-45 68 0,1 0 0,0 1 0,14-14 0,26-36 0,-36 44 0,1 0 0,1 0 0,20-17 0,31-39 0,-58 65 0,1 0 0,-1 1 0,1 0 0,1 1 0,14-10 0,25-19 0,-40 29 0,1 0 0,0 0 0,23-10 0,18-12 0,-52 29 0,1 1 0,-1 0 0,1 0 0,-1 0 0,0 0 0,1-1 0,-1 1 0,1 0 0,-1-1 0,0 1 0,1 0 0,-1-1 0,0 1 0,1 0 0,-1-1 0,0 1 0,1 0 0,-1-1 0,0 1 0,0-1 0,1 1 0,-1-1 0,0 1 0,0-1 0,0 1 0,0-1 0,0 1 0,0-1 0,0 1 0,0-1 0,0 1 0,0-1 0,0 1 0,0-1 0,0 1 0,0 0 0,0-1 0,0 1 0,-1-1 0,1 1 0,0-1 0,0 1 0,0-1 0,-1 1 0,1-1 0,-28-9 0,-37 5 0,-157 7 0,232-2 0,3 1 0,1-1 0,-1-1 0,0 0 0,1 0 0,-1-2 0,0 0 0,0 0 0,24-10 0,-31 9 0,0 0 0,0 1 0,0 0 0,1 1 0,-1-1 0,1 1 0,0 0 0,-1 1 0,1 0 0,0 0 0,8 0 0,-12 1 0,0 1 0,0 0 0,0 0 0,0 0 0,0 0 0,0 0 0,0 0 0,0 1 0,0 0 0,-1-1 0,1 1 0,-1 0 0,1 0 0,-1 0 0,0 1 0,0-1 0,0 1 0,0-1 0,0 1 0,0-1 0,-1 1 0,1 0 0,-1 0 0,0 0 0,0 0 0,1 6 0,29 123-1365,-25-109-5461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30.275"/>
    </inkml:context>
    <inkml:brush xml:id="br0">
      <inkml:brushProperty name="width" value="0.05" units="cm"/>
      <inkml:brushProperty name="height" value="0.05" units="cm"/>
      <inkml:brushProperty name="color" value="#E71224"/>
    </inkml:brush>
  </inkml:definitions>
  <inkml:trace contextRef="#ctx0" brushRef="#br0">4067 1 24575,'-20'2'0,"0"0"0,1 2 0,-1 0 0,1 1 0,-25 10 0,-19 5 0,-37 16 0,69-24 0,-53 15 0,-5-6 0,-110 22 0,171-37 0,-49 19 0,54-17 0,-1 0 0,1-2 0,-29 5 0,-170 28 0,91-13 0,57-13 0,1 3 0,-90 33 0,89-28 0,57-18 0,-1 2 0,1 0 0,-29 13 0,-107 54 0,86-35 0,-113 71 0,149-89 0,-56 25 0,53-28 0,-53 34 0,71-41 0,0 0 0,0-2 0,-1 0 0,0 0 0,-20 4 0,20-6 0,-1 0 0,2 1 0,-1 1 0,1 1 0,-16 9 0,13-6 0,0-1 0,-1-1 0,0-1 0,0 0 0,-1-2 0,-22 4 0,-32 12 0,-26 4 0,66-19 0,-55 21 0,-134 40 0,197-61 0,-18 5 0,-64 26 0,82-26 0,0-2 0,-1-1 0,0-1 0,0-2 0,-1 0 0,-55 2 0,69-7 0,1 1 0,-1 0 0,-18 6 0,-14 2 0,47-10 0,0 1 0,-1-1 0,1 0 0,0 0 0,0 0 0,-1 0 0,1 0 0,0 0 0,-1 0 0,1 0 0,0 0 0,-1 0 0,1 0 0,0 0 0,-1 0 0,1 0 0,0 0 0,-1-1 0,1 1 0,0 0 0,-1 0 0,1 0 0,0 0 0,0-1 0,-1 1 0,1 0 0,0 0 0,0 0 0,-1-1 0,1 1 0,0 0 0,0 0 0,0-1 0,-1 1 0,1 0 0,0-1 0,0 1 0,0 0 0,0-1 0,0 1 0,0 0 0,-1-1 0,7-18 0,15-15 0,1 7 0,-1-1 0,26-45 0,-33 50 0,1 0 0,22-26 0,13-17 0,-31 39 0,0 1 0,35-35 0,-43 49 0,1 1 0,1 0 0,0 1 0,0 0 0,1 1 0,24-12 0,-78 88 0,32-57 0,0-1 0,0 0 0,0-1 0,-1 0 0,-14 10 0,13-10 0,0 0 0,0 1 0,-17 20 0,5-4 0,-1-2 0,-1 0 0,-1-1 0,-47 31 0,-8 6 0,27-22 0,43-32 0,1 1 0,-1 0 0,1 1 0,1 0 0,-1 1 0,1 0 0,0 0 0,-10 14 0,9-8 0,-24 41 0,30-52 0,1 2 0,0-1 0,0 0 0,1 0 0,-1 0 0,1 1 0,0-1 0,0 1 0,1-1 0,-1 7 0,1-10 0,1 1 0,-1-1 0,1 1 0,0-1 0,-1 0 0,1 1 0,0-1 0,0 0 0,0 0 0,0 0 0,0 1 0,0-1 0,0 0 0,0 0 0,1 0 0,-1-1 0,0 1 0,0 0 0,1 0 0,-1-1 0,1 1 0,-1-1 0,1 1 0,-1-1 0,1 1 0,-1-1 0,3 0 0,49 4 0,-35-3 0,69 12 0,-56-7 0,52 2 0,271-8-1365,-327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8:55:41.719"/>
    </inkml:context>
    <inkml:brush xml:id="br0">
      <inkml:brushProperty name="width" value="0.05" units="cm"/>
      <inkml:brushProperty name="height" value="0.05" units="cm"/>
      <inkml:brushProperty name="color" value="#E71224"/>
    </inkml:brush>
  </inkml:definitions>
  <inkml:trace contextRef="#ctx0" brushRef="#br0">2907 1641 24575,'-23'2'0,"-1"-2"0,1-1 0,-1-1 0,1-1 0,0-1 0,0-1 0,1-1 0,-42-16 0,-18-23 0,64 32 0,-2 2 0,0 1 0,0 0 0,-34-11 0,40 17 0,0 0 0,1-1 0,0-1 0,0 0 0,1-1 0,0 0 0,0-1 0,0-1 0,1 0 0,1 0 0,-13-14 0,9 10 0,0 1 0,-25-16 0,-21-17 0,37 25 0,-2 2 0,-38-23 0,37 26 0,1-2 0,-38-32 0,-98-81 0,103 88 0,48 36 0,1 0 0,0-1 0,0 0 0,0-1 0,1 1 0,0-1 0,-12-17 0,12 15 0,-1 0 0,0 0 0,0 0 0,-21-15 0,20 17 0,0-1 0,0 0 0,0-1 0,-14-18 0,11 11 0,-1 1 0,0 0 0,-2 1 0,-29-22 0,-18-18 0,-210-219 0,259 262 0,0 0 0,-26-15 0,-21-18 0,48 35 0,-1 1 0,-1 1 0,1 0 0,-1 0 0,-1 2 0,1 0 0,-1 1 0,-17-4 0,-20-7 0,-2-3 0,0 2 0,-1 3 0,-1 2 0,0 3 0,-1 2 0,-67 1 0,-120 8 0,245-2 0,0 0 0,0 0 0,0 0 0,1 0 0,-1 0 0,0 0 0,0 0 0,0 0 0,0 0 0,0 0 0,0 1 0,0-1 0,0 0 0,0 0 0,0 0 0,0 0 0,0 0 0,0 0 0,0 0 0,0 0 0,0 1 0,0-1 0,0 0 0,0 0 0,0 0 0,0 0 0,0 0 0,0 0 0,0 0 0,0 0 0,-1 0 0,1 0 0,0 1 0,0-1 0,0 0 0,0 0 0,0 0 0,0 0 0,0 0 0,0 0 0,0 0 0,0 0 0,0 0 0,0 0 0,-1 0 0,1 0 0,0 0 0,0 0 0,0 0 0,0 0 0,0 0 0,0 0 0,0 0 0,0 0 0,-1 0 0,1 0 0,0 0 0,0 0 0,0 0 0,0 0 0,0 0 0,0 0 0,0 0 0,0 0 0,0 0 0,0 0 0,-1 0 0,1 0 0,11 8 0,20 8 0,-26-13 0,7 4 0,-1 0 0,0 1 0,0 0 0,-1 1 0,0 0 0,17 22 0,-10-13 0,23 15 0,-34-29 0,1 1 0,-1 0 0,0 0 0,0 1 0,0 0 0,-1 0 0,7 9 0,-12-15 0,0 0 0,0 1 0,1-1 0,-1 0 0,0 0 0,0 0 0,0 1 0,0-1 0,0 0 0,0 0 0,0 1 0,0-1 0,1 0 0,-1 0 0,0 0 0,0 1 0,0-1 0,0 0 0,0 0 0,0 1 0,0-1 0,-1 0 0,1 0 0,0 1 0,0-1 0,0 0 0,0 0 0,0 0 0,0 1 0,0-1 0,0 0 0,-1 0 0,1 0 0,0 1 0,0-1 0,0 0 0,0 0 0,-1 0 0,1 0 0,0 1 0,0-1 0,0 0 0,-1 0 0,-13 0 0,-15-8 0,15 0 0,0-1 0,0-1 0,1 0 0,-16-17 0,17 15 0,-1 1 0,0 1 0,0 0 0,-23-13 0,29 20 0,0-1 0,0 0 0,1 0 0,-1-1 0,-5-5 0,11 9 0,0 1 0,0-1 0,1 0 0,-1 0 0,1 1 0,-1-1 0,0 0 0,1 0 0,0 0 0,-1 0 0,1 0 0,-1 0 0,1 0 0,0 0 0,0 0 0,0 0 0,-1 0 0,1 0 0,0 0 0,0-1 0,1 1 0,0-1 0,-1 1 0,1 0 0,0 0 0,-1-1 0,1 1 0,0 0 0,0 0 0,0 0 0,0 0 0,0 0 0,1 0 0,-1 0 0,0 0 0,0 1 0,0-1 0,1 0 0,2 0 0,43-21 0,71-22 0,-64 33-1365,-29 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7BD4A-E429-4FDE-A2F9-ECC650C85CD3}"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Compiled by Zavaar Shah – https://github.com/thatziv</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7AAD6-7DB9-4DBD-9E6C-8292364B7FB6}" type="slidenum">
              <a:rPr lang="en-US" smtClean="0"/>
              <a:t>‹#›</a:t>
            </a:fld>
            <a:endParaRPr lang="en-US"/>
          </a:p>
        </p:txBody>
      </p:sp>
    </p:spTree>
    <p:extLst>
      <p:ext uri="{BB962C8B-B14F-4D97-AF65-F5344CB8AC3E}">
        <p14:creationId xmlns:p14="http://schemas.microsoft.com/office/powerpoint/2010/main" val="1557864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Compiled by Zavaar Shah – https://github.com/thatziv</a:t>
            </a:r>
          </a:p>
        </p:txBody>
      </p:sp>
      <p:sp>
        <p:nvSpPr>
          <p:cNvPr id="5" name="Slide Number Placeholder 4"/>
          <p:cNvSpPr>
            <a:spLocks noGrp="1"/>
          </p:cNvSpPr>
          <p:nvPr>
            <p:ph type="sldNum" sz="quarter" idx="5"/>
          </p:nvPr>
        </p:nvSpPr>
        <p:spPr/>
        <p:txBody>
          <a:bodyPr/>
          <a:lstStyle/>
          <a:p>
            <a:fld id="{7A57AAD6-7DB9-4DBD-9E6C-8292364B7FB6}" type="slidenum">
              <a:rPr lang="en-US" smtClean="0"/>
              <a:t>14</a:t>
            </a:fld>
            <a:endParaRPr lang="en-US"/>
          </a:p>
        </p:txBody>
      </p:sp>
    </p:spTree>
    <p:extLst>
      <p:ext uri="{BB962C8B-B14F-4D97-AF65-F5344CB8AC3E}">
        <p14:creationId xmlns:p14="http://schemas.microsoft.com/office/powerpoint/2010/main" val="401390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Topics: </a:t>
            </a:r>
          </a:p>
          <a:p>
            <a:pPr marL="171450" indent="-171450">
              <a:buFont typeface="Arial" panose="020B0604020202020204" pitchFamily="34" charset="0"/>
              <a:buChar char="•"/>
            </a:pPr>
            <a:r>
              <a:rPr lang="en-US" dirty="0"/>
              <a:t>Deployment &amp; Building</a:t>
            </a:r>
          </a:p>
          <a:p>
            <a:pPr marL="171450" indent="-171450">
              <a:buFont typeface="Arial" panose="020B0604020202020204" pitchFamily="34" charset="0"/>
              <a:buChar char="•"/>
            </a:pPr>
            <a:endParaRPr lang="en-US" dirty="0"/>
          </a:p>
        </p:txBody>
      </p:sp>
      <p:sp>
        <p:nvSpPr>
          <p:cNvPr id="4" name="Footer Placeholder 3"/>
          <p:cNvSpPr>
            <a:spLocks noGrp="1"/>
          </p:cNvSpPr>
          <p:nvPr>
            <p:ph type="ftr" sz="quarter" idx="4"/>
          </p:nvPr>
        </p:nvSpPr>
        <p:spPr/>
        <p:txBody>
          <a:bodyPr/>
          <a:lstStyle/>
          <a:p>
            <a:r>
              <a:rPr lang="en-US"/>
              <a:t>Compiled by Zavaar Shah – https://github.com/thatziv</a:t>
            </a:r>
          </a:p>
        </p:txBody>
      </p:sp>
      <p:sp>
        <p:nvSpPr>
          <p:cNvPr id="5" name="Slide Number Placeholder 4"/>
          <p:cNvSpPr>
            <a:spLocks noGrp="1"/>
          </p:cNvSpPr>
          <p:nvPr>
            <p:ph type="sldNum" sz="quarter" idx="5"/>
          </p:nvPr>
        </p:nvSpPr>
        <p:spPr/>
        <p:txBody>
          <a:bodyPr/>
          <a:lstStyle/>
          <a:p>
            <a:fld id="{7A57AAD6-7DB9-4DBD-9E6C-8292364B7FB6}" type="slidenum">
              <a:rPr lang="en-US" smtClean="0"/>
              <a:t>24</a:t>
            </a:fld>
            <a:endParaRPr lang="en-US"/>
          </a:p>
        </p:txBody>
      </p:sp>
    </p:spTree>
    <p:extLst>
      <p:ext uri="{BB962C8B-B14F-4D97-AF65-F5344CB8AC3E}">
        <p14:creationId xmlns:p14="http://schemas.microsoft.com/office/powerpoint/2010/main" val="288025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7FCFC-493E-4E78-A2A8-0B058DAD110A}"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77465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F774C-1D73-4CA7-95BF-FA2683012EC0}" type="datetime1">
              <a:rPr lang="en-US" smtClean="0"/>
              <a:t>11/28/2022</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304923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27F58F-635E-437E-ABD8-FA77FB1E4A58}"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15207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B5B016-0EEA-419F-B2F7-9638C2237351}"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3709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55CA7-873B-4C28-9D09-6E3ECE426769}"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149095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8F7E35-32DA-4C0E-B856-E9C55BFD6D0C}" type="datetime1">
              <a:rPr lang="en-US" smtClean="0"/>
              <a:t>11/28/2022</a:t>
            </a:fld>
            <a:endParaRPr lang="en-US"/>
          </a:p>
        </p:txBody>
      </p:sp>
      <p:sp>
        <p:nvSpPr>
          <p:cNvPr id="4"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649446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05401D-93E1-43B3-B200-3885AB16323C}" type="datetime1">
              <a:rPr lang="en-US" smtClean="0"/>
              <a:t>11/28/2022</a:t>
            </a:fld>
            <a:endParaRPr lang="en-US"/>
          </a:p>
        </p:txBody>
      </p:sp>
      <p:sp>
        <p:nvSpPr>
          <p:cNvPr id="4"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483981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185CD-A91F-463F-AC70-361831EAE071}"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419587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1CCDB-4CA5-4F15-9BFC-2622702FD18C}"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27612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ECFEA56-C7C0-4E35-AD97-14C7551987BD}"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00550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1865D-FEB9-455D-B877-EB71374E3427}" type="datetime1">
              <a:rPr lang="en-US" smtClean="0"/>
              <a:t>11/28/2022</a:t>
            </a:fld>
            <a:endParaRPr lang="en-US"/>
          </a:p>
        </p:txBody>
      </p:sp>
      <p:sp>
        <p:nvSpPr>
          <p:cNvPr id="5" name="Footer Placeholder 4"/>
          <p:cNvSpPr>
            <a:spLocks noGrp="1"/>
          </p:cNvSpPr>
          <p:nvPr>
            <p:ph type="ftr" sz="quarter" idx="11"/>
          </p:nvPr>
        </p:nvSpPr>
        <p:spPr/>
        <p:txBody>
          <a:bodyPr/>
          <a:lstStyle/>
          <a:p>
            <a:r>
              <a:rPr lang="en-US"/>
              <a:t>Compiled by Zavaar Shah https://github.com/thatziv</a:t>
            </a:r>
          </a:p>
        </p:txBody>
      </p:sp>
      <p:sp>
        <p:nvSpPr>
          <p:cNvPr id="6" name="Slide Number Placeholder 5"/>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43774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7806B-E1C1-4E3B-A9AE-1669D97261F3}" type="datetime1">
              <a:rPr lang="en-US" smtClean="0"/>
              <a:t>11/28/2022</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66296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CA1DB-A689-4B6C-8997-D716DAE70207}" type="datetime1">
              <a:rPr lang="en-US" smtClean="0"/>
              <a:t>11/28/2022</a:t>
            </a:fld>
            <a:endParaRPr lang="en-US"/>
          </a:p>
        </p:txBody>
      </p:sp>
      <p:sp>
        <p:nvSpPr>
          <p:cNvPr id="8" name="Footer Placeholder 7"/>
          <p:cNvSpPr>
            <a:spLocks noGrp="1"/>
          </p:cNvSpPr>
          <p:nvPr>
            <p:ph type="ftr" sz="quarter" idx="11"/>
          </p:nvPr>
        </p:nvSpPr>
        <p:spPr/>
        <p:txBody>
          <a:bodyPr/>
          <a:lstStyle/>
          <a:p>
            <a:r>
              <a:rPr lang="en-US"/>
              <a:t>Compiled by Zavaar Shah https://github.com/thatziv</a:t>
            </a:r>
          </a:p>
        </p:txBody>
      </p:sp>
      <p:sp>
        <p:nvSpPr>
          <p:cNvPr id="9" name="Slide Number Placeholder 8"/>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66249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0D74FF5-9A9A-4B65-8D23-67993E854576}" type="datetime1">
              <a:rPr lang="en-US" smtClean="0"/>
              <a:t>11/28/2022</a:t>
            </a:fld>
            <a:endParaRPr lang="en-US"/>
          </a:p>
        </p:txBody>
      </p:sp>
      <p:sp>
        <p:nvSpPr>
          <p:cNvPr id="5" name="Footer Placeholder 3"/>
          <p:cNvSpPr>
            <a:spLocks noGrp="1"/>
          </p:cNvSpPr>
          <p:nvPr>
            <p:ph type="ftr" sz="quarter" idx="11"/>
          </p:nvPr>
        </p:nvSpPr>
        <p:spPr/>
        <p:txBody>
          <a:bodyPr/>
          <a:lstStyle/>
          <a:p>
            <a:r>
              <a:rPr lang="en-US"/>
              <a:t>Compiled by Zavaar Shah https://github.com/thatziv</a:t>
            </a:r>
          </a:p>
        </p:txBody>
      </p:sp>
      <p:sp>
        <p:nvSpPr>
          <p:cNvPr id="6" name="Slide Number Placeholder 4"/>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05863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9EE0C3-9D58-464E-8E93-6912E83A035F}" type="datetime1">
              <a:rPr lang="en-US" smtClean="0"/>
              <a:t>11/28/2022</a:t>
            </a:fld>
            <a:endParaRPr lang="en-US"/>
          </a:p>
        </p:txBody>
      </p:sp>
      <p:sp>
        <p:nvSpPr>
          <p:cNvPr id="5" name="Footer Placeholder 2"/>
          <p:cNvSpPr>
            <a:spLocks noGrp="1"/>
          </p:cNvSpPr>
          <p:nvPr>
            <p:ph type="ftr" sz="quarter" idx="11"/>
          </p:nvPr>
        </p:nvSpPr>
        <p:spPr/>
        <p:txBody>
          <a:bodyPr/>
          <a:lstStyle/>
          <a:p>
            <a:r>
              <a:rPr lang="en-US"/>
              <a:t>Compiled by Zavaar Shah https://github.com/thatziv</a:t>
            </a:r>
          </a:p>
        </p:txBody>
      </p:sp>
      <p:sp>
        <p:nvSpPr>
          <p:cNvPr id="6" name="Slide Number Placeholder 3"/>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233987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E4C19C3-4BCC-43F0-8A3F-E20585F89F47}" type="datetime1">
              <a:rPr lang="en-US" smtClean="0"/>
              <a:t>11/28/2022</a:t>
            </a:fld>
            <a:endParaRPr lang="en-US"/>
          </a:p>
        </p:txBody>
      </p:sp>
      <p:sp>
        <p:nvSpPr>
          <p:cNvPr id="5" name="Footer Placeholder 5"/>
          <p:cNvSpPr>
            <a:spLocks noGrp="1"/>
          </p:cNvSpPr>
          <p:nvPr>
            <p:ph type="ftr" sz="quarter" idx="11"/>
          </p:nvPr>
        </p:nvSpPr>
        <p:spPr/>
        <p:txBody>
          <a:bodyPr/>
          <a:lstStyle/>
          <a:p>
            <a:r>
              <a:rPr lang="en-US"/>
              <a:t>Compiled by Zavaar Shah https://github.com/thatziv</a:t>
            </a:r>
          </a:p>
        </p:txBody>
      </p:sp>
      <p:sp>
        <p:nvSpPr>
          <p:cNvPr id="6"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407566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6A773-3257-42C5-918B-413CDD6425E3}" type="datetime1">
              <a:rPr lang="en-US" smtClean="0"/>
              <a:t>11/28/2022</a:t>
            </a:fld>
            <a:endParaRPr lang="en-US"/>
          </a:p>
        </p:txBody>
      </p:sp>
      <p:sp>
        <p:nvSpPr>
          <p:cNvPr id="6" name="Footer Placeholder 5"/>
          <p:cNvSpPr>
            <a:spLocks noGrp="1"/>
          </p:cNvSpPr>
          <p:nvPr>
            <p:ph type="ftr" sz="quarter" idx="11"/>
          </p:nvPr>
        </p:nvSpPr>
        <p:spPr/>
        <p:txBody>
          <a:bodyPr/>
          <a:lstStyle/>
          <a:p>
            <a:r>
              <a:rPr lang="en-US"/>
              <a:t>Compiled by Zavaar Shah https://github.com/thatziv</a:t>
            </a:r>
          </a:p>
        </p:txBody>
      </p:sp>
      <p:sp>
        <p:nvSpPr>
          <p:cNvPr id="7" name="Slide Number Placeholder 6"/>
          <p:cNvSpPr>
            <a:spLocks noGrp="1"/>
          </p:cNvSpPr>
          <p:nvPr>
            <p:ph type="sldNum" sz="quarter" idx="12"/>
          </p:nvPr>
        </p:nvSpPr>
        <p:spPr/>
        <p:txBody>
          <a:bodyPr/>
          <a:lstStyle/>
          <a:p>
            <a:fld id="{15A8AF31-E4C9-4540-8BE7-03030A62E98B}" type="slidenum">
              <a:rPr lang="en-US" smtClean="0"/>
              <a:t>‹#›</a:t>
            </a:fld>
            <a:endParaRPr lang="en-US"/>
          </a:p>
        </p:txBody>
      </p:sp>
    </p:spTree>
    <p:extLst>
      <p:ext uri="{BB962C8B-B14F-4D97-AF65-F5344CB8AC3E}">
        <p14:creationId xmlns:p14="http://schemas.microsoft.com/office/powerpoint/2010/main" val="145755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5D4B6A-E587-4CBF-868B-EF5606589074}" type="datetime1">
              <a:rPr lang="en-US" smtClean="0"/>
              <a:t>11/28/2022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Compiled by Zavaar Shah https://github.com/thatziv</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A8AF31-E4C9-4540-8BE7-03030A62E98B}" type="slidenum">
              <a:rPr lang="en-US" smtClean="0"/>
              <a:t>‹#›</a:t>
            </a:fld>
            <a:endParaRPr lang="en-US"/>
          </a:p>
        </p:txBody>
      </p:sp>
    </p:spTree>
    <p:extLst>
      <p:ext uri="{BB962C8B-B14F-4D97-AF65-F5344CB8AC3E}">
        <p14:creationId xmlns:p14="http://schemas.microsoft.com/office/powerpoint/2010/main" val="28172621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customXml" Target="../ink/ink7.xml"/><Relationship Id="rId5" Type="http://schemas.openxmlformats.org/officeDocument/2006/relationships/image" Target="../media/image32.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react/react_lifecycle.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customXml" Target="../ink/ink9.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11.xml"/></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12.xml"/><Relationship Id="rId7" Type="http://schemas.openxmlformats.org/officeDocument/2006/relationships/customXml" Target="../ink/ink14.xml"/><Relationship Id="rId12"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45.png"/><Relationship Id="rId4" Type="http://schemas.openxmlformats.org/officeDocument/2006/relationships/image" Target="../media/image42.png"/><Relationship Id="rId9"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49.gif"/><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8.xml"/><Relationship Id="rId6" Type="http://schemas.openxmlformats.org/officeDocument/2006/relationships/customXml" Target="../ink/ink18.xml"/><Relationship Id="rId11" Type="http://schemas.openxmlformats.org/officeDocument/2006/relationships/image" Target="../media/image54.png"/><Relationship Id="rId5" Type="http://schemas.openxmlformats.org/officeDocument/2006/relationships/image" Target="../media/image51.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hyperlink" Target="https://reactjs.org/docs/hooks-reference.html#usereduc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26.xm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60.png"/><Relationship Id="rId17" Type="http://schemas.openxmlformats.org/officeDocument/2006/relationships/customXml" Target="../ink/ink28.xml"/><Relationship Id="rId25" Type="http://schemas.openxmlformats.org/officeDocument/2006/relationships/customXml" Target="../ink/ink32.xml"/><Relationship Id="rId2" Type="http://schemas.openxmlformats.org/officeDocument/2006/relationships/image" Target="../media/image55.png"/><Relationship Id="rId16" Type="http://schemas.openxmlformats.org/officeDocument/2006/relationships/image" Target="../media/image62.png"/><Relationship Id="rId20" Type="http://schemas.openxmlformats.org/officeDocument/2006/relationships/image" Target="../media/image64.png"/><Relationship Id="rId29" Type="http://schemas.openxmlformats.org/officeDocument/2006/relationships/customXml" Target="../ink/ink34.xml"/><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customXml" Target="../ink/ink25.xml"/><Relationship Id="rId24" Type="http://schemas.openxmlformats.org/officeDocument/2006/relationships/image" Target="../media/image66.png"/><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68.png"/><Relationship Id="rId10" Type="http://schemas.openxmlformats.org/officeDocument/2006/relationships/image" Target="../media/image59.png"/><Relationship Id="rId19" Type="http://schemas.openxmlformats.org/officeDocument/2006/relationships/customXml" Target="../ink/ink29.xml"/><Relationship Id="rId31" Type="http://schemas.openxmlformats.org/officeDocument/2006/relationships/image" Target="../media/image56.gif"/><Relationship Id="rId4" Type="http://schemas.openxmlformats.org/officeDocument/2006/relationships/image" Target="../media/image56.png"/><Relationship Id="rId9" Type="http://schemas.openxmlformats.org/officeDocument/2006/relationships/customXml" Target="../ink/ink24.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33.xml"/><Relationship Id="rId30"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0.png"/><Relationship Id="rId7" Type="http://schemas.openxmlformats.org/officeDocument/2006/relationships/hyperlink" Target="https://s.zavaar.net/9uL9"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hyperlink" Target="https://github.com/WSU-Society-of-Computer-Developers/workshops/tree/main/react_nov28" TargetMode="External"/><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localhost:3000/" TargetMode="External"/><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customXml" Target="../ink/ink4.xml"/><Relationship Id="rId5" Type="http://schemas.openxmlformats.org/officeDocument/2006/relationships/image" Target="../media/image21.png"/><Relationship Id="rId10" Type="http://schemas.openxmlformats.org/officeDocument/2006/relationships/hyperlink" Target="https://developer.mozilla.org/en-US/docs/Web/JavaScript/Reference/Global_Objects/Array/map" TargetMode="External"/><Relationship Id="rId4" Type="http://schemas.openxmlformats.org/officeDocument/2006/relationships/image" Target="../media/image20.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4BD4-138D-69FA-E98C-111C7CBB0FC0}"/>
              </a:ext>
            </a:extLst>
          </p:cNvPr>
          <p:cNvSpPr>
            <a:spLocks noGrp="1"/>
          </p:cNvSpPr>
          <p:nvPr>
            <p:ph type="ctrTitle"/>
          </p:nvPr>
        </p:nvSpPr>
        <p:spPr/>
        <p:txBody>
          <a:bodyPr/>
          <a:lstStyle/>
          <a:p>
            <a:r>
              <a:rPr lang="en-US" dirty="0"/>
              <a:t>React.js</a:t>
            </a:r>
          </a:p>
        </p:txBody>
      </p:sp>
      <p:sp>
        <p:nvSpPr>
          <p:cNvPr id="3" name="Subtitle 2">
            <a:extLst>
              <a:ext uri="{FF2B5EF4-FFF2-40B4-BE49-F238E27FC236}">
                <a16:creationId xmlns:a16="http://schemas.microsoft.com/office/drawing/2014/main" id="{160EDB59-BDA9-6DA9-1A40-B49AAAC02D97}"/>
              </a:ext>
            </a:extLst>
          </p:cNvPr>
          <p:cNvSpPr>
            <a:spLocks noGrp="1"/>
          </p:cNvSpPr>
          <p:nvPr>
            <p:ph type="subTitle" idx="1"/>
          </p:nvPr>
        </p:nvSpPr>
        <p:spPr/>
        <p:txBody>
          <a:bodyPr/>
          <a:lstStyle/>
          <a:p>
            <a:r>
              <a:rPr lang="en-US" dirty="0"/>
              <a:t>A walkthrough of the library</a:t>
            </a:r>
          </a:p>
        </p:txBody>
      </p:sp>
      <p:pic>
        <p:nvPicPr>
          <p:cNvPr id="1026" name="Picture 2" descr="React (JavaScript library) - Wikipedia">
            <a:extLst>
              <a:ext uri="{FF2B5EF4-FFF2-40B4-BE49-F238E27FC236}">
                <a16:creationId xmlns:a16="http://schemas.microsoft.com/office/drawing/2014/main" id="{79662FC4-C397-2B59-BF6C-2753F3FEF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530" y="2513569"/>
            <a:ext cx="3099947" cy="269452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E596975-C42C-994E-84E0-DAAD9C31377D}"/>
              </a:ext>
            </a:extLst>
          </p:cNvPr>
          <p:cNvSpPr>
            <a:spLocks noGrp="1"/>
          </p:cNvSpPr>
          <p:nvPr>
            <p:ph type="ftr" sz="quarter" idx="11"/>
          </p:nvPr>
        </p:nvSpPr>
        <p:spPr/>
        <p:txBody>
          <a:bodyPr/>
          <a:lstStyle/>
          <a:p>
            <a:r>
              <a:rPr lang="en-US" dirty="0"/>
              <a:t>Compiled by Zavaar Shah https://github.com/thatziv</a:t>
            </a:r>
          </a:p>
        </p:txBody>
      </p:sp>
      <p:sp>
        <p:nvSpPr>
          <p:cNvPr id="4" name="TextBox 3">
            <a:extLst>
              <a:ext uri="{FF2B5EF4-FFF2-40B4-BE49-F238E27FC236}">
                <a16:creationId xmlns:a16="http://schemas.microsoft.com/office/drawing/2014/main" id="{BBB74408-ECAD-884B-DA93-DB1757365C69}"/>
              </a:ext>
            </a:extLst>
          </p:cNvPr>
          <p:cNvSpPr txBox="1"/>
          <p:nvPr/>
        </p:nvSpPr>
        <p:spPr>
          <a:xfrm>
            <a:off x="1154955" y="5122929"/>
            <a:ext cx="4203700" cy="369332"/>
          </a:xfrm>
          <a:prstGeom prst="rect">
            <a:avLst/>
          </a:prstGeom>
          <a:noFill/>
        </p:spPr>
        <p:txBody>
          <a:bodyPr wrap="square" rtlCol="0">
            <a:spAutoFit/>
          </a:bodyPr>
          <a:lstStyle/>
          <a:p>
            <a:r>
              <a:rPr lang="en-US" dirty="0"/>
              <a:t>Zavaar Shah</a:t>
            </a:r>
          </a:p>
        </p:txBody>
      </p:sp>
    </p:spTree>
    <p:extLst>
      <p:ext uri="{BB962C8B-B14F-4D97-AF65-F5344CB8AC3E}">
        <p14:creationId xmlns:p14="http://schemas.microsoft.com/office/powerpoint/2010/main" val="341669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44AC-2BFB-5FE6-932B-5A0844DFAC81}"/>
              </a:ext>
            </a:extLst>
          </p:cNvPr>
          <p:cNvSpPr>
            <a:spLocks noGrp="1"/>
          </p:cNvSpPr>
          <p:nvPr>
            <p:ph type="title"/>
          </p:nvPr>
        </p:nvSpPr>
        <p:spPr/>
        <p:txBody>
          <a:bodyPr/>
          <a:lstStyle/>
          <a:p>
            <a:r>
              <a:rPr lang="en-US" dirty="0"/>
              <a:t>React Basics – Component Props</a:t>
            </a:r>
          </a:p>
        </p:txBody>
      </p:sp>
      <p:sp>
        <p:nvSpPr>
          <p:cNvPr id="4" name="Content Placeholder 3">
            <a:extLst>
              <a:ext uri="{FF2B5EF4-FFF2-40B4-BE49-F238E27FC236}">
                <a16:creationId xmlns:a16="http://schemas.microsoft.com/office/drawing/2014/main" id="{520ADFB2-9815-656D-1B8B-90ECBA71A323}"/>
              </a:ext>
            </a:extLst>
          </p:cNvPr>
          <p:cNvSpPr>
            <a:spLocks noGrp="1"/>
          </p:cNvSpPr>
          <p:nvPr>
            <p:ph sz="half" idx="2"/>
          </p:nvPr>
        </p:nvSpPr>
        <p:spPr>
          <a:xfrm>
            <a:off x="646111" y="1566627"/>
            <a:ext cx="4396341" cy="2067823"/>
          </a:xfrm>
        </p:spPr>
        <p:txBody>
          <a:bodyPr>
            <a:normAutofit/>
          </a:bodyPr>
          <a:lstStyle/>
          <a:p>
            <a:r>
              <a:rPr lang="en-US" dirty="0"/>
              <a:t>When React sees an element representing a user-defined component, it passes JSX attributes and children to this component as a single object. We call this object “props”.</a:t>
            </a:r>
          </a:p>
        </p:txBody>
      </p:sp>
      <p:sp>
        <p:nvSpPr>
          <p:cNvPr id="5" name="Footer Placeholder 4">
            <a:extLst>
              <a:ext uri="{FF2B5EF4-FFF2-40B4-BE49-F238E27FC236}">
                <a16:creationId xmlns:a16="http://schemas.microsoft.com/office/drawing/2014/main" id="{56211E10-1932-E9BF-0431-9E810C14859D}"/>
              </a:ext>
            </a:extLst>
          </p:cNvPr>
          <p:cNvSpPr>
            <a:spLocks noGrp="1"/>
          </p:cNvSpPr>
          <p:nvPr>
            <p:ph type="ftr" sz="quarter" idx="11"/>
          </p:nvPr>
        </p:nvSpPr>
        <p:spPr/>
        <p:txBody>
          <a:bodyPr/>
          <a:lstStyle/>
          <a:p>
            <a:r>
              <a:rPr lang="en-US"/>
              <a:t>Compiled by Zavaar Shah https://github.com/thatziv</a:t>
            </a:r>
          </a:p>
        </p:txBody>
      </p:sp>
      <p:pic>
        <p:nvPicPr>
          <p:cNvPr id="28" name="Picture 27">
            <a:extLst>
              <a:ext uri="{FF2B5EF4-FFF2-40B4-BE49-F238E27FC236}">
                <a16:creationId xmlns:a16="http://schemas.microsoft.com/office/drawing/2014/main" id="{A58B3058-0047-6DB4-1890-B88D66A9673C}"/>
              </a:ext>
            </a:extLst>
          </p:cNvPr>
          <p:cNvPicPr>
            <a:picLocks noChangeAspect="1"/>
          </p:cNvPicPr>
          <p:nvPr/>
        </p:nvPicPr>
        <p:blipFill>
          <a:blip r:embed="rId2"/>
          <a:stretch>
            <a:fillRect/>
          </a:stretch>
        </p:blipFill>
        <p:spPr>
          <a:xfrm>
            <a:off x="5046929" y="1447800"/>
            <a:ext cx="5343023" cy="4907666"/>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A4E42FC4-44FB-D8F2-265B-F8A26FD2B90B}"/>
              </a:ext>
            </a:extLst>
          </p:cNvPr>
          <p:cNvPicPr>
            <a:picLocks noChangeAspect="1"/>
          </p:cNvPicPr>
          <p:nvPr/>
        </p:nvPicPr>
        <p:blipFill>
          <a:blip r:embed="rId3"/>
          <a:stretch>
            <a:fillRect/>
          </a:stretch>
        </p:blipFill>
        <p:spPr>
          <a:xfrm>
            <a:off x="945926" y="3634450"/>
            <a:ext cx="3315088" cy="2288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341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275A-5372-94FA-1DE4-93B02C8C0631}"/>
              </a:ext>
            </a:extLst>
          </p:cNvPr>
          <p:cNvSpPr>
            <a:spLocks noGrp="1"/>
          </p:cNvSpPr>
          <p:nvPr>
            <p:ph type="title"/>
          </p:nvPr>
        </p:nvSpPr>
        <p:spPr/>
        <p:txBody>
          <a:bodyPr/>
          <a:lstStyle/>
          <a:p>
            <a:r>
              <a:rPr lang="en-US" sz="4000" dirty="0"/>
              <a:t>React Basics – Component Children</a:t>
            </a:r>
          </a:p>
        </p:txBody>
      </p:sp>
      <p:pic>
        <p:nvPicPr>
          <p:cNvPr id="8" name="Content Placeholder 7">
            <a:extLst>
              <a:ext uri="{FF2B5EF4-FFF2-40B4-BE49-F238E27FC236}">
                <a16:creationId xmlns:a16="http://schemas.microsoft.com/office/drawing/2014/main" id="{81966AFD-E267-3736-4B66-8CC887CBF63C}"/>
              </a:ext>
            </a:extLst>
          </p:cNvPr>
          <p:cNvPicPr>
            <a:picLocks noGrp="1" noChangeAspect="1"/>
          </p:cNvPicPr>
          <p:nvPr>
            <p:ph idx="1"/>
          </p:nvPr>
        </p:nvPicPr>
        <p:blipFill>
          <a:blip r:embed="rId2"/>
          <a:stretch>
            <a:fillRect/>
          </a:stretch>
        </p:blipFill>
        <p:spPr>
          <a:xfrm>
            <a:off x="4213882" y="1447800"/>
            <a:ext cx="5578299" cy="5063380"/>
          </a:xfrm>
          <a:prstGeom prst="rect">
            <a:avLst/>
          </a:prstGeom>
          <a:ln>
            <a:noFill/>
          </a:ln>
          <a:effectLst>
            <a:outerShdw blurRad="292100" dist="139700" dir="2700000" algn="tl" rotWithShape="0">
              <a:srgbClr val="333333">
                <a:alpha val="65000"/>
              </a:srgbClr>
            </a:outerShdw>
          </a:effectLst>
        </p:spPr>
      </p:pic>
      <p:sp>
        <p:nvSpPr>
          <p:cNvPr id="4" name="Footer Placeholder 3">
            <a:extLst>
              <a:ext uri="{FF2B5EF4-FFF2-40B4-BE49-F238E27FC236}">
                <a16:creationId xmlns:a16="http://schemas.microsoft.com/office/drawing/2014/main" id="{CF6BB7D8-6731-A666-1884-C523F135A468}"/>
              </a:ext>
            </a:extLst>
          </p:cNvPr>
          <p:cNvSpPr>
            <a:spLocks noGrp="1"/>
          </p:cNvSpPr>
          <p:nvPr>
            <p:ph type="ftr" sz="quarter" idx="11"/>
          </p:nvPr>
        </p:nvSpPr>
        <p:spPr/>
        <p:txBody>
          <a:bodyPr/>
          <a:lstStyle/>
          <a:p>
            <a:r>
              <a:rPr lang="en-US"/>
              <a:t>Compiled by Zavaar Shah https://github.com/thatziv</a:t>
            </a:r>
          </a:p>
        </p:txBody>
      </p:sp>
      <p:pic>
        <p:nvPicPr>
          <p:cNvPr id="10" name="Picture 9">
            <a:extLst>
              <a:ext uri="{FF2B5EF4-FFF2-40B4-BE49-F238E27FC236}">
                <a16:creationId xmlns:a16="http://schemas.microsoft.com/office/drawing/2014/main" id="{77DD0E0B-1260-E258-EB4F-C64DFD8747B8}"/>
              </a:ext>
            </a:extLst>
          </p:cNvPr>
          <p:cNvPicPr>
            <a:picLocks noChangeAspect="1"/>
          </p:cNvPicPr>
          <p:nvPr/>
        </p:nvPicPr>
        <p:blipFill>
          <a:blip r:embed="rId3"/>
          <a:stretch>
            <a:fillRect/>
          </a:stretch>
        </p:blipFill>
        <p:spPr>
          <a:xfrm>
            <a:off x="646111" y="1447800"/>
            <a:ext cx="3235000" cy="23371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221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DC4B-38AB-A210-AD78-F4DCE0F6BD2F}"/>
              </a:ext>
            </a:extLst>
          </p:cNvPr>
          <p:cNvSpPr>
            <a:spLocks noGrp="1"/>
          </p:cNvSpPr>
          <p:nvPr>
            <p:ph type="title"/>
          </p:nvPr>
        </p:nvSpPr>
        <p:spPr>
          <a:xfrm>
            <a:off x="1154953" y="622300"/>
            <a:ext cx="8825659" cy="1981200"/>
          </a:xfrm>
        </p:spPr>
        <p:txBody>
          <a:bodyPr/>
          <a:lstStyle/>
          <a:p>
            <a:r>
              <a:rPr lang="en-US" dirty="0"/>
              <a:t>So far, all of this has been static.</a:t>
            </a:r>
          </a:p>
        </p:txBody>
      </p:sp>
      <p:sp>
        <p:nvSpPr>
          <p:cNvPr id="3" name="Text Placeholder 2">
            <a:extLst>
              <a:ext uri="{FF2B5EF4-FFF2-40B4-BE49-F238E27FC236}">
                <a16:creationId xmlns:a16="http://schemas.microsoft.com/office/drawing/2014/main" id="{E671558E-D3CA-F8A3-371C-AFEC8FFDA162}"/>
              </a:ext>
            </a:extLst>
          </p:cNvPr>
          <p:cNvSpPr>
            <a:spLocks noGrp="1"/>
          </p:cNvSpPr>
          <p:nvPr>
            <p:ph type="body" sz="half" idx="2"/>
          </p:nvPr>
        </p:nvSpPr>
        <p:spPr>
          <a:xfrm>
            <a:off x="1154953" y="2476500"/>
            <a:ext cx="3290047" cy="2362200"/>
          </a:xfrm>
        </p:spPr>
        <p:txBody>
          <a:bodyPr/>
          <a:lstStyle/>
          <a:p>
            <a:r>
              <a:rPr lang="en-US" dirty="0"/>
              <a:t>Let’s introduce hooks. Hooks are the “primitives” of the React framework that give access to lower-level features of the frameworks within components.</a:t>
            </a:r>
          </a:p>
        </p:txBody>
      </p:sp>
      <p:sp>
        <p:nvSpPr>
          <p:cNvPr id="4" name="Footer Placeholder 3">
            <a:extLst>
              <a:ext uri="{FF2B5EF4-FFF2-40B4-BE49-F238E27FC236}">
                <a16:creationId xmlns:a16="http://schemas.microsoft.com/office/drawing/2014/main" id="{38B6DD9B-171A-9AD3-C4C8-6787820B4103}"/>
              </a:ext>
            </a:extLst>
          </p:cNvPr>
          <p:cNvSpPr>
            <a:spLocks noGrp="1"/>
          </p:cNvSpPr>
          <p:nvPr>
            <p:ph type="ftr" sz="quarter" idx="11"/>
          </p:nvPr>
        </p:nvSpPr>
        <p:spPr/>
        <p:txBody>
          <a:bodyPr/>
          <a:lstStyle/>
          <a:p>
            <a:r>
              <a:rPr lang="en-US"/>
              <a:t>Compiled by Zavaar Shah https://github.com/thatziv</a:t>
            </a:r>
          </a:p>
        </p:txBody>
      </p:sp>
      <p:pic>
        <p:nvPicPr>
          <p:cNvPr id="6" name="Picture 5">
            <a:extLst>
              <a:ext uri="{FF2B5EF4-FFF2-40B4-BE49-F238E27FC236}">
                <a16:creationId xmlns:a16="http://schemas.microsoft.com/office/drawing/2014/main" id="{8477B11F-12CB-50FC-A88C-2E9CC2FC7EA6}"/>
              </a:ext>
            </a:extLst>
          </p:cNvPr>
          <p:cNvPicPr>
            <a:picLocks noChangeAspect="1"/>
          </p:cNvPicPr>
          <p:nvPr/>
        </p:nvPicPr>
        <p:blipFill>
          <a:blip r:embed="rId2"/>
          <a:stretch>
            <a:fillRect/>
          </a:stretch>
        </p:blipFill>
        <p:spPr>
          <a:xfrm>
            <a:off x="5818820" y="1689100"/>
            <a:ext cx="2305372" cy="4546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266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C838-EBB2-E85A-95AE-EB545DB69BCC}"/>
              </a:ext>
            </a:extLst>
          </p:cNvPr>
          <p:cNvSpPr>
            <a:spLocks noGrp="1"/>
          </p:cNvSpPr>
          <p:nvPr>
            <p:ph type="title"/>
          </p:nvPr>
        </p:nvSpPr>
        <p:spPr>
          <a:xfrm>
            <a:off x="646111" y="452718"/>
            <a:ext cx="9404723" cy="887195"/>
          </a:xfrm>
        </p:spPr>
        <p:txBody>
          <a:bodyPr/>
          <a:lstStyle/>
          <a:p>
            <a:r>
              <a:rPr lang="en-US" dirty="0"/>
              <a:t>How do we use reactive values?</a:t>
            </a:r>
          </a:p>
        </p:txBody>
      </p:sp>
      <p:sp>
        <p:nvSpPr>
          <p:cNvPr id="3" name="Footer Placeholder 2">
            <a:extLst>
              <a:ext uri="{FF2B5EF4-FFF2-40B4-BE49-F238E27FC236}">
                <a16:creationId xmlns:a16="http://schemas.microsoft.com/office/drawing/2014/main" id="{36331F02-EEE7-EAC1-DF9D-34940C02F9FE}"/>
              </a:ext>
            </a:extLst>
          </p:cNvPr>
          <p:cNvSpPr>
            <a:spLocks noGrp="1"/>
          </p:cNvSpPr>
          <p:nvPr>
            <p:ph type="ftr" sz="quarter" idx="11"/>
          </p:nvPr>
        </p:nvSpPr>
        <p:spPr/>
        <p:txBody>
          <a:bodyPr/>
          <a:lstStyle/>
          <a:p>
            <a:r>
              <a:rPr lang="en-US"/>
              <a:t>Compiled by Zavaar Shah https://github.com/thatziv</a:t>
            </a:r>
          </a:p>
        </p:txBody>
      </p:sp>
      <p:sp>
        <p:nvSpPr>
          <p:cNvPr id="5" name="TextBox 4">
            <a:extLst>
              <a:ext uri="{FF2B5EF4-FFF2-40B4-BE49-F238E27FC236}">
                <a16:creationId xmlns:a16="http://schemas.microsoft.com/office/drawing/2014/main" id="{E11F777B-7163-F9B6-C25C-32E7528DA31B}"/>
              </a:ext>
            </a:extLst>
          </p:cNvPr>
          <p:cNvSpPr txBox="1"/>
          <p:nvPr/>
        </p:nvSpPr>
        <p:spPr>
          <a:xfrm>
            <a:off x="646110" y="1447800"/>
            <a:ext cx="8805708" cy="3363678"/>
          </a:xfrm>
          <a:prstGeom prst="rect">
            <a:avLst/>
          </a:prstGeom>
          <a:noFill/>
        </p:spPr>
        <p:txBody>
          <a:bodyPr wrap="square">
            <a:spAutoFit/>
          </a:bodyPr>
          <a:lstStyle/>
          <a:p>
            <a:pPr>
              <a:lnSpc>
                <a:spcPct val="150000"/>
              </a:lnSpc>
            </a:pPr>
            <a:r>
              <a:rPr lang="en-US" dirty="0"/>
              <a:t>For reactive values, we can use the </a:t>
            </a:r>
            <a:r>
              <a:rPr lang="en-US" b="1" dirty="0" err="1"/>
              <a:t>useState</a:t>
            </a:r>
            <a:r>
              <a:rPr lang="en-US" b="1" dirty="0"/>
              <a:t> </a:t>
            </a:r>
            <a:r>
              <a:rPr lang="en-US" dirty="0"/>
              <a:t>hook. Why use a state instead of just declaring a temporary variable and redefining that? </a:t>
            </a:r>
            <a:r>
              <a:rPr lang="en-US" u="sng" dirty="0"/>
              <a:t>In order to show updated content, your component will unmount, remount and now that data is gone.</a:t>
            </a:r>
            <a:r>
              <a:rPr lang="en-US" dirty="0"/>
              <a:t> Another problem with this is that our component wouldn’t know when to re-render when our temp variable changes. That is why we have states. States allow for the persistence of data within components throughout a component’s lifecycle. We will learn the stages of a component’s lifecycle later (</a:t>
            </a:r>
            <a:r>
              <a:rPr lang="en-US" b="1" dirty="0" err="1"/>
              <a:t>useEffect</a:t>
            </a:r>
            <a:r>
              <a:rPr lang="en-US" dirty="0"/>
              <a:t>).</a:t>
            </a:r>
          </a:p>
        </p:txBody>
      </p:sp>
    </p:spTree>
    <p:extLst>
      <p:ext uri="{BB962C8B-B14F-4D97-AF65-F5344CB8AC3E}">
        <p14:creationId xmlns:p14="http://schemas.microsoft.com/office/powerpoint/2010/main" val="402856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EDB4-84B0-1FA5-6D78-7BEAB2390D9E}"/>
              </a:ext>
            </a:extLst>
          </p:cNvPr>
          <p:cNvSpPr>
            <a:spLocks noGrp="1"/>
          </p:cNvSpPr>
          <p:nvPr>
            <p:ph type="title"/>
          </p:nvPr>
        </p:nvSpPr>
        <p:spPr>
          <a:xfrm>
            <a:off x="583315" y="5816307"/>
            <a:ext cx="8825657" cy="566738"/>
          </a:xfrm>
        </p:spPr>
        <p:txBody>
          <a:bodyPr>
            <a:normAutofit fontScale="90000"/>
          </a:bodyPr>
          <a:lstStyle/>
          <a:p>
            <a:r>
              <a:rPr lang="en-US" sz="3200" dirty="0"/>
              <a:t>React Basics – Hooks: </a:t>
            </a:r>
            <a:r>
              <a:rPr lang="en-US" sz="3200" b="1" dirty="0" err="1"/>
              <a:t>useState</a:t>
            </a:r>
            <a:endParaRPr lang="en-US" sz="3200" b="1" dirty="0"/>
          </a:p>
        </p:txBody>
      </p:sp>
      <p:sp>
        <p:nvSpPr>
          <p:cNvPr id="5" name="Footer Placeholder 4">
            <a:extLst>
              <a:ext uri="{FF2B5EF4-FFF2-40B4-BE49-F238E27FC236}">
                <a16:creationId xmlns:a16="http://schemas.microsoft.com/office/drawing/2014/main" id="{5D467D1B-0723-0D72-55B7-280E9291BB4C}"/>
              </a:ext>
            </a:extLst>
          </p:cNvPr>
          <p:cNvSpPr>
            <a:spLocks noGrp="1"/>
          </p:cNvSpPr>
          <p:nvPr>
            <p:ph type="ftr" sz="quarter" idx="11"/>
          </p:nvPr>
        </p:nvSpPr>
        <p:spPr/>
        <p:txBody>
          <a:bodyPr/>
          <a:lstStyle/>
          <a:p>
            <a:r>
              <a:rPr lang="en-US"/>
              <a:t>Compiled by Zavaar Shah https://github.com/thatziv</a:t>
            </a:r>
          </a:p>
        </p:txBody>
      </p:sp>
      <p:pic>
        <p:nvPicPr>
          <p:cNvPr id="7" name="Picture 6">
            <a:extLst>
              <a:ext uri="{FF2B5EF4-FFF2-40B4-BE49-F238E27FC236}">
                <a16:creationId xmlns:a16="http://schemas.microsoft.com/office/drawing/2014/main" id="{8105EFF3-FDDC-95AD-79A9-D0DB070F5D74}"/>
              </a:ext>
            </a:extLst>
          </p:cNvPr>
          <p:cNvPicPr>
            <a:picLocks noChangeAspect="1"/>
          </p:cNvPicPr>
          <p:nvPr/>
        </p:nvPicPr>
        <p:blipFill>
          <a:blip r:embed="rId3"/>
          <a:stretch>
            <a:fillRect/>
          </a:stretch>
        </p:blipFill>
        <p:spPr>
          <a:xfrm>
            <a:off x="583314" y="276165"/>
            <a:ext cx="5886933" cy="5031430"/>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21370A08-04AC-8D75-FCE7-02F6235A7C5F}"/>
              </a:ext>
            </a:extLst>
          </p:cNvPr>
          <p:cNvSpPr txBox="1">
            <a:spLocks/>
          </p:cNvSpPr>
          <p:nvPr/>
        </p:nvSpPr>
        <p:spPr>
          <a:xfrm>
            <a:off x="6242351" y="276164"/>
            <a:ext cx="4186439" cy="5244959"/>
          </a:xfrm>
          <a:prstGeom prst="roundRect">
            <a:avLst>
              <a:gd name="adj" fmla="val 1858"/>
            </a:avLst>
          </a:prstGeom>
          <a:effectLst>
            <a:outerShdw blurRad="50800" dist="50800" dir="5400000" algn="tl" rotWithShape="0">
              <a:srgbClr val="000000">
                <a:alpha val="43000"/>
              </a:srgbClr>
            </a:outerShdw>
          </a:effectLst>
        </p:spPr>
        <p:txBody>
          <a:bodyPr vert="horz" lIns="91440" tIns="45720" rIns="91440" bIns="45720" rtlCol="0" anchor="t">
            <a:normAutofit fontScale="92500" lnSpcReduction="10000"/>
          </a:bodyPr>
          <a:lstStyle>
            <a:lvl1pPr marL="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solidFill>
                <a:latin typeface="+mj-lt"/>
                <a:ea typeface="+mj-ea"/>
                <a:cs typeface="+mj-cs"/>
              </a:defRPr>
            </a:lvl9pPr>
          </a:lstStyle>
          <a:p>
            <a:pPr lvl="1"/>
            <a:r>
              <a:rPr lang="en-US" sz="1800" dirty="0"/>
              <a:t>A couple things worth mentioning:</a:t>
            </a:r>
          </a:p>
          <a:p>
            <a:pPr marL="800100" lvl="1" indent="-342900">
              <a:buFont typeface="Wingdings" panose="05000000000000000000" pitchFamily="2" charset="2"/>
              <a:buChar char="Ø"/>
            </a:pPr>
            <a:r>
              <a:rPr lang="en-US" sz="1800" dirty="0"/>
              <a:t>“</a:t>
            </a:r>
            <a:r>
              <a:rPr lang="en-US" sz="1800" dirty="0" err="1"/>
              <a:t>useState</a:t>
            </a:r>
            <a:r>
              <a:rPr lang="en-US" sz="1800" dirty="0"/>
              <a:t>” returns an array with a “getter” and “setter” function. We can use take advantage of this by </a:t>
            </a:r>
            <a:r>
              <a:rPr lang="en-US" sz="1800" dirty="0" err="1"/>
              <a:t>destructuring</a:t>
            </a:r>
            <a:r>
              <a:rPr lang="en-US" sz="1800" dirty="0"/>
              <a:t> them.</a:t>
            </a:r>
          </a:p>
          <a:p>
            <a:pPr marL="800100" lvl="1" indent="-342900">
              <a:buFont typeface="Wingdings" panose="05000000000000000000" pitchFamily="2" charset="2"/>
              <a:buChar char="Ø"/>
            </a:pPr>
            <a:r>
              <a:rPr lang="en-US" sz="1800" dirty="0"/>
              <a:t>The “count” constant itself is your “getter” value for that the count state</a:t>
            </a:r>
          </a:p>
          <a:p>
            <a:pPr marL="800100" lvl="1" indent="-342900">
              <a:buFont typeface="Wingdings" panose="05000000000000000000" pitchFamily="2" charset="2"/>
              <a:buChar char="Ø"/>
            </a:pPr>
            <a:r>
              <a:rPr lang="en-US" sz="1800" dirty="0"/>
              <a:t>The “</a:t>
            </a:r>
            <a:r>
              <a:rPr lang="en-US" sz="1800" dirty="0" err="1"/>
              <a:t>setCount</a:t>
            </a:r>
            <a:r>
              <a:rPr lang="en-US" sz="1800" dirty="0"/>
              <a:t>” is a function that is your “setter” function for the count state. This is the only way to manipulate your count variable state.</a:t>
            </a:r>
          </a:p>
          <a:p>
            <a:pPr marL="800100" lvl="1" indent="-342900">
              <a:buFont typeface="Wingdings" panose="05000000000000000000" pitchFamily="2" charset="2"/>
              <a:buChar char="Ø"/>
            </a:pPr>
            <a:r>
              <a:rPr lang="en-US" sz="1800" dirty="0"/>
              <a:t>Whenever the “count” variable is changed, those changes will get reflected in </a:t>
            </a:r>
            <a:r>
              <a:rPr lang="en-US" sz="1800" dirty="0" err="1"/>
              <a:t>realtime</a:t>
            </a:r>
            <a:r>
              <a:rPr lang="en-US" sz="1800" dirty="0"/>
              <a:t>.</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10219465-D161-D44B-2C17-11C08481E353}"/>
                  </a:ext>
                </a:extLst>
              </p14:cNvPr>
              <p14:cNvContentPartPr/>
              <p14:nvPr/>
            </p14:nvContentPartPr>
            <p14:xfrm>
              <a:off x="5832374" y="2198529"/>
              <a:ext cx="187920" cy="69840"/>
            </p14:xfrm>
          </p:contentPart>
        </mc:Choice>
        <mc:Fallback xmlns="">
          <p:pic>
            <p:nvPicPr>
              <p:cNvPr id="13" name="Ink 12">
                <a:extLst>
                  <a:ext uri="{FF2B5EF4-FFF2-40B4-BE49-F238E27FC236}">
                    <a16:creationId xmlns:a16="http://schemas.microsoft.com/office/drawing/2014/main" id="{10219465-D161-D44B-2C17-11C08481E353}"/>
                  </a:ext>
                </a:extLst>
              </p:cNvPr>
              <p:cNvPicPr/>
              <p:nvPr/>
            </p:nvPicPr>
            <p:blipFill>
              <a:blip r:embed="rId5"/>
              <a:stretch>
                <a:fillRect/>
              </a:stretch>
            </p:blipFill>
            <p:spPr>
              <a:xfrm>
                <a:off x="5823374" y="2189529"/>
                <a:ext cx="205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27FAB1C-E54F-5101-36BE-82E91C31FD58}"/>
                  </a:ext>
                </a:extLst>
              </p14:cNvPr>
              <p14:cNvContentPartPr/>
              <p14:nvPr/>
            </p14:nvContentPartPr>
            <p14:xfrm>
              <a:off x="5486054" y="2446209"/>
              <a:ext cx="288000" cy="320040"/>
            </p14:xfrm>
          </p:contentPart>
        </mc:Choice>
        <mc:Fallback xmlns="">
          <p:pic>
            <p:nvPicPr>
              <p:cNvPr id="14" name="Ink 13">
                <a:extLst>
                  <a:ext uri="{FF2B5EF4-FFF2-40B4-BE49-F238E27FC236}">
                    <a16:creationId xmlns:a16="http://schemas.microsoft.com/office/drawing/2014/main" id="{127FAB1C-E54F-5101-36BE-82E91C31FD58}"/>
                  </a:ext>
                </a:extLst>
              </p:cNvPr>
              <p:cNvPicPr/>
              <p:nvPr/>
            </p:nvPicPr>
            <p:blipFill>
              <a:blip r:embed="rId7"/>
              <a:stretch>
                <a:fillRect/>
              </a:stretch>
            </p:blipFill>
            <p:spPr>
              <a:xfrm>
                <a:off x="5477414" y="2437569"/>
                <a:ext cx="305640" cy="337680"/>
              </a:xfrm>
              <a:prstGeom prst="rect">
                <a:avLst/>
              </a:prstGeom>
            </p:spPr>
          </p:pic>
        </mc:Fallback>
      </mc:AlternateContent>
      <p:sp>
        <p:nvSpPr>
          <p:cNvPr id="15" name="TextBox 14">
            <a:extLst>
              <a:ext uri="{FF2B5EF4-FFF2-40B4-BE49-F238E27FC236}">
                <a16:creationId xmlns:a16="http://schemas.microsoft.com/office/drawing/2014/main" id="{AAC3950B-CE0F-B1B2-A829-56A52BE95266}"/>
              </a:ext>
            </a:extLst>
          </p:cNvPr>
          <p:cNvSpPr txBox="1"/>
          <p:nvPr/>
        </p:nvSpPr>
        <p:spPr>
          <a:xfrm>
            <a:off x="4062383" y="2791880"/>
            <a:ext cx="2330108" cy="369332"/>
          </a:xfrm>
          <a:prstGeom prst="rect">
            <a:avLst/>
          </a:prstGeom>
          <a:noFill/>
        </p:spPr>
        <p:txBody>
          <a:bodyPr wrap="square" rtlCol="0">
            <a:spAutoFit/>
          </a:bodyPr>
          <a:lstStyle/>
          <a:p>
            <a:r>
              <a:rPr lang="en-US" dirty="0"/>
              <a:t>Default state value</a:t>
            </a:r>
          </a:p>
        </p:txBody>
      </p:sp>
    </p:spTree>
    <p:extLst>
      <p:ext uri="{BB962C8B-B14F-4D97-AF65-F5344CB8AC3E}">
        <p14:creationId xmlns:p14="http://schemas.microsoft.com/office/powerpoint/2010/main" val="216421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93B-F43C-30C9-BA79-B05143495443}"/>
              </a:ext>
            </a:extLst>
          </p:cNvPr>
          <p:cNvSpPr>
            <a:spLocks noGrp="1"/>
          </p:cNvSpPr>
          <p:nvPr>
            <p:ph type="title"/>
          </p:nvPr>
        </p:nvSpPr>
        <p:spPr>
          <a:xfrm>
            <a:off x="646111" y="452718"/>
            <a:ext cx="9404723" cy="736581"/>
          </a:xfrm>
        </p:spPr>
        <p:txBody>
          <a:bodyPr/>
          <a:lstStyle/>
          <a:p>
            <a:r>
              <a:rPr lang="en-US" sz="4400" dirty="0"/>
              <a:t>React Basics – Hooks: </a:t>
            </a:r>
            <a:r>
              <a:rPr lang="en-US" sz="4400" b="1" dirty="0" err="1"/>
              <a:t>useState</a:t>
            </a:r>
            <a:endParaRPr lang="en-US" b="1" dirty="0"/>
          </a:p>
        </p:txBody>
      </p:sp>
      <p:sp>
        <p:nvSpPr>
          <p:cNvPr id="3" name="Content Placeholder 2">
            <a:extLst>
              <a:ext uri="{FF2B5EF4-FFF2-40B4-BE49-F238E27FC236}">
                <a16:creationId xmlns:a16="http://schemas.microsoft.com/office/drawing/2014/main" id="{208F21B0-4CA1-A4A2-1C2F-72E23FB41CD9}"/>
              </a:ext>
            </a:extLst>
          </p:cNvPr>
          <p:cNvSpPr>
            <a:spLocks noGrp="1"/>
          </p:cNvSpPr>
          <p:nvPr>
            <p:ph idx="1"/>
          </p:nvPr>
        </p:nvSpPr>
        <p:spPr>
          <a:xfrm>
            <a:off x="756072" y="1346862"/>
            <a:ext cx="8946541" cy="736581"/>
          </a:xfrm>
        </p:spPr>
        <p:txBody>
          <a:bodyPr/>
          <a:lstStyle/>
          <a:p>
            <a:r>
              <a:rPr lang="en-US" dirty="0"/>
              <a:t>Now how would we change the state of our counter? </a:t>
            </a:r>
            <a:r>
              <a:rPr lang="en-US" b="1" dirty="0" err="1"/>
              <a:t>setCount</a:t>
            </a:r>
            <a:endParaRPr lang="en-US" dirty="0"/>
          </a:p>
        </p:txBody>
      </p:sp>
      <p:sp>
        <p:nvSpPr>
          <p:cNvPr id="4" name="Footer Placeholder 3">
            <a:extLst>
              <a:ext uri="{FF2B5EF4-FFF2-40B4-BE49-F238E27FC236}">
                <a16:creationId xmlns:a16="http://schemas.microsoft.com/office/drawing/2014/main" id="{91D21A55-EE8C-845D-12AE-76A2AAE40F9B}"/>
              </a:ext>
            </a:extLst>
          </p:cNvPr>
          <p:cNvSpPr>
            <a:spLocks noGrp="1"/>
          </p:cNvSpPr>
          <p:nvPr>
            <p:ph type="ftr" sz="quarter" idx="11"/>
          </p:nvPr>
        </p:nvSpPr>
        <p:spPr/>
        <p:txBody>
          <a:bodyPr/>
          <a:lstStyle/>
          <a:p>
            <a:r>
              <a:rPr lang="en-US"/>
              <a:t>Compiled by Zavaar Shah https://github.com/thatziv</a:t>
            </a:r>
          </a:p>
        </p:txBody>
      </p:sp>
      <p:pic>
        <p:nvPicPr>
          <p:cNvPr id="6" name="Picture 5">
            <a:extLst>
              <a:ext uri="{FF2B5EF4-FFF2-40B4-BE49-F238E27FC236}">
                <a16:creationId xmlns:a16="http://schemas.microsoft.com/office/drawing/2014/main" id="{89642159-0306-B7C3-20C5-8B71B749632D}"/>
              </a:ext>
            </a:extLst>
          </p:cNvPr>
          <p:cNvPicPr>
            <a:picLocks noChangeAspect="1"/>
          </p:cNvPicPr>
          <p:nvPr/>
        </p:nvPicPr>
        <p:blipFill>
          <a:blip r:embed="rId2"/>
          <a:stretch>
            <a:fillRect/>
          </a:stretch>
        </p:blipFill>
        <p:spPr>
          <a:xfrm>
            <a:off x="756072" y="1909823"/>
            <a:ext cx="5494257" cy="4452862"/>
          </a:xfrm>
          <a:prstGeom prst="rect">
            <a:avLst/>
          </a:prstGeom>
          <a:ln>
            <a:noFill/>
          </a:ln>
          <a:effectLst>
            <a:outerShdw blurRad="292100" dist="139700" dir="2700000" algn="tl" rotWithShape="0">
              <a:srgbClr val="333333">
                <a:alpha val="65000"/>
              </a:srgbClr>
            </a:outerShdw>
          </a:effectLst>
        </p:spPr>
      </p:pic>
      <p:pic>
        <p:nvPicPr>
          <p:cNvPr id="1026" name="Picture 2">
            <a:extLst>
              <a:ext uri="{FF2B5EF4-FFF2-40B4-BE49-F238E27FC236}">
                <a16:creationId xmlns:a16="http://schemas.microsoft.com/office/drawing/2014/main" id="{7F2B7353-AD64-3B45-DED0-95482F250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249" y="3250896"/>
            <a:ext cx="4114900" cy="126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4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F24E-F019-E1CA-0B1C-B83A555E9CCC}"/>
              </a:ext>
            </a:extLst>
          </p:cNvPr>
          <p:cNvSpPr>
            <a:spLocks noGrp="1"/>
          </p:cNvSpPr>
          <p:nvPr>
            <p:ph type="title"/>
          </p:nvPr>
        </p:nvSpPr>
        <p:spPr>
          <a:xfrm>
            <a:off x="646111" y="452718"/>
            <a:ext cx="9404723" cy="889945"/>
          </a:xfrm>
        </p:spPr>
        <p:txBody>
          <a:bodyPr/>
          <a:lstStyle/>
          <a:p>
            <a:r>
              <a:rPr lang="en-US" dirty="0"/>
              <a:t>React Basics – Hooks: </a:t>
            </a:r>
            <a:r>
              <a:rPr lang="en-US" b="1" dirty="0" err="1"/>
              <a:t>useEffect</a:t>
            </a:r>
            <a:endParaRPr lang="en-US" b="1" dirty="0"/>
          </a:p>
        </p:txBody>
      </p:sp>
      <p:sp>
        <p:nvSpPr>
          <p:cNvPr id="3" name="Content Placeholder 2">
            <a:extLst>
              <a:ext uri="{FF2B5EF4-FFF2-40B4-BE49-F238E27FC236}">
                <a16:creationId xmlns:a16="http://schemas.microsoft.com/office/drawing/2014/main" id="{F4805861-67BE-AE32-B92D-DFC1DC98BB75}"/>
              </a:ext>
            </a:extLst>
          </p:cNvPr>
          <p:cNvSpPr>
            <a:spLocks noGrp="1"/>
          </p:cNvSpPr>
          <p:nvPr>
            <p:ph idx="1"/>
          </p:nvPr>
        </p:nvSpPr>
        <p:spPr>
          <a:xfrm>
            <a:off x="646111" y="1607243"/>
            <a:ext cx="8946541" cy="1294456"/>
          </a:xfrm>
        </p:spPr>
        <p:txBody>
          <a:bodyPr/>
          <a:lstStyle/>
          <a:p>
            <a:pPr algn="l"/>
            <a:r>
              <a:rPr lang="en-US" b="0" i="0" dirty="0">
                <a:solidFill>
                  <a:srgbClr val="E3E1DE"/>
                </a:solidFill>
                <a:effectLst/>
                <a:latin typeface="Verdana" panose="020B0604030504040204" pitchFamily="34" charset="0"/>
              </a:rPr>
              <a:t>Each component in React has a lifecycle which you can monitor and manipulate during its three main phases.</a:t>
            </a:r>
          </a:p>
          <a:p>
            <a:pPr algn="l"/>
            <a:r>
              <a:rPr lang="en-US" b="0" i="0" dirty="0">
                <a:solidFill>
                  <a:srgbClr val="E3E1DE"/>
                </a:solidFill>
                <a:effectLst/>
                <a:latin typeface="Verdana" panose="020B0604030504040204" pitchFamily="34" charset="0"/>
              </a:rPr>
              <a:t>The three phases are: </a:t>
            </a:r>
            <a:r>
              <a:rPr lang="en-US" b="1" i="0" dirty="0">
                <a:solidFill>
                  <a:srgbClr val="E3E1DE"/>
                </a:solidFill>
                <a:effectLst/>
                <a:latin typeface="Verdana" panose="020B0604030504040204" pitchFamily="34" charset="0"/>
              </a:rPr>
              <a:t>Mounting</a:t>
            </a:r>
            <a:r>
              <a:rPr lang="en-US" b="0" i="0" dirty="0">
                <a:solidFill>
                  <a:srgbClr val="E3E1DE"/>
                </a:solidFill>
                <a:effectLst/>
                <a:latin typeface="Verdana" panose="020B0604030504040204" pitchFamily="34" charset="0"/>
              </a:rPr>
              <a:t>, </a:t>
            </a:r>
            <a:r>
              <a:rPr lang="en-US" b="1" i="0" dirty="0">
                <a:solidFill>
                  <a:srgbClr val="E3E1DE"/>
                </a:solidFill>
                <a:effectLst/>
                <a:latin typeface="Verdana" panose="020B0604030504040204" pitchFamily="34" charset="0"/>
              </a:rPr>
              <a:t>Updating</a:t>
            </a:r>
            <a:r>
              <a:rPr lang="en-US" b="0" i="0" dirty="0">
                <a:solidFill>
                  <a:srgbClr val="E3E1DE"/>
                </a:solidFill>
                <a:effectLst/>
                <a:latin typeface="Verdana" panose="020B0604030504040204" pitchFamily="34" charset="0"/>
              </a:rPr>
              <a:t>, and </a:t>
            </a:r>
            <a:r>
              <a:rPr lang="en-US" b="1" i="0" dirty="0">
                <a:solidFill>
                  <a:srgbClr val="E3E1DE"/>
                </a:solidFill>
                <a:effectLst/>
                <a:latin typeface="Verdana" panose="020B0604030504040204" pitchFamily="34" charset="0"/>
              </a:rPr>
              <a:t>Unmounting</a:t>
            </a:r>
            <a:r>
              <a:rPr lang="en-US" b="0" i="0" dirty="0">
                <a:solidFill>
                  <a:srgbClr val="E3E1DE"/>
                </a:solidFill>
                <a:effectLst/>
                <a:latin typeface="Verdana" panose="020B0604030504040204" pitchFamily="34" charset="0"/>
              </a:rPr>
              <a:t>.</a:t>
            </a:r>
          </a:p>
          <a:p>
            <a:endParaRPr lang="en-US" dirty="0"/>
          </a:p>
        </p:txBody>
      </p:sp>
      <p:sp>
        <p:nvSpPr>
          <p:cNvPr id="4" name="Footer Placeholder 3">
            <a:extLst>
              <a:ext uri="{FF2B5EF4-FFF2-40B4-BE49-F238E27FC236}">
                <a16:creationId xmlns:a16="http://schemas.microsoft.com/office/drawing/2014/main" id="{BDD89168-F7C8-87EC-A1EE-538C0933C425}"/>
              </a:ext>
            </a:extLst>
          </p:cNvPr>
          <p:cNvSpPr>
            <a:spLocks noGrp="1"/>
          </p:cNvSpPr>
          <p:nvPr>
            <p:ph type="ftr" sz="quarter" idx="11"/>
          </p:nvPr>
        </p:nvSpPr>
        <p:spPr/>
        <p:txBody>
          <a:bodyPr/>
          <a:lstStyle/>
          <a:p>
            <a:r>
              <a:rPr lang="en-US"/>
              <a:t>Compiled by Zavaar Shah https://github.com/thatziv</a:t>
            </a:r>
          </a:p>
        </p:txBody>
      </p:sp>
      <p:sp>
        <p:nvSpPr>
          <p:cNvPr id="6" name="TextBox 5">
            <a:extLst>
              <a:ext uri="{FF2B5EF4-FFF2-40B4-BE49-F238E27FC236}">
                <a16:creationId xmlns:a16="http://schemas.microsoft.com/office/drawing/2014/main" id="{41E6DD09-5D62-6675-76CD-0705E95C267A}"/>
              </a:ext>
            </a:extLst>
          </p:cNvPr>
          <p:cNvSpPr txBox="1"/>
          <p:nvPr/>
        </p:nvSpPr>
        <p:spPr>
          <a:xfrm>
            <a:off x="0" y="6405282"/>
            <a:ext cx="6721996" cy="646331"/>
          </a:xfrm>
          <a:prstGeom prst="rect">
            <a:avLst/>
          </a:prstGeom>
          <a:noFill/>
        </p:spPr>
        <p:txBody>
          <a:bodyPr wrap="square">
            <a:spAutoFit/>
          </a:bodyPr>
          <a:lstStyle/>
          <a:p>
            <a:r>
              <a:rPr lang="en-US" dirty="0">
                <a:hlinkClick r:id="rId2"/>
              </a:rPr>
              <a:t>https://www.w3schools.com/react/react_lifecycle.asp</a:t>
            </a:r>
            <a:endParaRPr lang="en-US" dirty="0"/>
          </a:p>
          <a:p>
            <a:endParaRPr lang="en-US" dirty="0"/>
          </a:p>
        </p:txBody>
      </p:sp>
    </p:spTree>
    <p:extLst>
      <p:ext uri="{BB962C8B-B14F-4D97-AF65-F5344CB8AC3E}">
        <p14:creationId xmlns:p14="http://schemas.microsoft.com/office/powerpoint/2010/main" val="126668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8A43-4AFE-BE5F-32AF-E7B9FDECED37}"/>
              </a:ext>
            </a:extLst>
          </p:cNvPr>
          <p:cNvSpPr>
            <a:spLocks noGrp="1"/>
          </p:cNvSpPr>
          <p:nvPr>
            <p:ph type="title"/>
          </p:nvPr>
        </p:nvSpPr>
        <p:spPr>
          <a:xfrm>
            <a:off x="578735" y="47270"/>
            <a:ext cx="9404723" cy="901854"/>
          </a:xfrm>
        </p:spPr>
        <p:txBody>
          <a:bodyPr/>
          <a:lstStyle/>
          <a:p>
            <a:r>
              <a:rPr lang="en-US" dirty="0"/>
              <a:t>React Basics – Hooks: </a:t>
            </a:r>
            <a:r>
              <a:rPr lang="en-US" b="1" dirty="0" err="1"/>
              <a:t>useEffect</a:t>
            </a:r>
            <a:endParaRPr lang="en-US" b="1" dirty="0"/>
          </a:p>
        </p:txBody>
      </p:sp>
      <p:sp>
        <p:nvSpPr>
          <p:cNvPr id="3" name="Footer Placeholder 2">
            <a:extLst>
              <a:ext uri="{FF2B5EF4-FFF2-40B4-BE49-F238E27FC236}">
                <a16:creationId xmlns:a16="http://schemas.microsoft.com/office/drawing/2014/main" id="{4A14D525-6EB6-B6FA-B6D1-8F68FEC73E1E}"/>
              </a:ext>
            </a:extLst>
          </p:cNvPr>
          <p:cNvSpPr>
            <a:spLocks noGrp="1"/>
          </p:cNvSpPr>
          <p:nvPr>
            <p:ph type="ftr" sz="quarter" idx="11"/>
          </p:nvPr>
        </p:nvSpPr>
        <p:spPr/>
        <p:txBody>
          <a:bodyPr/>
          <a:lstStyle/>
          <a:p>
            <a:r>
              <a:rPr lang="en-US"/>
              <a:t>Compiled by Zavaar Shah https://github.com/thatziv</a:t>
            </a:r>
          </a:p>
        </p:txBody>
      </p:sp>
      <p:pic>
        <p:nvPicPr>
          <p:cNvPr id="5" name="Picture 4">
            <a:extLst>
              <a:ext uri="{FF2B5EF4-FFF2-40B4-BE49-F238E27FC236}">
                <a16:creationId xmlns:a16="http://schemas.microsoft.com/office/drawing/2014/main" id="{CE7734B4-4F4D-07A9-B322-E8467D28F142}"/>
              </a:ext>
            </a:extLst>
          </p:cNvPr>
          <p:cNvPicPr>
            <a:picLocks noChangeAspect="1"/>
          </p:cNvPicPr>
          <p:nvPr/>
        </p:nvPicPr>
        <p:blipFill rotWithShape="1">
          <a:blip r:embed="rId2"/>
          <a:srcRect r="7805"/>
          <a:stretch/>
        </p:blipFill>
        <p:spPr>
          <a:xfrm>
            <a:off x="462988" y="949124"/>
            <a:ext cx="6562846" cy="574104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71A4FDF-CDED-E265-F325-C6F0B5F26BC4}"/>
                  </a:ext>
                </a:extLst>
              </p14:cNvPr>
              <p14:cNvContentPartPr/>
              <p14:nvPr/>
            </p14:nvContentPartPr>
            <p14:xfrm>
              <a:off x="3570854" y="2719645"/>
              <a:ext cx="1464120" cy="497880"/>
            </p14:xfrm>
          </p:contentPart>
        </mc:Choice>
        <mc:Fallback xmlns="">
          <p:pic>
            <p:nvPicPr>
              <p:cNvPr id="8" name="Ink 7">
                <a:extLst>
                  <a:ext uri="{FF2B5EF4-FFF2-40B4-BE49-F238E27FC236}">
                    <a16:creationId xmlns:a16="http://schemas.microsoft.com/office/drawing/2014/main" id="{C71A4FDF-CDED-E265-F325-C6F0B5F26BC4}"/>
                  </a:ext>
                </a:extLst>
              </p:cNvPr>
              <p:cNvPicPr/>
              <p:nvPr/>
            </p:nvPicPr>
            <p:blipFill>
              <a:blip r:embed="rId4"/>
              <a:stretch>
                <a:fillRect/>
              </a:stretch>
            </p:blipFill>
            <p:spPr>
              <a:xfrm>
                <a:off x="3562214" y="2711005"/>
                <a:ext cx="148176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6E64C9E-DF04-3C97-4797-AF688737FC45}"/>
                  </a:ext>
                </a:extLst>
              </p14:cNvPr>
              <p14:cNvContentPartPr/>
              <p14:nvPr/>
            </p14:nvContentPartPr>
            <p14:xfrm>
              <a:off x="4659854" y="3506245"/>
              <a:ext cx="1046880" cy="591480"/>
            </p14:xfrm>
          </p:contentPart>
        </mc:Choice>
        <mc:Fallback xmlns="">
          <p:pic>
            <p:nvPicPr>
              <p:cNvPr id="14" name="Ink 13">
                <a:extLst>
                  <a:ext uri="{FF2B5EF4-FFF2-40B4-BE49-F238E27FC236}">
                    <a16:creationId xmlns:a16="http://schemas.microsoft.com/office/drawing/2014/main" id="{96E64C9E-DF04-3C97-4797-AF688737FC45}"/>
                  </a:ext>
                </a:extLst>
              </p:cNvPr>
              <p:cNvPicPr/>
              <p:nvPr/>
            </p:nvPicPr>
            <p:blipFill>
              <a:blip r:embed="rId6"/>
              <a:stretch>
                <a:fillRect/>
              </a:stretch>
            </p:blipFill>
            <p:spPr>
              <a:xfrm>
                <a:off x="4650854" y="3497605"/>
                <a:ext cx="10645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11260C74-E32E-00B1-4629-6DE98EE17FCE}"/>
                  </a:ext>
                </a:extLst>
              </p14:cNvPr>
              <p14:cNvContentPartPr/>
              <p14:nvPr/>
            </p14:nvContentPartPr>
            <p14:xfrm>
              <a:off x="3425774" y="4386445"/>
              <a:ext cx="1811160" cy="884880"/>
            </p14:xfrm>
          </p:contentPart>
        </mc:Choice>
        <mc:Fallback xmlns="">
          <p:pic>
            <p:nvPicPr>
              <p:cNvPr id="17" name="Ink 16">
                <a:extLst>
                  <a:ext uri="{FF2B5EF4-FFF2-40B4-BE49-F238E27FC236}">
                    <a16:creationId xmlns:a16="http://schemas.microsoft.com/office/drawing/2014/main" id="{11260C74-E32E-00B1-4629-6DE98EE17FCE}"/>
                  </a:ext>
                </a:extLst>
              </p:cNvPr>
              <p:cNvPicPr/>
              <p:nvPr/>
            </p:nvPicPr>
            <p:blipFill>
              <a:blip r:embed="rId8"/>
              <a:stretch>
                <a:fillRect/>
              </a:stretch>
            </p:blipFill>
            <p:spPr>
              <a:xfrm>
                <a:off x="3416774" y="4377805"/>
                <a:ext cx="1828800" cy="902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39E039D0-A452-F1AF-8BE4-3AEEFAC948D1}"/>
                  </a:ext>
                </a:extLst>
              </p14:cNvPr>
              <p14:cNvContentPartPr/>
              <p14:nvPr/>
            </p14:nvContentPartPr>
            <p14:xfrm>
              <a:off x="3384014" y="4305085"/>
              <a:ext cx="195480" cy="169920"/>
            </p14:xfrm>
          </p:contentPart>
        </mc:Choice>
        <mc:Fallback xmlns="">
          <p:pic>
            <p:nvPicPr>
              <p:cNvPr id="19" name="Ink 18">
                <a:extLst>
                  <a:ext uri="{FF2B5EF4-FFF2-40B4-BE49-F238E27FC236}">
                    <a16:creationId xmlns:a16="http://schemas.microsoft.com/office/drawing/2014/main" id="{39E039D0-A452-F1AF-8BE4-3AEEFAC948D1}"/>
                  </a:ext>
                </a:extLst>
              </p:cNvPr>
              <p:cNvPicPr/>
              <p:nvPr/>
            </p:nvPicPr>
            <p:blipFill>
              <a:blip r:embed="rId10"/>
              <a:stretch>
                <a:fillRect/>
              </a:stretch>
            </p:blipFill>
            <p:spPr>
              <a:xfrm>
                <a:off x="3375374" y="4296445"/>
                <a:ext cx="213120" cy="187560"/>
              </a:xfrm>
              <a:prstGeom prst="rect">
                <a:avLst/>
              </a:prstGeom>
            </p:spPr>
          </p:pic>
        </mc:Fallback>
      </mc:AlternateContent>
      <p:sp>
        <p:nvSpPr>
          <p:cNvPr id="20" name="TextBox 19">
            <a:extLst>
              <a:ext uri="{FF2B5EF4-FFF2-40B4-BE49-F238E27FC236}">
                <a16:creationId xmlns:a16="http://schemas.microsoft.com/office/drawing/2014/main" id="{B987502E-5605-32C4-B9BD-2405A2DDEF3B}"/>
              </a:ext>
            </a:extLst>
          </p:cNvPr>
          <p:cNvSpPr txBox="1"/>
          <p:nvPr/>
        </p:nvSpPr>
        <p:spPr>
          <a:xfrm>
            <a:off x="5034974" y="2488557"/>
            <a:ext cx="2905259" cy="646331"/>
          </a:xfrm>
          <a:prstGeom prst="rect">
            <a:avLst/>
          </a:prstGeom>
          <a:noFill/>
        </p:spPr>
        <p:txBody>
          <a:bodyPr wrap="square" rtlCol="0">
            <a:spAutoFit/>
          </a:bodyPr>
          <a:lstStyle/>
          <a:p>
            <a:r>
              <a:rPr lang="en-US" dirty="0"/>
              <a:t>Triggers when </a:t>
            </a:r>
            <a:r>
              <a:rPr lang="en-US" b="1" dirty="0"/>
              <a:t>mounted &amp; [any state] updates</a:t>
            </a:r>
          </a:p>
        </p:txBody>
      </p:sp>
      <p:sp>
        <p:nvSpPr>
          <p:cNvPr id="21" name="TextBox 20">
            <a:extLst>
              <a:ext uri="{FF2B5EF4-FFF2-40B4-BE49-F238E27FC236}">
                <a16:creationId xmlns:a16="http://schemas.microsoft.com/office/drawing/2014/main" id="{B61F3A40-E8E6-F7F9-45EE-D6E8BBBB8D02}"/>
              </a:ext>
            </a:extLst>
          </p:cNvPr>
          <p:cNvSpPr txBox="1"/>
          <p:nvPr/>
        </p:nvSpPr>
        <p:spPr>
          <a:xfrm>
            <a:off x="5630486" y="3990804"/>
            <a:ext cx="2905259" cy="646331"/>
          </a:xfrm>
          <a:prstGeom prst="rect">
            <a:avLst/>
          </a:prstGeom>
          <a:noFill/>
        </p:spPr>
        <p:txBody>
          <a:bodyPr wrap="square" rtlCol="0">
            <a:spAutoFit/>
          </a:bodyPr>
          <a:lstStyle/>
          <a:p>
            <a:r>
              <a:rPr lang="en-US" dirty="0"/>
              <a:t>Triggers when </a:t>
            </a:r>
            <a:r>
              <a:rPr lang="en-US" b="1" dirty="0"/>
              <a:t>unmounted</a:t>
            </a:r>
          </a:p>
        </p:txBody>
      </p:sp>
      <p:sp>
        <p:nvSpPr>
          <p:cNvPr id="22" name="TextBox 21">
            <a:extLst>
              <a:ext uri="{FF2B5EF4-FFF2-40B4-BE49-F238E27FC236}">
                <a16:creationId xmlns:a16="http://schemas.microsoft.com/office/drawing/2014/main" id="{E7543925-4DBE-BD03-A7D5-D4F5B5A41F63}"/>
              </a:ext>
            </a:extLst>
          </p:cNvPr>
          <p:cNvSpPr txBox="1"/>
          <p:nvPr/>
        </p:nvSpPr>
        <p:spPr>
          <a:xfrm>
            <a:off x="5120512" y="5266645"/>
            <a:ext cx="2905259" cy="646331"/>
          </a:xfrm>
          <a:prstGeom prst="rect">
            <a:avLst/>
          </a:prstGeom>
          <a:noFill/>
        </p:spPr>
        <p:txBody>
          <a:bodyPr wrap="square" rtlCol="0">
            <a:spAutoFit/>
          </a:bodyPr>
          <a:lstStyle/>
          <a:p>
            <a:r>
              <a:rPr lang="en-US" dirty="0"/>
              <a:t>Triggers when “count” state </a:t>
            </a:r>
            <a:r>
              <a:rPr lang="en-US" b="1" dirty="0"/>
              <a:t>updates</a:t>
            </a:r>
          </a:p>
        </p:txBody>
      </p:sp>
    </p:spTree>
    <p:extLst>
      <p:ext uri="{BB962C8B-B14F-4D97-AF65-F5344CB8AC3E}">
        <p14:creationId xmlns:p14="http://schemas.microsoft.com/office/powerpoint/2010/main" val="400438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E405-FD89-A98A-FE9A-B8F9A48346FD}"/>
              </a:ext>
            </a:extLst>
          </p:cNvPr>
          <p:cNvSpPr>
            <a:spLocks noGrp="1"/>
          </p:cNvSpPr>
          <p:nvPr>
            <p:ph type="title"/>
          </p:nvPr>
        </p:nvSpPr>
        <p:spPr/>
        <p:txBody>
          <a:bodyPr/>
          <a:lstStyle/>
          <a:p>
            <a:r>
              <a:rPr lang="en-US" dirty="0"/>
              <a:t>React Basics – Hooks: </a:t>
            </a:r>
            <a:r>
              <a:rPr lang="en-US" b="1" dirty="0" err="1"/>
              <a:t>useEffect</a:t>
            </a:r>
            <a:endParaRPr lang="en-US" b="1" dirty="0"/>
          </a:p>
        </p:txBody>
      </p:sp>
      <p:pic>
        <p:nvPicPr>
          <p:cNvPr id="6" name="Content Placeholder 5">
            <a:extLst>
              <a:ext uri="{FF2B5EF4-FFF2-40B4-BE49-F238E27FC236}">
                <a16:creationId xmlns:a16="http://schemas.microsoft.com/office/drawing/2014/main" id="{9F53A5EE-6EAB-822F-36FE-FC52BB13DE40}"/>
              </a:ext>
            </a:extLst>
          </p:cNvPr>
          <p:cNvPicPr>
            <a:picLocks noGrp="1" noChangeAspect="1"/>
          </p:cNvPicPr>
          <p:nvPr>
            <p:ph idx="1"/>
          </p:nvPr>
        </p:nvPicPr>
        <p:blipFill>
          <a:blip r:embed="rId2"/>
          <a:stretch>
            <a:fillRect/>
          </a:stretch>
        </p:blipFill>
        <p:spPr>
          <a:xfrm>
            <a:off x="646111" y="1511764"/>
            <a:ext cx="10095498" cy="4673136"/>
          </a:xfrm>
        </p:spPr>
      </p:pic>
      <p:sp>
        <p:nvSpPr>
          <p:cNvPr id="4" name="Footer Placeholder 3">
            <a:extLst>
              <a:ext uri="{FF2B5EF4-FFF2-40B4-BE49-F238E27FC236}">
                <a16:creationId xmlns:a16="http://schemas.microsoft.com/office/drawing/2014/main" id="{1DDD16ED-0662-18C2-F77A-FBD710770675}"/>
              </a:ext>
            </a:extLst>
          </p:cNvPr>
          <p:cNvSpPr>
            <a:spLocks noGrp="1"/>
          </p:cNvSpPr>
          <p:nvPr>
            <p:ph type="ftr" sz="quarter" idx="11"/>
          </p:nvPr>
        </p:nvSpPr>
        <p:spPr/>
        <p:txBody>
          <a:bodyPr/>
          <a:lstStyle/>
          <a:p>
            <a:r>
              <a:rPr lang="en-US"/>
              <a:t>Compiled by Zavaar Shah https://github.com/thatziv</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895CD49-6AFD-CDEF-2821-8C94E0B7018C}"/>
                  </a:ext>
                </a:extLst>
              </p14:cNvPr>
              <p14:cNvContentPartPr/>
              <p14:nvPr/>
            </p14:nvContentPartPr>
            <p14:xfrm>
              <a:off x="3008480" y="3554600"/>
              <a:ext cx="354960" cy="1106640"/>
            </p14:xfrm>
          </p:contentPart>
        </mc:Choice>
        <mc:Fallback xmlns="">
          <p:pic>
            <p:nvPicPr>
              <p:cNvPr id="7" name="Ink 6">
                <a:extLst>
                  <a:ext uri="{FF2B5EF4-FFF2-40B4-BE49-F238E27FC236}">
                    <a16:creationId xmlns:a16="http://schemas.microsoft.com/office/drawing/2014/main" id="{7895CD49-6AFD-CDEF-2821-8C94E0B7018C}"/>
                  </a:ext>
                </a:extLst>
              </p:cNvPr>
              <p:cNvPicPr/>
              <p:nvPr/>
            </p:nvPicPr>
            <p:blipFill>
              <a:blip r:embed="rId4"/>
              <a:stretch>
                <a:fillRect/>
              </a:stretch>
            </p:blipFill>
            <p:spPr>
              <a:xfrm>
                <a:off x="2999840" y="3545960"/>
                <a:ext cx="372600" cy="112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0E9C144-38E8-15BF-5D4A-CA403C73BB82}"/>
                  </a:ext>
                </a:extLst>
              </p14:cNvPr>
              <p14:cNvContentPartPr/>
              <p14:nvPr/>
            </p14:nvContentPartPr>
            <p14:xfrm>
              <a:off x="2980400" y="4748720"/>
              <a:ext cx="207000" cy="1079280"/>
            </p14:xfrm>
          </p:contentPart>
        </mc:Choice>
        <mc:Fallback xmlns="">
          <p:pic>
            <p:nvPicPr>
              <p:cNvPr id="8" name="Ink 7">
                <a:extLst>
                  <a:ext uri="{FF2B5EF4-FFF2-40B4-BE49-F238E27FC236}">
                    <a16:creationId xmlns:a16="http://schemas.microsoft.com/office/drawing/2014/main" id="{30E9C144-38E8-15BF-5D4A-CA403C73BB82}"/>
                  </a:ext>
                </a:extLst>
              </p:cNvPr>
              <p:cNvPicPr/>
              <p:nvPr/>
            </p:nvPicPr>
            <p:blipFill>
              <a:blip r:embed="rId6"/>
              <a:stretch>
                <a:fillRect/>
              </a:stretch>
            </p:blipFill>
            <p:spPr>
              <a:xfrm>
                <a:off x="2971760" y="4739720"/>
                <a:ext cx="224640" cy="1096920"/>
              </a:xfrm>
              <a:prstGeom prst="rect">
                <a:avLst/>
              </a:prstGeom>
            </p:spPr>
          </p:pic>
        </mc:Fallback>
      </mc:AlternateContent>
      <p:grpSp>
        <p:nvGrpSpPr>
          <p:cNvPr id="16" name="Group 15">
            <a:extLst>
              <a:ext uri="{FF2B5EF4-FFF2-40B4-BE49-F238E27FC236}">
                <a16:creationId xmlns:a16="http://schemas.microsoft.com/office/drawing/2014/main" id="{D095D391-65C3-ABBE-BA14-CD9E815DB4B1}"/>
              </a:ext>
            </a:extLst>
          </p:cNvPr>
          <p:cNvGrpSpPr/>
          <p:nvPr/>
        </p:nvGrpSpPr>
        <p:grpSpPr>
          <a:xfrm>
            <a:off x="2692040" y="3860240"/>
            <a:ext cx="174240" cy="303840"/>
            <a:chOff x="2692040" y="3860240"/>
            <a:chExt cx="174240" cy="303840"/>
          </a:xfrm>
        </p:grpSpPr>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EEDC66E7-111C-59B3-6F56-D4A8EF3D5038}"/>
                    </a:ext>
                  </a:extLst>
                </p14:cNvPr>
                <p14:cNvContentPartPr/>
                <p14:nvPr/>
              </p14:nvContentPartPr>
              <p14:xfrm>
                <a:off x="2730200" y="3860240"/>
                <a:ext cx="41040" cy="303840"/>
              </p14:xfrm>
            </p:contentPart>
          </mc:Choice>
          <mc:Fallback xmlns="">
            <p:pic>
              <p:nvPicPr>
                <p:cNvPr id="12" name="Ink 11">
                  <a:extLst>
                    <a:ext uri="{FF2B5EF4-FFF2-40B4-BE49-F238E27FC236}">
                      <a16:creationId xmlns:a16="http://schemas.microsoft.com/office/drawing/2014/main" id="{EEDC66E7-111C-59B3-6F56-D4A8EF3D5038}"/>
                    </a:ext>
                  </a:extLst>
                </p:cNvPr>
                <p:cNvPicPr/>
                <p:nvPr/>
              </p:nvPicPr>
              <p:blipFill>
                <a:blip r:embed="rId8"/>
                <a:stretch>
                  <a:fillRect/>
                </a:stretch>
              </p:blipFill>
              <p:spPr>
                <a:xfrm>
                  <a:off x="2721200" y="3851600"/>
                  <a:ext cx="586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7FF6DEE-FAE2-A209-763B-582A4E4F5980}"/>
                    </a:ext>
                  </a:extLst>
                </p14:cNvPr>
                <p14:cNvContentPartPr/>
                <p14:nvPr/>
              </p14:nvContentPartPr>
              <p14:xfrm>
                <a:off x="2692040" y="3974360"/>
                <a:ext cx="174240" cy="360"/>
              </p14:xfrm>
            </p:contentPart>
          </mc:Choice>
          <mc:Fallback xmlns="">
            <p:pic>
              <p:nvPicPr>
                <p:cNvPr id="15" name="Ink 14">
                  <a:extLst>
                    <a:ext uri="{FF2B5EF4-FFF2-40B4-BE49-F238E27FC236}">
                      <a16:creationId xmlns:a16="http://schemas.microsoft.com/office/drawing/2014/main" id="{37FF6DEE-FAE2-A209-763B-582A4E4F5980}"/>
                    </a:ext>
                  </a:extLst>
                </p:cNvPr>
                <p:cNvPicPr/>
                <p:nvPr/>
              </p:nvPicPr>
              <p:blipFill>
                <a:blip r:embed="rId10"/>
                <a:stretch>
                  <a:fillRect/>
                </a:stretch>
              </p:blipFill>
              <p:spPr>
                <a:xfrm>
                  <a:off x="2683400" y="3965720"/>
                  <a:ext cx="1918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FA1C6D7F-A077-0F58-93F2-1F1A6FE55130}"/>
                  </a:ext>
                </a:extLst>
              </p14:cNvPr>
              <p14:cNvContentPartPr/>
              <p14:nvPr/>
            </p14:nvContentPartPr>
            <p14:xfrm>
              <a:off x="2692040" y="5264600"/>
              <a:ext cx="196560" cy="19440"/>
            </p14:xfrm>
          </p:contentPart>
        </mc:Choice>
        <mc:Fallback xmlns="">
          <p:pic>
            <p:nvPicPr>
              <p:cNvPr id="17" name="Ink 16">
                <a:extLst>
                  <a:ext uri="{FF2B5EF4-FFF2-40B4-BE49-F238E27FC236}">
                    <a16:creationId xmlns:a16="http://schemas.microsoft.com/office/drawing/2014/main" id="{FA1C6D7F-A077-0F58-93F2-1F1A6FE55130}"/>
                  </a:ext>
                </a:extLst>
              </p:cNvPr>
              <p:cNvPicPr/>
              <p:nvPr/>
            </p:nvPicPr>
            <p:blipFill>
              <a:blip r:embed="rId12"/>
              <a:stretch>
                <a:fillRect/>
              </a:stretch>
            </p:blipFill>
            <p:spPr>
              <a:xfrm>
                <a:off x="2683400" y="5255600"/>
                <a:ext cx="214200" cy="37080"/>
              </a:xfrm>
              <a:prstGeom prst="rect">
                <a:avLst/>
              </a:prstGeom>
            </p:spPr>
          </p:pic>
        </mc:Fallback>
      </mc:AlternateContent>
    </p:spTree>
    <p:extLst>
      <p:ext uri="{BB962C8B-B14F-4D97-AF65-F5344CB8AC3E}">
        <p14:creationId xmlns:p14="http://schemas.microsoft.com/office/powerpoint/2010/main" val="176233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51C6-0B47-545E-47D5-D9873974C7CB}"/>
              </a:ext>
            </a:extLst>
          </p:cNvPr>
          <p:cNvSpPr>
            <a:spLocks noGrp="1"/>
          </p:cNvSpPr>
          <p:nvPr>
            <p:ph type="title"/>
          </p:nvPr>
        </p:nvSpPr>
        <p:spPr/>
        <p:txBody>
          <a:bodyPr/>
          <a:lstStyle/>
          <a:p>
            <a:r>
              <a:rPr lang="en-US" dirty="0"/>
              <a:t>React Basics – Hooks: </a:t>
            </a:r>
            <a:r>
              <a:rPr lang="en-US" b="1" dirty="0" err="1"/>
              <a:t>useRef</a:t>
            </a:r>
            <a:endParaRPr lang="en-US" b="1" dirty="0"/>
          </a:p>
        </p:txBody>
      </p:sp>
      <p:sp>
        <p:nvSpPr>
          <p:cNvPr id="3" name="Content Placeholder 2">
            <a:extLst>
              <a:ext uri="{FF2B5EF4-FFF2-40B4-BE49-F238E27FC236}">
                <a16:creationId xmlns:a16="http://schemas.microsoft.com/office/drawing/2014/main" id="{8E7BA5C5-2CB1-2C3D-680B-6BCC42634974}"/>
              </a:ext>
            </a:extLst>
          </p:cNvPr>
          <p:cNvSpPr>
            <a:spLocks noGrp="1"/>
          </p:cNvSpPr>
          <p:nvPr>
            <p:ph idx="1"/>
          </p:nvPr>
        </p:nvSpPr>
        <p:spPr>
          <a:xfrm>
            <a:off x="5495082" y="1447800"/>
            <a:ext cx="5045905" cy="1795182"/>
          </a:xfrm>
        </p:spPr>
        <p:txBody>
          <a:bodyPr/>
          <a:lstStyle/>
          <a:p>
            <a:r>
              <a:rPr lang="en-US" b="1" dirty="0" err="1"/>
              <a:t>useRef</a:t>
            </a:r>
            <a:r>
              <a:rPr lang="en-US" dirty="0"/>
              <a:t> allows us to interact with the JS DOM more easily. This let’s us take values other elements to parse user input. </a:t>
            </a:r>
          </a:p>
        </p:txBody>
      </p:sp>
      <p:sp>
        <p:nvSpPr>
          <p:cNvPr id="4" name="Footer Placeholder 3">
            <a:extLst>
              <a:ext uri="{FF2B5EF4-FFF2-40B4-BE49-F238E27FC236}">
                <a16:creationId xmlns:a16="http://schemas.microsoft.com/office/drawing/2014/main" id="{1E037A0E-9737-4235-FE34-658B30C9CBF4}"/>
              </a:ext>
            </a:extLst>
          </p:cNvPr>
          <p:cNvSpPr>
            <a:spLocks noGrp="1"/>
          </p:cNvSpPr>
          <p:nvPr>
            <p:ph type="ftr" sz="quarter" idx="11"/>
          </p:nvPr>
        </p:nvSpPr>
        <p:spPr/>
        <p:txBody>
          <a:bodyPr/>
          <a:lstStyle/>
          <a:p>
            <a:r>
              <a:rPr lang="en-US"/>
              <a:t>Compiled by Zavaar Shah https://github.com/thatziv</a:t>
            </a:r>
          </a:p>
        </p:txBody>
      </p:sp>
      <p:pic>
        <p:nvPicPr>
          <p:cNvPr id="2050" name="Picture 2">
            <a:extLst>
              <a:ext uri="{FF2B5EF4-FFF2-40B4-BE49-F238E27FC236}">
                <a16:creationId xmlns:a16="http://schemas.microsoft.com/office/drawing/2014/main" id="{CFD8582C-9584-804E-9E15-2538C6EC9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679" y="3377697"/>
            <a:ext cx="5045905" cy="25617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D7F8515-4788-A83A-7E08-079192C71A8D}"/>
              </a:ext>
            </a:extLst>
          </p:cNvPr>
          <p:cNvPicPr>
            <a:picLocks noChangeAspect="1"/>
          </p:cNvPicPr>
          <p:nvPr/>
        </p:nvPicPr>
        <p:blipFill>
          <a:blip r:embed="rId3"/>
          <a:stretch>
            <a:fillRect/>
          </a:stretch>
        </p:blipFill>
        <p:spPr>
          <a:xfrm>
            <a:off x="646111" y="1152983"/>
            <a:ext cx="4484489" cy="5383454"/>
          </a:xfrm>
          <a:prstGeom prst="rect">
            <a:avLst/>
          </a:prstGeom>
        </p:spPr>
      </p:pic>
    </p:spTree>
    <p:extLst>
      <p:ext uri="{BB962C8B-B14F-4D97-AF65-F5344CB8AC3E}">
        <p14:creationId xmlns:p14="http://schemas.microsoft.com/office/powerpoint/2010/main" val="44169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4AD6-7763-9B14-3728-850F7CE11E4C}"/>
              </a:ext>
            </a:extLst>
          </p:cNvPr>
          <p:cNvSpPr>
            <a:spLocks noGrp="1"/>
          </p:cNvSpPr>
          <p:nvPr>
            <p:ph type="title"/>
          </p:nvPr>
        </p:nvSpPr>
        <p:spPr/>
        <p:txBody>
          <a:bodyPr/>
          <a:lstStyle/>
          <a:p>
            <a:r>
              <a:rPr lang="en-US" dirty="0"/>
              <a:t>What is React?</a:t>
            </a:r>
          </a:p>
        </p:txBody>
      </p:sp>
      <p:sp>
        <p:nvSpPr>
          <p:cNvPr id="3" name="Content Placeholder 2">
            <a:extLst>
              <a:ext uri="{FF2B5EF4-FFF2-40B4-BE49-F238E27FC236}">
                <a16:creationId xmlns:a16="http://schemas.microsoft.com/office/drawing/2014/main" id="{65148CCA-10D2-3548-00D9-95CD6E7466F0}"/>
              </a:ext>
            </a:extLst>
          </p:cNvPr>
          <p:cNvSpPr>
            <a:spLocks noGrp="1"/>
          </p:cNvSpPr>
          <p:nvPr>
            <p:ph idx="1"/>
          </p:nvPr>
        </p:nvSpPr>
        <p:spPr>
          <a:xfrm>
            <a:off x="1103312" y="2052918"/>
            <a:ext cx="9145211" cy="4195481"/>
          </a:xfrm>
        </p:spPr>
        <p:txBody>
          <a:bodyPr/>
          <a:lstStyle/>
          <a:p>
            <a:pPr algn="l"/>
            <a:r>
              <a:rPr lang="en-US" b="0" i="0" dirty="0">
                <a:solidFill>
                  <a:srgbClr val="E3E1DE"/>
                </a:solidFill>
                <a:effectLst/>
                <a:latin typeface="-apple-system"/>
              </a:rPr>
              <a:t>React is a declarative, efficient, and flexible JavaScript library for building user interfaces. It lets you compose complex UIs from small and isolated pieces of code called “components”.</a:t>
            </a:r>
          </a:p>
          <a:p>
            <a:r>
              <a:rPr lang="en-US" dirty="0"/>
              <a:t>Hello world:</a:t>
            </a:r>
            <a:br>
              <a:rPr lang="en-US" dirty="0"/>
            </a:br>
            <a:endParaRPr lang="en-US" dirty="0"/>
          </a:p>
        </p:txBody>
      </p:sp>
      <p:sp>
        <p:nvSpPr>
          <p:cNvPr id="4" name="Footer Placeholder 3">
            <a:extLst>
              <a:ext uri="{FF2B5EF4-FFF2-40B4-BE49-F238E27FC236}">
                <a16:creationId xmlns:a16="http://schemas.microsoft.com/office/drawing/2014/main" id="{BA35FD7F-068E-E425-32D8-F89A05AFE4CE}"/>
              </a:ext>
            </a:extLst>
          </p:cNvPr>
          <p:cNvSpPr>
            <a:spLocks noGrp="1"/>
          </p:cNvSpPr>
          <p:nvPr>
            <p:ph type="ftr" sz="quarter" idx="11"/>
          </p:nvPr>
        </p:nvSpPr>
        <p:spPr/>
        <p:txBody>
          <a:bodyPr/>
          <a:lstStyle/>
          <a:p>
            <a:r>
              <a:rPr lang="en-US"/>
              <a:t>Compiled by Zavaar Shah https://github.com/thatziv</a:t>
            </a:r>
          </a:p>
        </p:txBody>
      </p:sp>
      <p:pic>
        <p:nvPicPr>
          <p:cNvPr id="8" name="Picture 7">
            <a:extLst>
              <a:ext uri="{FF2B5EF4-FFF2-40B4-BE49-F238E27FC236}">
                <a16:creationId xmlns:a16="http://schemas.microsoft.com/office/drawing/2014/main" id="{77071E40-71EE-20F2-6845-D2672612A88F}"/>
              </a:ext>
            </a:extLst>
          </p:cNvPr>
          <p:cNvPicPr>
            <a:picLocks noChangeAspect="1"/>
          </p:cNvPicPr>
          <p:nvPr/>
        </p:nvPicPr>
        <p:blipFill>
          <a:blip r:embed="rId2"/>
          <a:stretch>
            <a:fillRect/>
          </a:stretch>
        </p:blipFill>
        <p:spPr>
          <a:xfrm>
            <a:off x="969079" y="3033260"/>
            <a:ext cx="6400800" cy="280643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89E2405-F01F-5375-97B4-DE76322B98B1}"/>
                  </a:ext>
                </a:extLst>
              </p14:cNvPr>
              <p14:cNvContentPartPr/>
              <p14:nvPr/>
            </p14:nvContentPartPr>
            <p14:xfrm>
              <a:off x="3646543" y="4231665"/>
              <a:ext cx="3659760" cy="277560"/>
            </p14:xfrm>
          </p:contentPart>
        </mc:Choice>
        <mc:Fallback xmlns="">
          <p:pic>
            <p:nvPicPr>
              <p:cNvPr id="9" name="Ink 8">
                <a:extLst>
                  <a:ext uri="{FF2B5EF4-FFF2-40B4-BE49-F238E27FC236}">
                    <a16:creationId xmlns:a16="http://schemas.microsoft.com/office/drawing/2014/main" id="{489E2405-F01F-5375-97B4-DE76322B98B1}"/>
                  </a:ext>
                </a:extLst>
              </p:cNvPr>
              <p:cNvPicPr/>
              <p:nvPr/>
            </p:nvPicPr>
            <p:blipFill>
              <a:blip r:embed="rId4"/>
              <a:stretch>
                <a:fillRect/>
              </a:stretch>
            </p:blipFill>
            <p:spPr>
              <a:xfrm>
                <a:off x="3637543" y="4223025"/>
                <a:ext cx="3677400" cy="295200"/>
              </a:xfrm>
              <a:prstGeom prst="rect">
                <a:avLst/>
              </a:prstGeom>
            </p:spPr>
          </p:pic>
        </mc:Fallback>
      </mc:AlternateContent>
      <p:sp>
        <p:nvSpPr>
          <p:cNvPr id="12" name="TextBox 11">
            <a:extLst>
              <a:ext uri="{FF2B5EF4-FFF2-40B4-BE49-F238E27FC236}">
                <a16:creationId xmlns:a16="http://schemas.microsoft.com/office/drawing/2014/main" id="{E830D6AF-A417-D65A-D40F-660A383D191E}"/>
              </a:ext>
            </a:extLst>
          </p:cNvPr>
          <p:cNvSpPr txBox="1"/>
          <p:nvPr/>
        </p:nvSpPr>
        <p:spPr>
          <a:xfrm>
            <a:off x="7306303" y="4113312"/>
            <a:ext cx="3259961" cy="646331"/>
          </a:xfrm>
          <a:prstGeom prst="rect">
            <a:avLst/>
          </a:prstGeom>
          <a:noFill/>
        </p:spPr>
        <p:txBody>
          <a:bodyPr wrap="square" rtlCol="0">
            <a:spAutoFit/>
          </a:bodyPr>
          <a:lstStyle/>
          <a:p>
            <a:r>
              <a:rPr lang="en-US" dirty="0"/>
              <a:t>Directly use HTML syntax within JS environment (JSX)</a:t>
            </a:r>
          </a:p>
        </p:txBody>
      </p:sp>
    </p:spTree>
    <p:extLst>
      <p:ext uri="{BB962C8B-B14F-4D97-AF65-F5344CB8AC3E}">
        <p14:creationId xmlns:p14="http://schemas.microsoft.com/office/powerpoint/2010/main" val="114877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9CD-E559-E618-5056-090AE2EB25BD}"/>
              </a:ext>
            </a:extLst>
          </p:cNvPr>
          <p:cNvSpPr>
            <a:spLocks noGrp="1"/>
          </p:cNvSpPr>
          <p:nvPr>
            <p:ph type="title"/>
          </p:nvPr>
        </p:nvSpPr>
        <p:spPr/>
        <p:txBody>
          <a:bodyPr/>
          <a:lstStyle/>
          <a:p>
            <a:r>
              <a:rPr lang="en-US" dirty="0"/>
              <a:t>React – Hooks: </a:t>
            </a:r>
            <a:r>
              <a:rPr lang="en-US" b="1" dirty="0" err="1"/>
              <a:t>useContext</a:t>
            </a:r>
            <a:endParaRPr lang="en-US" dirty="0"/>
          </a:p>
        </p:txBody>
      </p:sp>
      <p:sp>
        <p:nvSpPr>
          <p:cNvPr id="3" name="Content Placeholder 2">
            <a:extLst>
              <a:ext uri="{FF2B5EF4-FFF2-40B4-BE49-F238E27FC236}">
                <a16:creationId xmlns:a16="http://schemas.microsoft.com/office/drawing/2014/main" id="{14970CE3-F0C0-EAC9-48FF-E915F131EF82}"/>
              </a:ext>
            </a:extLst>
          </p:cNvPr>
          <p:cNvSpPr>
            <a:spLocks noGrp="1"/>
          </p:cNvSpPr>
          <p:nvPr>
            <p:ph idx="1"/>
          </p:nvPr>
        </p:nvSpPr>
        <p:spPr>
          <a:xfrm>
            <a:off x="1104293" y="1447800"/>
            <a:ext cx="8946541" cy="4195481"/>
          </a:xfrm>
        </p:spPr>
        <p:txBody>
          <a:bodyPr>
            <a:normAutofit/>
          </a:bodyPr>
          <a:lstStyle/>
          <a:p>
            <a:r>
              <a:rPr lang="en-US" sz="2800" dirty="0"/>
              <a:t>Contexts can be a bit tricky but very important when scaling your application up</a:t>
            </a:r>
          </a:p>
          <a:p>
            <a:r>
              <a:rPr lang="en-US" sz="2800" dirty="0"/>
              <a:t>Contexts allow sharing data between components without using props.</a:t>
            </a:r>
          </a:p>
          <a:p>
            <a:pPr lvl="1"/>
            <a:r>
              <a:rPr lang="en-US" sz="2000" b="1" dirty="0"/>
              <a:t>Context Providers</a:t>
            </a:r>
            <a:r>
              <a:rPr lang="en-US" sz="2000" dirty="0"/>
              <a:t> allow for the use of </a:t>
            </a:r>
            <a:r>
              <a:rPr lang="en-US" sz="2000" b="1" dirty="0" err="1"/>
              <a:t>useContext</a:t>
            </a:r>
            <a:r>
              <a:rPr lang="en-US" sz="2000" b="1" dirty="0"/>
              <a:t> </a:t>
            </a:r>
            <a:r>
              <a:rPr lang="en-US" sz="2000" dirty="0"/>
              <a:t>and must be the child of a provider to use its values</a:t>
            </a:r>
          </a:p>
          <a:p>
            <a:pPr lvl="1"/>
            <a:endParaRPr lang="en-US" sz="2400" b="1" dirty="0"/>
          </a:p>
          <a:p>
            <a:endParaRPr lang="en-US" sz="2800" dirty="0"/>
          </a:p>
        </p:txBody>
      </p:sp>
      <p:sp>
        <p:nvSpPr>
          <p:cNvPr id="4" name="Footer Placeholder 3">
            <a:extLst>
              <a:ext uri="{FF2B5EF4-FFF2-40B4-BE49-F238E27FC236}">
                <a16:creationId xmlns:a16="http://schemas.microsoft.com/office/drawing/2014/main" id="{B9CAA90E-5BD0-653A-85BC-995DC552FF63}"/>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2181698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60C2-3D98-5929-5D2B-3268B658C94B}"/>
              </a:ext>
            </a:extLst>
          </p:cNvPr>
          <p:cNvSpPr>
            <a:spLocks noGrp="1"/>
          </p:cNvSpPr>
          <p:nvPr>
            <p:ph type="title"/>
          </p:nvPr>
        </p:nvSpPr>
        <p:spPr>
          <a:xfrm>
            <a:off x="113552" y="101600"/>
            <a:ext cx="9449548" cy="647700"/>
          </a:xfrm>
        </p:spPr>
        <p:txBody>
          <a:bodyPr/>
          <a:lstStyle/>
          <a:p>
            <a:r>
              <a:rPr lang="en-US" sz="3600" dirty="0"/>
              <a:t>React – Hooks: </a:t>
            </a:r>
            <a:r>
              <a:rPr lang="en-US" sz="3600" b="1" dirty="0" err="1"/>
              <a:t>useContext</a:t>
            </a:r>
            <a:endParaRPr lang="en-US" sz="3600" dirty="0"/>
          </a:p>
        </p:txBody>
      </p:sp>
      <p:pic>
        <p:nvPicPr>
          <p:cNvPr id="7" name="Content Placeholder 6">
            <a:extLst>
              <a:ext uri="{FF2B5EF4-FFF2-40B4-BE49-F238E27FC236}">
                <a16:creationId xmlns:a16="http://schemas.microsoft.com/office/drawing/2014/main" id="{DAAF1321-D813-B96C-F54F-530BB6501AB7}"/>
              </a:ext>
            </a:extLst>
          </p:cNvPr>
          <p:cNvPicPr>
            <a:picLocks noGrp="1" noChangeAspect="1"/>
          </p:cNvPicPr>
          <p:nvPr>
            <p:ph idx="1"/>
          </p:nvPr>
        </p:nvPicPr>
        <p:blipFill>
          <a:blip r:embed="rId2"/>
          <a:stretch>
            <a:fillRect/>
          </a:stretch>
        </p:blipFill>
        <p:spPr>
          <a:xfrm>
            <a:off x="0" y="703254"/>
            <a:ext cx="6388100" cy="6154746"/>
          </a:xfrm>
          <a:prstGeom prst="rect">
            <a:avLst/>
          </a:prstGeom>
          <a:ln>
            <a:noFill/>
          </a:ln>
          <a:effectLst>
            <a:outerShdw blurRad="292100" dist="139700" dir="2700000" algn="tl" rotWithShape="0">
              <a:srgbClr val="333333">
                <a:alpha val="65000"/>
              </a:srgbClr>
            </a:outerShdw>
          </a:effectLst>
        </p:spPr>
      </p:pic>
      <p:sp>
        <p:nvSpPr>
          <p:cNvPr id="5" name="Footer Placeholder 4">
            <a:extLst>
              <a:ext uri="{FF2B5EF4-FFF2-40B4-BE49-F238E27FC236}">
                <a16:creationId xmlns:a16="http://schemas.microsoft.com/office/drawing/2014/main" id="{03CDD954-DEDE-DF4E-59A0-57892D35A22E}"/>
              </a:ext>
            </a:extLst>
          </p:cNvPr>
          <p:cNvSpPr>
            <a:spLocks noGrp="1"/>
          </p:cNvSpPr>
          <p:nvPr>
            <p:ph type="ftr" sz="quarter" idx="11"/>
          </p:nvPr>
        </p:nvSpPr>
        <p:spPr/>
        <p:txBody>
          <a:bodyPr/>
          <a:lstStyle/>
          <a:p>
            <a:r>
              <a:rPr lang="en-US"/>
              <a:t>Compiled by Zavaar Shah https://github.com/thatziv</a:t>
            </a:r>
          </a:p>
        </p:txBody>
      </p:sp>
      <p:pic>
        <p:nvPicPr>
          <p:cNvPr id="3074" name="Picture 2">
            <a:extLst>
              <a:ext uri="{FF2B5EF4-FFF2-40B4-BE49-F238E27FC236}">
                <a16:creationId xmlns:a16="http://schemas.microsoft.com/office/drawing/2014/main" id="{4E370524-ADF6-B283-FD6C-B8EFF7D07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652" y="749300"/>
            <a:ext cx="3997325" cy="2299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F0524D3-FE87-9F00-2B97-718689718DE2}"/>
                  </a:ext>
                </a:extLst>
              </p14:cNvPr>
              <p14:cNvContentPartPr/>
              <p14:nvPr/>
            </p14:nvContentPartPr>
            <p14:xfrm>
              <a:off x="3062480" y="1168260"/>
              <a:ext cx="227520" cy="466200"/>
            </p14:xfrm>
          </p:contentPart>
        </mc:Choice>
        <mc:Fallback xmlns="">
          <p:pic>
            <p:nvPicPr>
              <p:cNvPr id="8" name="Ink 7">
                <a:extLst>
                  <a:ext uri="{FF2B5EF4-FFF2-40B4-BE49-F238E27FC236}">
                    <a16:creationId xmlns:a16="http://schemas.microsoft.com/office/drawing/2014/main" id="{6F0524D3-FE87-9F00-2B97-718689718DE2}"/>
                  </a:ext>
                </a:extLst>
              </p:cNvPr>
              <p:cNvPicPr/>
              <p:nvPr/>
            </p:nvPicPr>
            <p:blipFill>
              <a:blip r:embed="rId5"/>
              <a:stretch>
                <a:fillRect/>
              </a:stretch>
            </p:blipFill>
            <p:spPr>
              <a:xfrm>
                <a:off x="3053480" y="1159260"/>
                <a:ext cx="24516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32E570D7-12FB-D769-966D-F37CC2B003E3}"/>
                  </a:ext>
                </a:extLst>
              </p14:cNvPr>
              <p14:cNvContentPartPr/>
              <p14:nvPr/>
            </p14:nvContentPartPr>
            <p14:xfrm>
              <a:off x="3479360" y="4330500"/>
              <a:ext cx="3178080" cy="280800"/>
            </p14:xfrm>
          </p:contentPart>
        </mc:Choice>
        <mc:Fallback xmlns="">
          <p:pic>
            <p:nvPicPr>
              <p:cNvPr id="10" name="Ink 9">
                <a:extLst>
                  <a:ext uri="{FF2B5EF4-FFF2-40B4-BE49-F238E27FC236}">
                    <a16:creationId xmlns:a16="http://schemas.microsoft.com/office/drawing/2014/main" id="{32E570D7-12FB-D769-966D-F37CC2B003E3}"/>
                  </a:ext>
                </a:extLst>
              </p:cNvPr>
              <p:cNvPicPr/>
              <p:nvPr/>
            </p:nvPicPr>
            <p:blipFill>
              <a:blip r:embed="rId7"/>
              <a:stretch>
                <a:fillRect/>
              </a:stretch>
            </p:blipFill>
            <p:spPr>
              <a:xfrm>
                <a:off x="3470720" y="4321500"/>
                <a:ext cx="31957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16AE177C-58A6-E143-2F15-9BE47F715730}"/>
                  </a:ext>
                </a:extLst>
              </p14:cNvPr>
              <p14:cNvContentPartPr/>
              <p14:nvPr/>
            </p14:nvContentPartPr>
            <p14:xfrm>
              <a:off x="3466400" y="4329060"/>
              <a:ext cx="132840" cy="126360"/>
            </p14:xfrm>
          </p:contentPart>
        </mc:Choice>
        <mc:Fallback xmlns="">
          <p:pic>
            <p:nvPicPr>
              <p:cNvPr id="12" name="Ink 11">
                <a:extLst>
                  <a:ext uri="{FF2B5EF4-FFF2-40B4-BE49-F238E27FC236}">
                    <a16:creationId xmlns:a16="http://schemas.microsoft.com/office/drawing/2014/main" id="{16AE177C-58A6-E143-2F15-9BE47F715730}"/>
                  </a:ext>
                </a:extLst>
              </p:cNvPr>
              <p:cNvPicPr/>
              <p:nvPr/>
            </p:nvPicPr>
            <p:blipFill>
              <a:blip r:embed="rId9"/>
              <a:stretch>
                <a:fillRect/>
              </a:stretch>
            </p:blipFill>
            <p:spPr>
              <a:xfrm>
                <a:off x="3457760" y="4320420"/>
                <a:ext cx="150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3D2EF6C4-A3F8-49CE-3E43-54DADC9EB96D}"/>
                  </a:ext>
                </a:extLst>
              </p14:cNvPr>
              <p14:cNvContentPartPr/>
              <p14:nvPr/>
            </p14:nvContentPartPr>
            <p14:xfrm>
              <a:off x="2639120" y="5229420"/>
              <a:ext cx="4206240" cy="1057320"/>
            </p14:xfrm>
          </p:contentPart>
        </mc:Choice>
        <mc:Fallback xmlns="">
          <p:pic>
            <p:nvPicPr>
              <p:cNvPr id="13" name="Ink 12">
                <a:extLst>
                  <a:ext uri="{FF2B5EF4-FFF2-40B4-BE49-F238E27FC236}">
                    <a16:creationId xmlns:a16="http://schemas.microsoft.com/office/drawing/2014/main" id="{3D2EF6C4-A3F8-49CE-3E43-54DADC9EB96D}"/>
                  </a:ext>
                </a:extLst>
              </p:cNvPr>
              <p:cNvPicPr/>
              <p:nvPr/>
            </p:nvPicPr>
            <p:blipFill>
              <a:blip r:embed="rId11"/>
              <a:stretch>
                <a:fillRect/>
              </a:stretch>
            </p:blipFill>
            <p:spPr>
              <a:xfrm>
                <a:off x="2630480" y="5220420"/>
                <a:ext cx="4223880" cy="1074960"/>
              </a:xfrm>
              <a:prstGeom prst="rect">
                <a:avLst/>
              </a:prstGeom>
            </p:spPr>
          </p:pic>
        </mc:Fallback>
      </mc:AlternateContent>
      <p:sp>
        <p:nvSpPr>
          <p:cNvPr id="14" name="TextBox 13">
            <a:extLst>
              <a:ext uri="{FF2B5EF4-FFF2-40B4-BE49-F238E27FC236}">
                <a16:creationId xmlns:a16="http://schemas.microsoft.com/office/drawing/2014/main" id="{3BDA80BD-DCC4-F67B-6053-B6EF2722B114}"/>
              </a:ext>
            </a:extLst>
          </p:cNvPr>
          <p:cNvSpPr txBox="1"/>
          <p:nvPr/>
        </p:nvSpPr>
        <p:spPr>
          <a:xfrm>
            <a:off x="2295246" y="798928"/>
            <a:ext cx="2470548" cy="369332"/>
          </a:xfrm>
          <a:prstGeom prst="rect">
            <a:avLst/>
          </a:prstGeom>
          <a:noFill/>
        </p:spPr>
        <p:txBody>
          <a:bodyPr wrap="none" rtlCol="0">
            <a:spAutoFit/>
          </a:bodyPr>
          <a:lstStyle/>
          <a:p>
            <a:r>
              <a:rPr lang="en-US" dirty="0"/>
              <a:t>Initialize the context </a:t>
            </a:r>
          </a:p>
        </p:txBody>
      </p:sp>
      <p:sp>
        <p:nvSpPr>
          <p:cNvPr id="15" name="TextBox 14">
            <a:extLst>
              <a:ext uri="{FF2B5EF4-FFF2-40B4-BE49-F238E27FC236}">
                <a16:creationId xmlns:a16="http://schemas.microsoft.com/office/drawing/2014/main" id="{46C95AA6-A9FF-E806-E49F-2963AAD3EC0C}"/>
              </a:ext>
            </a:extLst>
          </p:cNvPr>
          <p:cNvSpPr txBox="1"/>
          <p:nvPr/>
        </p:nvSpPr>
        <p:spPr>
          <a:xfrm>
            <a:off x="6657440" y="3886582"/>
            <a:ext cx="4071630" cy="923330"/>
          </a:xfrm>
          <a:prstGeom prst="rect">
            <a:avLst/>
          </a:prstGeom>
          <a:noFill/>
        </p:spPr>
        <p:txBody>
          <a:bodyPr wrap="square" rtlCol="0">
            <a:spAutoFit/>
          </a:bodyPr>
          <a:lstStyle/>
          <a:p>
            <a:r>
              <a:rPr lang="en-US" dirty="0"/>
              <a:t>Pass the value of the context provider to be our counter state’s value</a:t>
            </a:r>
          </a:p>
        </p:txBody>
      </p:sp>
      <p:sp>
        <p:nvSpPr>
          <p:cNvPr id="16" name="TextBox 15">
            <a:extLst>
              <a:ext uri="{FF2B5EF4-FFF2-40B4-BE49-F238E27FC236}">
                <a16:creationId xmlns:a16="http://schemas.microsoft.com/office/drawing/2014/main" id="{342C2727-E193-9872-16C1-BD5CE2B03E43}"/>
              </a:ext>
            </a:extLst>
          </p:cNvPr>
          <p:cNvSpPr txBox="1"/>
          <p:nvPr/>
        </p:nvSpPr>
        <p:spPr>
          <a:xfrm>
            <a:off x="6845360" y="6059072"/>
            <a:ext cx="3975040" cy="646331"/>
          </a:xfrm>
          <a:prstGeom prst="rect">
            <a:avLst/>
          </a:prstGeom>
          <a:noFill/>
        </p:spPr>
        <p:txBody>
          <a:bodyPr wrap="square" rtlCol="0">
            <a:spAutoFit/>
          </a:bodyPr>
          <a:lstStyle/>
          <a:p>
            <a:r>
              <a:rPr lang="en-US" dirty="0"/>
              <a:t>Take the context’s value from its parent (the provider).</a:t>
            </a:r>
          </a:p>
        </p:txBody>
      </p:sp>
    </p:spTree>
    <p:extLst>
      <p:ext uri="{BB962C8B-B14F-4D97-AF65-F5344CB8AC3E}">
        <p14:creationId xmlns:p14="http://schemas.microsoft.com/office/powerpoint/2010/main" val="3770619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9CD-E559-E618-5056-090AE2EB25BD}"/>
              </a:ext>
            </a:extLst>
          </p:cNvPr>
          <p:cNvSpPr>
            <a:spLocks noGrp="1"/>
          </p:cNvSpPr>
          <p:nvPr>
            <p:ph type="title"/>
          </p:nvPr>
        </p:nvSpPr>
        <p:spPr>
          <a:xfrm>
            <a:off x="646111" y="207792"/>
            <a:ext cx="9793289" cy="1400530"/>
          </a:xfrm>
        </p:spPr>
        <p:txBody>
          <a:bodyPr/>
          <a:lstStyle/>
          <a:p>
            <a:r>
              <a:rPr lang="en-US" sz="3200" dirty="0"/>
              <a:t>React Advanced – Hooks:</a:t>
            </a:r>
            <a:r>
              <a:rPr lang="en-US" sz="3200" b="1" dirty="0"/>
              <a:t> *Contexts &amp; Reducers</a:t>
            </a:r>
            <a:endParaRPr lang="en-US" sz="3200" dirty="0"/>
          </a:p>
        </p:txBody>
      </p:sp>
      <p:sp>
        <p:nvSpPr>
          <p:cNvPr id="3" name="Content Placeholder 2">
            <a:extLst>
              <a:ext uri="{FF2B5EF4-FFF2-40B4-BE49-F238E27FC236}">
                <a16:creationId xmlns:a16="http://schemas.microsoft.com/office/drawing/2014/main" id="{14970CE3-F0C0-EAC9-48FF-E915F131EF82}"/>
              </a:ext>
            </a:extLst>
          </p:cNvPr>
          <p:cNvSpPr>
            <a:spLocks noGrp="1"/>
          </p:cNvSpPr>
          <p:nvPr>
            <p:ph idx="1"/>
          </p:nvPr>
        </p:nvSpPr>
        <p:spPr>
          <a:xfrm>
            <a:off x="646111" y="895809"/>
            <a:ext cx="8946541" cy="4195481"/>
          </a:xfrm>
        </p:spPr>
        <p:txBody>
          <a:bodyPr>
            <a:normAutofit/>
          </a:bodyPr>
          <a:lstStyle/>
          <a:p>
            <a:r>
              <a:rPr lang="en-US" sz="2800" dirty="0"/>
              <a:t>You can also change their value from within nested components. </a:t>
            </a:r>
          </a:p>
          <a:p>
            <a:r>
              <a:rPr lang="en-US" sz="2800" dirty="0"/>
              <a:t>This can be done with Reducers.	</a:t>
            </a:r>
          </a:p>
          <a:p>
            <a:pPr lvl="1"/>
            <a:r>
              <a:rPr lang="en-US" dirty="0"/>
              <a:t>Reducers allow for changes to specific sub-values within the state</a:t>
            </a:r>
          </a:p>
          <a:p>
            <a:pPr lvl="1"/>
            <a:r>
              <a:rPr lang="en-US" dirty="0"/>
              <a:t>To change the values of these “sub-values” we would use a dispatch (similar to React-redux).</a:t>
            </a:r>
          </a:p>
          <a:p>
            <a:r>
              <a:rPr lang="en-US" sz="2600" b="1" i="1" dirty="0"/>
              <a:t>This topic is beyond the scope of this session.</a:t>
            </a:r>
          </a:p>
          <a:p>
            <a:pPr lvl="1"/>
            <a:r>
              <a:rPr lang="en-US" sz="2000" dirty="0"/>
              <a:t>To learn more about reducers - </a:t>
            </a:r>
            <a:r>
              <a:rPr lang="en-US" sz="2000" dirty="0">
                <a:hlinkClick r:id="rId2"/>
              </a:rPr>
              <a:t>https://reactjs.org/docs/hooks-reference.html#usereducer</a:t>
            </a:r>
            <a:r>
              <a:rPr lang="en-US" sz="2000" dirty="0"/>
              <a:t> </a:t>
            </a:r>
          </a:p>
          <a:p>
            <a:endParaRPr lang="en-US" sz="2800" dirty="0"/>
          </a:p>
        </p:txBody>
      </p:sp>
      <p:sp>
        <p:nvSpPr>
          <p:cNvPr id="4" name="Footer Placeholder 3">
            <a:extLst>
              <a:ext uri="{FF2B5EF4-FFF2-40B4-BE49-F238E27FC236}">
                <a16:creationId xmlns:a16="http://schemas.microsoft.com/office/drawing/2014/main" id="{B9CAA90E-5BD0-653A-85BC-995DC552FF63}"/>
              </a:ext>
            </a:extLst>
          </p:cNvPr>
          <p:cNvSpPr>
            <a:spLocks noGrp="1"/>
          </p:cNvSpPr>
          <p:nvPr>
            <p:ph type="ftr" sz="quarter" idx="11"/>
          </p:nvPr>
        </p:nvSpPr>
        <p:spPr/>
        <p:txBody>
          <a:bodyPr/>
          <a:lstStyle/>
          <a:p>
            <a:r>
              <a:rPr lang="en-US"/>
              <a:t>Compiled by Zavaar Shah https://github.com/thatziv</a:t>
            </a:r>
          </a:p>
        </p:txBody>
      </p:sp>
      <p:pic>
        <p:nvPicPr>
          <p:cNvPr id="6" name="Picture 5" descr="Diagram&#10;&#10;Description automatically generated">
            <a:extLst>
              <a:ext uri="{FF2B5EF4-FFF2-40B4-BE49-F238E27FC236}">
                <a16:creationId xmlns:a16="http://schemas.microsoft.com/office/drawing/2014/main" id="{A65D2964-F498-3087-41FB-323DA6780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754" y="4492511"/>
            <a:ext cx="3429229" cy="22549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9063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4773-FFB0-A7E9-7E6D-EC6F2C9EDBC1}"/>
              </a:ext>
            </a:extLst>
          </p:cNvPr>
          <p:cNvSpPr>
            <a:spLocks noGrp="1"/>
          </p:cNvSpPr>
          <p:nvPr>
            <p:ph type="title"/>
          </p:nvPr>
        </p:nvSpPr>
        <p:spPr>
          <a:xfrm>
            <a:off x="0" y="0"/>
            <a:ext cx="9404723" cy="1400530"/>
          </a:xfrm>
        </p:spPr>
        <p:txBody>
          <a:bodyPr/>
          <a:lstStyle/>
          <a:p>
            <a:r>
              <a:rPr lang="en-US" dirty="0"/>
              <a:t>React Advanced – </a:t>
            </a:r>
            <a:r>
              <a:rPr lang="en-US" b="1" dirty="0"/>
              <a:t>Routing</a:t>
            </a:r>
            <a:endParaRPr lang="en-US" dirty="0"/>
          </a:p>
        </p:txBody>
      </p:sp>
      <p:sp>
        <p:nvSpPr>
          <p:cNvPr id="3" name="Footer Placeholder 2">
            <a:extLst>
              <a:ext uri="{FF2B5EF4-FFF2-40B4-BE49-F238E27FC236}">
                <a16:creationId xmlns:a16="http://schemas.microsoft.com/office/drawing/2014/main" id="{DBECDAC6-D775-3AC1-461F-D2E38461DB9F}"/>
              </a:ext>
            </a:extLst>
          </p:cNvPr>
          <p:cNvSpPr>
            <a:spLocks noGrp="1"/>
          </p:cNvSpPr>
          <p:nvPr>
            <p:ph type="ftr" sz="quarter" idx="11"/>
          </p:nvPr>
        </p:nvSpPr>
        <p:spPr/>
        <p:txBody>
          <a:bodyPr/>
          <a:lstStyle/>
          <a:p>
            <a:r>
              <a:rPr lang="en-US"/>
              <a:t>Compiled by Zavaar Shah https://github.com/thatziv</a:t>
            </a:r>
          </a:p>
        </p:txBody>
      </p:sp>
      <p:pic>
        <p:nvPicPr>
          <p:cNvPr id="5" name="Picture 4">
            <a:extLst>
              <a:ext uri="{FF2B5EF4-FFF2-40B4-BE49-F238E27FC236}">
                <a16:creationId xmlns:a16="http://schemas.microsoft.com/office/drawing/2014/main" id="{4CCE2892-AAE9-32FC-F2BD-CF0CD6FFA894}"/>
              </a:ext>
            </a:extLst>
          </p:cNvPr>
          <p:cNvPicPr>
            <a:picLocks noChangeAspect="1"/>
          </p:cNvPicPr>
          <p:nvPr/>
        </p:nvPicPr>
        <p:blipFill>
          <a:blip r:embed="rId2"/>
          <a:stretch>
            <a:fillRect/>
          </a:stretch>
        </p:blipFill>
        <p:spPr>
          <a:xfrm>
            <a:off x="0" y="647673"/>
            <a:ext cx="5842000" cy="6289729"/>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F5B782D-34B0-FA88-AD4F-0370F6AEF8D3}"/>
                  </a:ext>
                </a:extLst>
              </p14:cNvPr>
              <p14:cNvContentPartPr/>
              <p14:nvPr/>
            </p14:nvContentPartPr>
            <p14:xfrm>
              <a:off x="6343934" y="1828394"/>
              <a:ext cx="682200" cy="174600"/>
            </p14:xfrm>
          </p:contentPart>
        </mc:Choice>
        <mc:Fallback xmlns="">
          <p:pic>
            <p:nvPicPr>
              <p:cNvPr id="7" name="Ink 6">
                <a:extLst>
                  <a:ext uri="{FF2B5EF4-FFF2-40B4-BE49-F238E27FC236}">
                    <a16:creationId xmlns:a16="http://schemas.microsoft.com/office/drawing/2014/main" id="{8F5B782D-34B0-FA88-AD4F-0370F6AEF8D3}"/>
                  </a:ext>
                </a:extLst>
              </p:cNvPr>
              <p:cNvPicPr/>
              <p:nvPr/>
            </p:nvPicPr>
            <p:blipFill>
              <a:blip r:embed="rId4"/>
              <a:stretch>
                <a:fillRect/>
              </a:stretch>
            </p:blipFill>
            <p:spPr>
              <a:xfrm>
                <a:off x="6334934" y="1819394"/>
                <a:ext cx="6998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23D66D0-1379-8151-5449-069EBB2F8331}"/>
                  </a:ext>
                </a:extLst>
              </p14:cNvPr>
              <p14:cNvContentPartPr/>
              <p14:nvPr/>
            </p14:nvContentPartPr>
            <p14:xfrm>
              <a:off x="2826374" y="1316834"/>
              <a:ext cx="3504960" cy="685440"/>
            </p14:xfrm>
          </p:contentPart>
        </mc:Choice>
        <mc:Fallback xmlns="">
          <p:pic>
            <p:nvPicPr>
              <p:cNvPr id="8" name="Ink 7">
                <a:extLst>
                  <a:ext uri="{FF2B5EF4-FFF2-40B4-BE49-F238E27FC236}">
                    <a16:creationId xmlns:a16="http://schemas.microsoft.com/office/drawing/2014/main" id="{F23D66D0-1379-8151-5449-069EBB2F8331}"/>
                  </a:ext>
                </a:extLst>
              </p:cNvPr>
              <p:cNvPicPr/>
              <p:nvPr/>
            </p:nvPicPr>
            <p:blipFill>
              <a:blip r:embed="rId6"/>
              <a:stretch>
                <a:fillRect/>
              </a:stretch>
            </p:blipFill>
            <p:spPr>
              <a:xfrm>
                <a:off x="2817734" y="1307834"/>
                <a:ext cx="352260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709C77-7017-A48F-8C55-7DA32BB32E8E}"/>
                  </a:ext>
                </a:extLst>
              </p14:cNvPr>
              <p14:cNvContentPartPr/>
              <p14:nvPr/>
            </p14:nvContentPartPr>
            <p14:xfrm>
              <a:off x="2704334" y="1827314"/>
              <a:ext cx="3615480" cy="165240"/>
            </p14:xfrm>
          </p:contentPart>
        </mc:Choice>
        <mc:Fallback xmlns="">
          <p:pic>
            <p:nvPicPr>
              <p:cNvPr id="9" name="Ink 8">
                <a:extLst>
                  <a:ext uri="{FF2B5EF4-FFF2-40B4-BE49-F238E27FC236}">
                    <a16:creationId xmlns:a16="http://schemas.microsoft.com/office/drawing/2014/main" id="{AF709C77-7017-A48F-8C55-7DA32BB32E8E}"/>
                  </a:ext>
                </a:extLst>
              </p:cNvPr>
              <p:cNvPicPr/>
              <p:nvPr/>
            </p:nvPicPr>
            <p:blipFill>
              <a:blip r:embed="rId8"/>
              <a:stretch>
                <a:fillRect/>
              </a:stretch>
            </p:blipFill>
            <p:spPr>
              <a:xfrm>
                <a:off x="2695334" y="1818314"/>
                <a:ext cx="36331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6D521809-9B6B-A492-D587-C8A87F3A714E}"/>
                  </a:ext>
                </a:extLst>
              </p14:cNvPr>
              <p14:cNvContentPartPr/>
              <p14:nvPr/>
            </p14:nvContentPartPr>
            <p14:xfrm>
              <a:off x="3043454" y="2001914"/>
              <a:ext cx="3264840" cy="603360"/>
            </p14:xfrm>
          </p:contentPart>
        </mc:Choice>
        <mc:Fallback xmlns="">
          <p:pic>
            <p:nvPicPr>
              <p:cNvPr id="10" name="Ink 9">
                <a:extLst>
                  <a:ext uri="{FF2B5EF4-FFF2-40B4-BE49-F238E27FC236}">
                    <a16:creationId xmlns:a16="http://schemas.microsoft.com/office/drawing/2014/main" id="{6D521809-9B6B-A492-D587-C8A87F3A714E}"/>
                  </a:ext>
                </a:extLst>
              </p:cNvPr>
              <p:cNvPicPr/>
              <p:nvPr/>
            </p:nvPicPr>
            <p:blipFill>
              <a:blip r:embed="rId10"/>
              <a:stretch>
                <a:fillRect/>
              </a:stretch>
            </p:blipFill>
            <p:spPr>
              <a:xfrm>
                <a:off x="3034454" y="1992914"/>
                <a:ext cx="3282480" cy="621000"/>
              </a:xfrm>
              <a:prstGeom prst="rect">
                <a:avLst/>
              </a:prstGeom>
            </p:spPr>
          </p:pic>
        </mc:Fallback>
      </mc:AlternateContent>
      <p:grpSp>
        <p:nvGrpSpPr>
          <p:cNvPr id="13" name="Group 12">
            <a:extLst>
              <a:ext uri="{FF2B5EF4-FFF2-40B4-BE49-F238E27FC236}">
                <a16:creationId xmlns:a16="http://schemas.microsoft.com/office/drawing/2014/main" id="{0EA0FBF4-7757-0B52-7FF0-5AD3B20D75F5}"/>
              </a:ext>
            </a:extLst>
          </p:cNvPr>
          <p:cNvGrpSpPr/>
          <p:nvPr/>
        </p:nvGrpSpPr>
        <p:grpSpPr>
          <a:xfrm>
            <a:off x="2832854" y="2013794"/>
            <a:ext cx="3453120" cy="1100520"/>
            <a:chOff x="2832854" y="2013794"/>
            <a:chExt cx="3453120" cy="110052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04A3DC9-9AC7-E20A-CD90-B1F004EEFA9C}"/>
                    </a:ext>
                  </a:extLst>
                </p14:cNvPr>
                <p14:cNvContentPartPr/>
                <p14:nvPr/>
              </p14:nvContentPartPr>
              <p14:xfrm>
                <a:off x="2832854" y="2013794"/>
                <a:ext cx="3453120" cy="1100520"/>
              </p14:xfrm>
            </p:contentPart>
          </mc:Choice>
          <mc:Fallback xmlns="">
            <p:pic>
              <p:nvPicPr>
                <p:cNvPr id="11" name="Ink 10">
                  <a:extLst>
                    <a:ext uri="{FF2B5EF4-FFF2-40B4-BE49-F238E27FC236}">
                      <a16:creationId xmlns:a16="http://schemas.microsoft.com/office/drawing/2014/main" id="{A04A3DC9-9AC7-E20A-CD90-B1F004EEFA9C}"/>
                    </a:ext>
                  </a:extLst>
                </p:cNvPr>
                <p:cNvPicPr/>
                <p:nvPr/>
              </p:nvPicPr>
              <p:blipFill>
                <a:blip r:embed="rId12"/>
                <a:stretch>
                  <a:fillRect/>
                </a:stretch>
              </p:blipFill>
              <p:spPr>
                <a:xfrm>
                  <a:off x="2824214" y="2004794"/>
                  <a:ext cx="3470760" cy="1118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B2EDA71-2572-1A63-E41E-E4AFD8135E6F}"/>
                    </a:ext>
                  </a:extLst>
                </p14:cNvPr>
                <p14:cNvContentPartPr/>
                <p14:nvPr/>
              </p14:nvContentPartPr>
              <p14:xfrm>
                <a:off x="3066854" y="2592314"/>
                <a:ext cx="99360" cy="62280"/>
              </p14:xfrm>
            </p:contentPart>
          </mc:Choice>
          <mc:Fallback xmlns="">
            <p:pic>
              <p:nvPicPr>
                <p:cNvPr id="12" name="Ink 11">
                  <a:extLst>
                    <a:ext uri="{FF2B5EF4-FFF2-40B4-BE49-F238E27FC236}">
                      <a16:creationId xmlns:a16="http://schemas.microsoft.com/office/drawing/2014/main" id="{5B2EDA71-2572-1A63-E41E-E4AFD8135E6F}"/>
                    </a:ext>
                  </a:extLst>
                </p:cNvPr>
                <p:cNvPicPr/>
                <p:nvPr/>
              </p:nvPicPr>
              <p:blipFill>
                <a:blip r:embed="rId14"/>
                <a:stretch>
                  <a:fillRect/>
                </a:stretch>
              </p:blipFill>
              <p:spPr>
                <a:xfrm>
                  <a:off x="3058214" y="2583674"/>
                  <a:ext cx="117000" cy="79920"/>
                </a:xfrm>
                <a:prstGeom prst="rect">
                  <a:avLst/>
                </a:prstGeom>
              </p:spPr>
            </p:pic>
          </mc:Fallback>
        </mc:AlternateContent>
      </p:grpSp>
      <p:sp>
        <p:nvSpPr>
          <p:cNvPr id="14" name="TextBox 13">
            <a:extLst>
              <a:ext uri="{FF2B5EF4-FFF2-40B4-BE49-F238E27FC236}">
                <a16:creationId xmlns:a16="http://schemas.microsoft.com/office/drawing/2014/main" id="{3941E117-5912-3F0C-D6F3-C4AF2586127B}"/>
              </a:ext>
            </a:extLst>
          </p:cNvPr>
          <p:cNvSpPr txBox="1"/>
          <p:nvPr/>
        </p:nvSpPr>
        <p:spPr>
          <a:xfrm>
            <a:off x="7038788" y="1504148"/>
            <a:ext cx="3201002" cy="646331"/>
          </a:xfrm>
          <a:prstGeom prst="rect">
            <a:avLst/>
          </a:prstGeom>
          <a:noFill/>
          <a:ln>
            <a:solidFill>
              <a:srgbClr val="C00000"/>
            </a:solidFill>
          </a:ln>
          <a:effectLst>
            <a:outerShdw blurRad="107950" dist="12700" dir="5400000" algn="ctr">
              <a:srgbClr val="000000"/>
            </a:outerShdw>
          </a:effectLst>
        </p:spPr>
        <p:txBody>
          <a:bodyPr wrap="square" rtlCol="0">
            <a:spAutoFit/>
          </a:bodyPr>
          <a:lstStyle/>
          <a:p>
            <a:r>
              <a:rPr lang="en-US" dirty="0"/>
              <a:t>These 4 components represent pages</a:t>
            </a:r>
          </a:p>
        </p:txBody>
      </p:sp>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269BC27F-9300-5CD1-DDF9-4F09C4C29727}"/>
                  </a:ext>
                </a:extLst>
              </p14:cNvPr>
              <p14:cNvContentPartPr/>
              <p14:nvPr/>
            </p14:nvContentPartPr>
            <p14:xfrm>
              <a:off x="2934014" y="2985794"/>
              <a:ext cx="3814200" cy="1543320"/>
            </p14:xfrm>
          </p:contentPart>
        </mc:Choice>
        <mc:Fallback xmlns="">
          <p:pic>
            <p:nvPicPr>
              <p:cNvPr id="17" name="Ink 16">
                <a:extLst>
                  <a:ext uri="{FF2B5EF4-FFF2-40B4-BE49-F238E27FC236}">
                    <a16:creationId xmlns:a16="http://schemas.microsoft.com/office/drawing/2014/main" id="{269BC27F-9300-5CD1-DDF9-4F09C4C29727}"/>
                  </a:ext>
                </a:extLst>
              </p:cNvPr>
              <p:cNvPicPr/>
              <p:nvPr/>
            </p:nvPicPr>
            <p:blipFill>
              <a:blip r:embed="rId16"/>
              <a:stretch>
                <a:fillRect/>
              </a:stretch>
            </p:blipFill>
            <p:spPr>
              <a:xfrm>
                <a:off x="2925374" y="2976794"/>
                <a:ext cx="3831840" cy="1560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A1B30EC8-8F39-7213-BD1B-80D1F4BFA302}"/>
                  </a:ext>
                </a:extLst>
              </p14:cNvPr>
              <p14:cNvContentPartPr/>
              <p14:nvPr/>
            </p14:nvContentPartPr>
            <p14:xfrm>
              <a:off x="3437654" y="4457114"/>
              <a:ext cx="497880" cy="169920"/>
            </p14:xfrm>
          </p:contentPart>
        </mc:Choice>
        <mc:Fallback xmlns="">
          <p:pic>
            <p:nvPicPr>
              <p:cNvPr id="18" name="Ink 17">
                <a:extLst>
                  <a:ext uri="{FF2B5EF4-FFF2-40B4-BE49-F238E27FC236}">
                    <a16:creationId xmlns:a16="http://schemas.microsoft.com/office/drawing/2014/main" id="{A1B30EC8-8F39-7213-BD1B-80D1F4BFA302}"/>
                  </a:ext>
                </a:extLst>
              </p:cNvPr>
              <p:cNvPicPr/>
              <p:nvPr/>
            </p:nvPicPr>
            <p:blipFill>
              <a:blip r:embed="rId18"/>
              <a:stretch>
                <a:fillRect/>
              </a:stretch>
            </p:blipFill>
            <p:spPr>
              <a:xfrm>
                <a:off x="3428654" y="4448474"/>
                <a:ext cx="5155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99535F02-3A9E-EEB8-7FCD-DA44A3163D2C}"/>
                  </a:ext>
                </a:extLst>
              </p14:cNvPr>
              <p14:cNvContentPartPr/>
              <p14:nvPr/>
            </p14:nvContentPartPr>
            <p14:xfrm>
              <a:off x="3697934" y="4560074"/>
              <a:ext cx="215280" cy="370080"/>
            </p14:xfrm>
          </p:contentPart>
        </mc:Choice>
        <mc:Fallback xmlns="">
          <p:pic>
            <p:nvPicPr>
              <p:cNvPr id="20" name="Ink 19">
                <a:extLst>
                  <a:ext uri="{FF2B5EF4-FFF2-40B4-BE49-F238E27FC236}">
                    <a16:creationId xmlns:a16="http://schemas.microsoft.com/office/drawing/2014/main" id="{99535F02-3A9E-EEB8-7FCD-DA44A3163D2C}"/>
                  </a:ext>
                </a:extLst>
              </p:cNvPr>
              <p:cNvPicPr/>
              <p:nvPr/>
            </p:nvPicPr>
            <p:blipFill>
              <a:blip r:embed="rId20"/>
              <a:stretch>
                <a:fillRect/>
              </a:stretch>
            </p:blipFill>
            <p:spPr>
              <a:xfrm>
                <a:off x="3689294" y="4551434"/>
                <a:ext cx="23292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ED7BCB7E-9674-6AEC-7833-ABC5FE8A1128}"/>
                  </a:ext>
                </a:extLst>
              </p14:cNvPr>
              <p14:cNvContentPartPr/>
              <p14:nvPr/>
            </p14:nvContentPartPr>
            <p14:xfrm>
              <a:off x="4038134" y="5206634"/>
              <a:ext cx="2686680" cy="419400"/>
            </p14:xfrm>
          </p:contentPart>
        </mc:Choice>
        <mc:Fallback xmlns="">
          <p:pic>
            <p:nvPicPr>
              <p:cNvPr id="21" name="Ink 20">
                <a:extLst>
                  <a:ext uri="{FF2B5EF4-FFF2-40B4-BE49-F238E27FC236}">
                    <a16:creationId xmlns:a16="http://schemas.microsoft.com/office/drawing/2014/main" id="{ED7BCB7E-9674-6AEC-7833-ABC5FE8A1128}"/>
                  </a:ext>
                </a:extLst>
              </p:cNvPr>
              <p:cNvPicPr/>
              <p:nvPr/>
            </p:nvPicPr>
            <p:blipFill>
              <a:blip r:embed="rId22"/>
              <a:stretch>
                <a:fillRect/>
              </a:stretch>
            </p:blipFill>
            <p:spPr>
              <a:xfrm>
                <a:off x="4029494" y="5197994"/>
                <a:ext cx="2704320" cy="437040"/>
              </a:xfrm>
              <a:prstGeom prst="rect">
                <a:avLst/>
              </a:prstGeom>
            </p:spPr>
          </p:pic>
        </mc:Fallback>
      </mc:AlternateContent>
      <p:grpSp>
        <p:nvGrpSpPr>
          <p:cNvPr id="27" name="Group 26">
            <a:extLst>
              <a:ext uri="{FF2B5EF4-FFF2-40B4-BE49-F238E27FC236}">
                <a16:creationId xmlns:a16="http://schemas.microsoft.com/office/drawing/2014/main" id="{1AF841E8-79CE-276C-2EBD-E074DA148E1A}"/>
              </a:ext>
            </a:extLst>
          </p:cNvPr>
          <p:cNvGrpSpPr/>
          <p:nvPr/>
        </p:nvGrpSpPr>
        <p:grpSpPr>
          <a:xfrm>
            <a:off x="4388054" y="5429474"/>
            <a:ext cx="589320" cy="462240"/>
            <a:chOff x="4388054" y="5429474"/>
            <a:chExt cx="589320" cy="462240"/>
          </a:xfrm>
        </p:grpSpPr>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CB206F3F-E9BE-0F7F-E728-2E90329E5F3F}"/>
                    </a:ext>
                  </a:extLst>
                </p14:cNvPr>
                <p14:cNvContentPartPr/>
                <p14:nvPr/>
              </p14:nvContentPartPr>
              <p14:xfrm>
                <a:off x="4539254" y="5429474"/>
                <a:ext cx="438120" cy="120240"/>
              </p14:xfrm>
            </p:contentPart>
          </mc:Choice>
          <mc:Fallback xmlns="">
            <p:pic>
              <p:nvPicPr>
                <p:cNvPr id="24" name="Ink 23">
                  <a:extLst>
                    <a:ext uri="{FF2B5EF4-FFF2-40B4-BE49-F238E27FC236}">
                      <a16:creationId xmlns:a16="http://schemas.microsoft.com/office/drawing/2014/main" id="{CB206F3F-E9BE-0F7F-E728-2E90329E5F3F}"/>
                    </a:ext>
                  </a:extLst>
                </p:cNvPr>
                <p:cNvPicPr/>
                <p:nvPr/>
              </p:nvPicPr>
              <p:blipFill>
                <a:blip r:embed="rId24"/>
                <a:stretch>
                  <a:fillRect/>
                </a:stretch>
              </p:blipFill>
              <p:spPr>
                <a:xfrm>
                  <a:off x="4530254" y="5420474"/>
                  <a:ext cx="4557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5F8ECFA0-BC21-4667-AB89-6EECFADA3FA2}"/>
                    </a:ext>
                  </a:extLst>
                </p14:cNvPr>
                <p14:cNvContentPartPr/>
                <p14:nvPr/>
              </p14:nvContentPartPr>
              <p14:xfrm>
                <a:off x="4761374" y="5603354"/>
                <a:ext cx="169560" cy="80640"/>
              </p14:xfrm>
            </p:contentPart>
          </mc:Choice>
          <mc:Fallback xmlns="">
            <p:pic>
              <p:nvPicPr>
                <p:cNvPr id="25" name="Ink 24">
                  <a:extLst>
                    <a:ext uri="{FF2B5EF4-FFF2-40B4-BE49-F238E27FC236}">
                      <a16:creationId xmlns:a16="http://schemas.microsoft.com/office/drawing/2014/main" id="{5F8ECFA0-BC21-4667-AB89-6EECFADA3FA2}"/>
                    </a:ext>
                  </a:extLst>
                </p:cNvPr>
                <p:cNvPicPr/>
                <p:nvPr/>
              </p:nvPicPr>
              <p:blipFill>
                <a:blip r:embed="rId26"/>
                <a:stretch>
                  <a:fillRect/>
                </a:stretch>
              </p:blipFill>
              <p:spPr>
                <a:xfrm>
                  <a:off x="4752734" y="5594354"/>
                  <a:ext cx="1872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87E0D4C-6FE9-A2AF-7286-D8EB1E94DAC6}"/>
                    </a:ext>
                  </a:extLst>
                </p14:cNvPr>
                <p14:cNvContentPartPr/>
                <p14:nvPr/>
              </p14:nvContentPartPr>
              <p14:xfrm>
                <a:off x="4388054" y="5659514"/>
                <a:ext cx="554040" cy="232200"/>
              </p14:xfrm>
            </p:contentPart>
          </mc:Choice>
          <mc:Fallback xmlns="">
            <p:pic>
              <p:nvPicPr>
                <p:cNvPr id="26" name="Ink 25">
                  <a:extLst>
                    <a:ext uri="{FF2B5EF4-FFF2-40B4-BE49-F238E27FC236}">
                      <a16:creationId xmlns:a16="http://schemas.microsoft.com/office/drawing/2014/main" id="{987E0D4C-6FE9-A2AF-7286-D8EB1E94DAC6}"/>
                    </a:ext>
                  </a:extLst>
                </p:cNvPr>
                <p:cNvPicPr/>
                <p:nvPr/>
              </p:nvPicPr>
              <p:blipFill>
                <a:blip r:embed="rId28"/>
                <a:stretch>
                  <a:fillRect/>
                </a:stretch>
              </p:blipFill>
              <p:spPr>
                <a:xfrm>
                  <a:off x="4379414" y="5650874"/>
                  <a:ext cx="571680" cy="249840"/>
                </a:xfrm>
                <a:prstGeom prst="rect">
                  <a:avLst/>
                </a:prstGeom>
              </p:spPr>
            </p:pic>
          </mc:Fallback>
        </mc:AlternateContent>
      </p:grpSp>
      <p:sp>
        <p:nvSpPr>
          <p:cNvPr id="28" name="TextBox 27">
            <a:extLst>
              <a:ext uri="{FF2B5EF4-FFF2-40B4-BE49-F238E27FC236}">
                <a16:creationId xmlns:a16="http://schemas.microsoft.com/office/drawing/2014/main" id="{8F5E8329-F2CF-324A-9194-1AF3FC982021}"/>
              </a:ext>
            </a:extLst>
          </p:cNvPr>
          <p:cNvSpPr txBox="1"/>
          <p:nvPr/>
        </p:nvSpPr>
        <p:spPr>
          <a:xfrm>
            <a:off x="6747674" y="2500534"/>
            <a:ext cx="3814200" cy="1754326"/>
          </a:xfrm>
          <a:prstGeom prst="rect">
            <a:avLst/>
          </a:prstGeom>
          <a:noFill/>
          <a:ln>
            <a:solidFill>
              <a:srgbClr val="C00000"/>
            </a:solidFill>
          </a:ln>
        </p:spPr>
        <p:txBody>
          <a:bodyPr wrap="square" rtlCol="0">
            <a:spAutoFit/>
          </a:bodyPr>
          <a:lstStyle/>
          <a:p>
            <a:r>
              <a:rPr lang="en-US" dirty="0"/>
              <a:t>These “Links” in our navbar allow for the user to navigate our site. It’s purposefully outside of any of the pages so that it will render regardless of what route we are on.</a:t>
            </a:r>
          </a:p>
        </p:txBody>
      </p:sp>
      <p:sp>
        <p:nvSpPr>
          <p:cNvPr id="29" name="TextBox 28">
            <a:extLst>
              <a:ext uri="{FF2B5EF4-FFF2-40B4-BE49-F238E27FC236}">
                <a16:creationId xmlns:a16="http://schemas.microsoft.com/office/drawing/2014/main" id="{DB3C69CF-BA2F-E069-F573-87F1019DB395}"/>
              </a:ext>
            </a:extLst>
          </p:cNvPr>
          <p:cNvSpPr txBox="1"/>
          <p:nvPr/>
        </p:nvSpPr>
        <p:spPr>
          <a:xfrm>
            <a:off x="6747674" y="4350905"/>
            <a:ext cx="3201002" cy="1077218"/>
          </a:xfrm>
          <a:prstGeom prst="rect">
            <a:avLst/>
          </a:prstGeom>
          <a:noFill/>
          <a:ln>
            <a:solidFill>
              <a:srgbClr val="C00000"/>
            </a:solidFill>
          </a:ln>
          <a:effectLst>
            <a:outerShdw blurRad="107950" dist="12700" dir="5400000" algn="ctr">
              <a:srgbClr val="000000"/>
            </a:outerShdw>
          </a:effectLst>
        </p:spPr>
        <p:txBody>
          <a:bodyPr wrap="square" rtlCol="0">
            <a:spAutoFit/>
          </a:bodyPr>
          <a:lstStyle/>
          <a:p>
            <a:r>
              <a:rPr lang="en-US" sz="1600" dirty="0"/>
              <a:t>Declare routing for each component to render whenever a user is at that location.</a:t>
            </a:r>
          </a:p>
        </p:txBody>
      </p:sp>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B2C17E06-17BA-A464-848F-3D2C9D4D25A8}"/>
                  </a:ext>
                </a:extLst>
              </p14:cNvPr>
              <p14:cNvContentPartPr/>
              <p14:nvPr/>
            </p14:nvContentPartPr>
            <p14:xfrm>
              <a:off x="6579540" y="4811565"/>
              <a:ext cx="145440" cy="636840"/>
            </p14:xfrm>
          </p:contentPart>
        </mc:Choice>
        <mc:Fallback xmlns="">
          <p:pic>
            <p:nvPicPr>
              <p:cNvPr id="31" name="Ink 30">
                <a:extLst>
                  <a:ext uri="{FF2B5EF4-FFF2-40B4-BE49-F238E27FC236}">
                    <a16:creationId xmlns:a16="http://schemas.microsoft.com/office/drawing/2014/main" id="{B2C17E06-17BA-A464-848F-3D2C9D4D25A8}"/>
                  </a:ext>
                </a:extLst>
              </p:cNvPr>
              <p:cNvPicPr/>
              <p:nvPr/>
            </p:nvPicPr>
            <p:blipFill>
              <a:blip r:embed="rId30"/>
              <a:stretch>
                <a:fillRect/>
              </a:stretch>
            </p:blipFill>
            <p:spPr>
              <a:xfrm>
                <a:off x="6570900" y="4802565"/>
                <a:ext cx="163080" cy="654480"/>
              </a:xfrm>
              <a:prstGeom prst="rect">
                <a:avLst/>
              </a:prstGeom>
            </p:spPr>
          </p:pic>
        </mc:Fallback>
      </mc:AlternateContent>
      <p:pic>
        <p:nvPicPr>
          <p:cNvPr id="4098" name="Picture 2">
            <a:extLst>
              <a:ext uri="{FF2B5EF4-FFF2-40B4-BE49-F238E27FC236}">
                <a16:creationId xmlns:a16="http://schemas.microsoft.com/office/drawing/2014/main" id="{AA2069F8-8C6D-8049-034E-1220D0A2079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08294" y="5489594"/>
            <a:ext cx="4618792" cy="1454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3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5265-2A0B-ED22-65CB-ECA64F288566}"/>
              </a:ext>
            </a:extLst>
          </p:cNvPr>
          <p:cNvSpPr>
            <a:spLocks noGrp="1"/>
          </p:cNvSpPr>
          <p:nvPr>
            <p:ph type="title"/>
          </p:nvPr>
        </p:nvSpPr>
        <p:spPr/>
        <p:txBody>
          <a:bodyPr/>
          <a:lstStyle/>
          <a:p>
            <a:r>
              <a:rPr lang="en-US" dirty="0"/>
              <a:t>Now, let’s try to build a…</a:t>
            </a:r>
          </a:p>
        </p:txBody>
      </p:sp>
      <p:sp>
        <p:nvSpPr>
          <p:cNvPr id="3" name="Text Placeholder 2">
            <a:extLst>
              <a:ext uri="{FF2B5EF4-FFF2-40B4-BE49-F238E27FC236}">
                <a16:creationId xmlns:a16="http://schemas.microsoft.com/office/drawing/2014/main" id="{B9A6E9EF-3268-531D-A76E-F221C8ABCF4A}"/>
              </a:ext>
            </a:extLst>
          </p:cNvPr>
          <p:cNvSpPr>
            <a:spLocks noGrp="1"/>
          </p:cNvSpPr>
          <p:nvPr>
            <p:ph type="body" idx="1"/>
          </p:nvPr>
        </p:nvSpPr>
        <p:spPr>
          <a:xfrm>
            <a:off x="454143" y="5524494"/>
            <a:ext cx="2940050" cy="576262"/>
          </a:xfrm>
        </p:spPr>
        <p:txBody>
          <a:bodyPr/>
          <a:lstStyle/>
          <a:p>
            <a:pPr algn="ctr"/>
            <a:r>
              <a:rPr lang="en-US" dirty="0"/>
              <a:t>BMI Calculator</a:t>
            </a:r>
          </a:p>
        </p:txBody>
      </p:sp>
      <p:sp>
        <p:nvSpPr>
          <p:cNvPr id="6" name="Text Placeholder 5">
            <a:extLst>
              <a:ext uri="{FF2B5EF4-FFF2-40B4-BE49-F238E27FC236}">
                <a16:creationId xmlns:a16="http://schemas.microsoft.com/office/drawing/2014/main" id="{DCC138FE-D944-C7A1-9081-0DED399370BB}"/>
              </a:ext>
            </a:extLst>
          </p:cNvPr>
          <p:cNvSpPr>
            <a:spLocks noGrp="1"/>
          </p:cNvSpPr>
          <p:nvPr>
            <p:ph type="body" sz="quarter" idx="3"/>
          </p:nvPr>
        </p:nvSpPr>
        <p:spPr>
          <a:xfrm>
            <a:off x="3854932" y="4250946"/>
            <a:ext cx="2930525" cy="576262"/>
          </a:xfrm>
        </p:spPr>
        <p:txBody>
          <a:bodyPr/>
          <a:lstStyle/>
          <a:p>
            <a:pPr algn="ctr"/>
            <a:r>
              <a:rPr lang="en-US" dirty="0"/>
              <a:t>Emoji Searcher</a:t>
            </a:r>
          </a:p>
        </p:txBody>
      </p:sp>
      <p:sp>
        <p:nvSpPr>
          <p:cNvPr id="9" name="Text Placeholder 8">
            <a:extLst>
              <a:ext uri="{FF2B5EF4-FFF2-40B4-BE49-F238E27FC236}">
                <a16:creationId xmlns:a16="http://schemas.microsoft.com/office/drawing/2014/main" id="{DB64784A-B64A-A4CA-954B-B570CC04393E}"/>
              </a:ext>
            </a:extLst>
          </p:cNvPr>
          <p:cNvSpPr>
            <a:spLocks noGrp="1"/>
          </p:cNvSpPr>
          <p:nvPr>
            <p:ph type="body" sz="quarter" idx="13"/>
          </p:nvPr>
        </p:nvSpPr>
        <p:spPr>
          <a:xfrm>
            <a:off x="7325471" y="4272792"/>
            <a:ext cx="3708400" cy="576262"/>
          </a:xfrm>
        </p:spPr>
        <p:txBody>
          <a:bodyPr/>
          <a:lstStyle/>
          <a:p>
            <a:pPr algn="ctr"/>
            <a:r>
              <a:rPr lang="en-US" dirty="0"/>
              <a:t>TODO/Reminder app</a:t>
            </a:r>
          </a:p>
        </p:txBody>
      </p:sp>
      <p:pic>
        <p:nvPicPr>
          <p:cNvPr id="26" name="Picture 25" descr="Graphical user interface&#10;&#10;Description automatically generated">
            <a:extLst>
              <a:ext uri="{FF2B5EF4-FFF2-40B4-BE49-F238E27FC236}">
                <a16:creationId xmlns:a16="http://schemas.microsoft.com/office/drawing/2014/main" id="{25A299B7-D152-4BD9-E29A-AFC31FCF437B}"/>
              </a:ext>
            </a:extLst>
          </p:cNvPr>
          <p:cNvPicPr>
            <a:picLocks noChangeAspect="1"/>
          </p:cNvPicPr>
          <p:nvPr/>
        </p:nvPicPr>
        <p:blipFill rotWithShape="1">
          <a:blip r:embed="rId3">
            <a:extLst>
              <a:ext uri="{28A0092B-C50C-407E-A947-70E740481C1C}">
                <a14:useLocalDpi xmlns:a14="http://schemas.microsoft.com/office/drawing/2010/main" val="0"/>
              </a:ext>
            </a:extLst>
          </a:blip>
          <a:srcRect l="18228" t="3064" r="17402" b="8546"/>
          <a:stretch/>
        </p:blipFill>
        <p:spPr>
          <a:xfrm>
            <a:off x="330353" y="1363799"/>
            <a:ext cx="3187631" cy="4160695"/>
          </a:xfrm>
          <a:prstGeom prst="rect">
            <a:avLst/>
          </a:prstGeom>
        </p:spPr>
      </p:pic>
      <p:pic>
        <p:nvPicPr>
          <p:cNvPr id="32" name="Picture 31" descr="Table&#10;&#10;Description automatically generated with medium confidence">
            <a:extLst>
              <a:ext uri="{FF2B5EF4-FFF2-40B4-BE49-F238E27FC236}">
                <a16:creationId xmlns:a16="http://schemas.microsoft.com/office/drawing/2014/main" id="{CA82752A-935D-8C7E-DBB1-1E868390E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3209" y="1363799"/>
            <a:ext cx="2930525" cy="2710355"/>
          </a:xfrm>
          <a:prstGeom prst="rect">
            <a:avLst/>
          </a:prstGeom>
        </p:spPr>
      </p:pic>
      <p:pic>
        <p:nvPicPr>
          <p:cNvPr id="38" name="Picture 37" descr="Graphical user interface, website">
            <a:extLst>
              <a:ext uri="{FF2B5EF4-FFF2-40B4-BE49-F238E27FC236}">
                <a16:creationId xmlns:a16="http://schemas.microsoft.com/office/drawing/2014/main" id="{24A99492-5BCE-9449-A8C2-5E4B965ECD70}"/>
              </a:ext>
            </a:extLst>
          </p:cNvPr>
          <p:cNvPicPr>
            <a:picLocks noChangeAspect="1"/>
          </p:cNvPicPr>
          <p:nvPr/>
        </p:nvPicPr>
        <p:blipFill rotWithShape="1">
          <a:blip r:embed="rId5">
            <a:extLst>
              <a:ext uri="{28A0092B-C50C-407E-A947-70E740481C1C}">
                <a14:useLocalDpi xmlns:a14="http://schemas.microsoft.com/office/drawing/2010/main" val="0"/>
              </a:ext>
            </a:extLst>
          </a:blip>
          <a:srcRect l="14439" t="9786" r="14160" b="9271"/>
          <a:stretch/>
        </p:blipFill>
        <p:spPr>
          <a:xfrm>
            <a:off x="7124575" y="1408792"/>
            <a:ext cx="4286710" cy="2710355"/>
          </a:xfrm>
          <a:prstGeom prst="rect">
            <a:avLst/>
          </a:prstGeom>
        </p:spPr>
      </p:pic>
      <p:sp>
        <p:nvSpPr>
          <p:cNvPr id="40" name="TextBox 39">
            <a:extLst>
              <a:ext uri="{FF2B5EF4-FFF2-40B4-BE49-F238E27FC236}">
                <a16:creationId xmlns:a16="http://schemas.microsoft.com/office/drawing/2014/main" id="{107EA4AC-8E66-BF70-5E52-46F4E133E041}"/>
              </a:ext>
            </a:extLst>
          </p:cNvPr>
          <p:cNvSpPr txBox="1"/>
          <p:nvPr/>
        </p:nvSpPr>
        <p:spPr>
          <a:xfrm>
            <a:off x="-293689" y="6100756"/>
            <a:ext cx="11480800" cy="923330"/>
          </a:xfrm>
          <a:prstGeom prst="rect">
            <a:avLst/>
          </a:prstGeom>
          <a:noFill/>
        </p:spPr>
        <p:txBody>
          <a:bodyPr wrap="square">
            <a:spAutoFit/>
          </a:bodyPr>
          <a:lstStyle/>
          <a:p>
            <a:pPr algn="ctr"/>
            <a:r>
              <a:rPr lang="en-US" dirty="0">
                <a:hlinkClick r:id="rId6"/>
              </a:rPr>
              <a:t>https://github.com/WSU-Society-of-Computer-Developers/workshops/tree/main/react_nov28</a:t>
            </a:r>
            <a:endParaRPr lang="en-US" dirty="0"/>
          </a:p>
          <a:p>
            <a:pPr algn="ctr"/>
            <a:r>
              <a:rPr lang="en-US" dirty="0"/>
              <a:t>OR </a:t>
            </a:r>
            <a:r>
              <a:rPr lang="en-US" dirty="0">
                <a:hlinkClick r:id="rId7"/>
              </a:rPr>
              <a:t>https://s.zavaar.net/9uL9</a:t>
            </a:r>
            <a:endParaRPr lang="en-US" dirty="0"/>
          </a:p>
          <a:p>
            <a:endParaRPr lang="en-US" dirty="0"/>
          </a:p>
        </p:txBody>
      </p:sp>
      <p:pic>
        <p:nvPicPr>
          <p:cNvPr id="5122" name="Picture 2">
            <a:extLst>
              <a:ext uri="{FF2B5EF4-FFF2-40B4-BE49-F238E27FC236}">
                <a16:creationId xmlns:a16="http://schemas.microsoft.com/office/drawing/2014/main" id="{7DACBC0A-86B0-5D3D-A17A-4BEFE82507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3863" y="522740"/>
            <a:ext cx="530008" cy="53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69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77F1-F869-AB9A-C621-72169A18F9E4}"/>
              </a:ext>
            </a:extLst>
          </p:cNvPr>
          <p:cNvSpPr>
            <a:spLocks noGrp="1"/>
          </p:cNvSpPr>
          <p:nvPr>
            <p:ph type="title"/>
          </p:nvPr>
        </p:nvSpPr>
        <p:spPr>
          <a:xfrm>
            <a:off x="646111" y="135847"/>
            <a:ext cx="9404723" cy="832874"/>
          </a:xfrm>
        </p:spPr>
        <p:txBody>
          <a:bodyPr/>
          <a:lstStyle/>
          <a:p>
            <a:r>
              <a:rPr lang="en-US" dirty="0"/>
              <a:t>Setup Environment</a:t>
            </a:r>
          </a:p>
        </p:txBody>
      </p:sp>
      <p:sp>
        <p:nvSpPr>
          <p:cNvPr id="3" name="Content Placeholder 2">
            <a:extLst>
              <a:ext uri="{FF2B5EF4-FFF2-40B4-BE49-F238E27FC236}">
                <a16:creationId xmlns:a16="http://schemas.microsoft.com/office/drawing/2014/main" id="{619B162B-8FD7-567E-0D3A-19420CFAC380}"/>
              </a:ext>
            </a:extLst>
          </p:cNvPr>
          <p:cNvSpPr>
            <a:spLocks noGrp="1"/>
          </p:cNvSpPr>
          <p:nvPr>
            <p:ph sz="half" idx="1"/>
          </p:nvPr>
        </p:nvSpPr>
        <p:spPr>
          <a:xfrm>
            <a:off x="646111" y="1331118"/>
            <a:ext cx="7139869" cy="4195763"/>
          </a:xfrm>
        </p:spPr>
        <p:txBody>
          <a:bodyPr>
            <a:normAutofit/>
          </a:bodyPr>
          <a:lstStyle/>
          <a:p>
            <a:r>
              <a:rPr lang="en-US" sz="2400" dirty="0"/>
              <a:t>Download </a:t>
            </a:r>
            <a:r>
              <a:rPr lang="en-US" sz="2400" dirty="0" err="1"/>
              <a:t>nodejs</a:t>
            </a:r>
            <a:r>
              <a:rPr lang="en-US" sz="2400" dirty="0"/>
              <a:t> </a:t>
            </a:r>
          </a:p>
          <a:p>
            <a:pPr lvl="1"/>
            <a:r>
              <a:rPr lang="en-US" sz="2000" dirty="0">
                <a:hlinkClick r:id="rId2"/>
              </a:rPr>
              <a:t>https://nodejs.org/en/downloads</a:t>
            </a:r>
            <a:endParaRPr lang="en-US" sz="2000" dirty="0"/>
          </a:p>
          <a:p>
            <a:r>
              <a:rPr lang="en-US" sz="2400" dirty="0"/>
              <a:t>Install NPX globally (terminal)</a:t>
            </a:r>
          </a:p>
          <a:p>
            <a:pPr lvl="1"/>
            <a:r>
              <a:rPr lang="en-US" sz="2000" b="0" i="0" dirty="0" err="1">
                <a:solidFill>
                  <a:srgbClr val="C4C0B9"/>
                </a:solidFill>
                <a:effectLst/>
                <a:latin typeface="Fira Mono" panose="020B0509050000020004" pitchFamily="49" charset="0"/>
              </a:rPr>
              <a:t>npm</a:t>
            </a:r>
            <a:r>
              <a:rPr lang="en-US" sz="2000" b="0" i="0" dirty="0">
                <a:solidFill>
                  <a:srgbClr val="C4C0B9"/>
                </a:solidFill>
                <a:effectLst/>
                <a:latin typeface="Fira Mono" panose="020B0509050000020004" pitchFamily="49" charset="0"/>
              </a:rPr>
              <a:t> install -g </a:t>
            </a:r>
            <a:r>
              <a:rPr lang="en-US" sz="2000" b="0" i="0" dirty="0" err="1">
                <a:solidFill>
                  <a:srgbClr val="C4C0B9"/>
                </a:solidFill>
                <a:effectLst/>
                <a:latin typeface="Fira Mono" panose="020B0509050000020004" pitchFamily="49" charset="0"/>
              </a:rPr>
              <a:t>npx</a:t>
            </a:r>
            <a:endParaRPr lang="en-US" sz="2000" b="0" i="0" dirty="0">
              <a:solidFill>
                <a:srgbClr val="C4C0B9"/>
              </a:solidFill>
              <a:effectLst/>
              <a:latin typeface="Fira Mono" panose="020B0509050000020004" pitchFamily="49" charset="0"/>
            </a:endParaRPr>
          </a:p>
          <a:p>
            <a:r>
              <a:rPr lang="en-US" sz="2400" dirty="0"/>
              <a:t>Create React app project</a:t>
            </a:r>
          </a:p>
          <a:p>
            <a:pPr lvl="1"/>
            <a:r>
              <a:rPr lang="en-US" sz="2000" b="0" dirty="0" err="1">
                <a:solidFill>
                  <a:srgbClr val="BBBBBB"/>
                </a:solidFill>
                <a:effectLst/>
                <a:latin typeface="Consolas" panose="020B0609020204030204" pitchFamily="49" charset="0"/>
              </a:rPr>
              <a:t>npx</a:t>
            </a:r>
            <a:r>
              <a:rPr lang="en-US" sz="2000" b="0" dirty="0">
                <a:solidFill>
                  <a:srgbClr val="BBBBBB"/>
                </a:solidFill>
                <a:effectLst/>
                <a:latin typeface="Consolas" panose="020B0609020204030204" pitchFamily="49" charset="0"/>
              </a:rPr>
              <a:t> create</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react</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app my</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app</a:t>
            </a:r>
          </a:p>
          <a:p>
            <a:pPr lvl="1"/>
            <a:r>
              <a:rPr lang="en-US" sz="2000" b="0" dirty="0">
                <a:solidFill>
                  <a:srgbClr val="BBBBBB"/>
                </a:solidFill>
                <a:effectLst/>
                <a:latin typeface="Consolas" panose="020B0609020204030204" pitchFamily="49" charset="0"/>
              </a:rPr>
              <a:t>cd my</a:t>
            </a:r>
            <a:r>
              <a:rPr lang="en-US" sz="2000" b="0" dirty="0">
                <a:solidFill>
                  <a:srgbClr val="E06C75"/>
                </a:solidFill>
                <a:effectLst/>
                <a:latin typeface="Consolas" panose="020B0609020204030204" pitchFamily="49" charset="0"/>
              </a:rPr>
              <a:t>-</a:t>
            </a:r>
            <a:r>
              <a:rPr lang="en-US" sz="2000" b="0" dirty="0">
                <a:solidFill>
                  <a:srgbClr val="BBBBBB"/>
                </a:solidFill>
                <a:effectLst/>
                <a:latin typeface="Consolas" panose="020B0609020204030204" pitchFamily="49" charset="0"/>
              </a:rPr>
              <a:t>app</a:t>
            </a:r>
          </a:p>
          <a:p>
            <a:pPr lvl="1"/>
            <a:r>
              <a:rPr lang="en-US" sz="2000" b="0" dirty="0" err="1">
                <a:solidFill>
                  <a:srgbClr val="BBBBBB"/>
                </a:solidFill>
                <a:effectLst/>
                <a:latin typeface="Consolas" panose="020B0609020204030204" pitchFamily="49" charset="0"/>
              </a:rPr>
              <a:t>npm</a:t>
            </a:r>
            <a:r>
              <a:rPr lang="en-US" sz="2000" b="0" dirty="0">
                <a:solidFill>
                  <a:srgbClr val="BBBBBB"/>
                </a:solidFill>
                <a:effectLst/>
                <a:latin typeface="Consolas" panose="020B0609020204030204" pitchFamily="49" charset="0"/>
              </a:rPr>
              <a:t> start</a:t>
            </a:r>
          </a:p>
          <a:p>
            <a:pPr lvl="1"/>
            <a:endParaRPr lang="en-US" sz="2000" dirty="0"/>
          </a:p>
        </p:txBody>
      </p:sp>
      <p:sp>
        <p:nvSpPr>
          <p:cNvPr id="5" name="Footer Placeholder 4">
            <a:extLst>
              <a:ext uri="{FF2B5EF4-FFF2-40B4-BE49-F238E27FC236}">
                <a16:creationId xmlns:a16="http://schemas.microsoft.com/office/drawing/2014/main" id="{DB78DD84-857A-6926-3D69-FF40D0F05FC6}"/>
              </a:ext>
            </a:extLst>
          </p:cNvPr>
          <p:cNvSpPr>
            <a:spLocks noGrp="1"/>
          </p:cNvSpPr>
          <p:nvPr>
            <p:ph type="ftr" sz="quarter" idx="11"/>
          </p:nvPr>
        </p:nvSpPr>
        <p:spPr/>
        <p:txBody>
          <a:bodyPr/>
          <a:lstStyle/>
          <a:p>
            <a:r>
              <a:rPr lang="en-US" dirty="0"/>
              <a:t>Compiled by Zavaar Shah https://github.com/thatziv</a:t>
            </a:r>
          </a:p>
        </p:txBody>
      </p:sp>
    </p:spTree>
    <p:extLst>
      <p:ext uri="{BB962C8B-B14F-4D97-AF65-F5344CB8AC3E}">
        <p14:creationId xmlns:p14="http://schemas.microsoft.com/office/powerpoint/2010/main" val="47827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E569-BAEE-1376-6F51-0BDC598AC44C}"/>
              </a:ext>
            </a:extLst>
          </p:cNvPr>
          <p:cNvSpPr>
            <a:spLocks noGrp="1"/>
          </p:cNvSpPr>
          <p:nvPr>
            <p:ph type="title"/>
          </p:nvPr>
        </p:nvSpPr>
        <p:spPr>
          <a:xfrm>
            <a:off x="646111" y="452718"/>
            <a:ext cx="9404723" cy="733286"/>
          </a:xfrm>
        </p:spPr>
        <p:txBody>
          <a:bodyPr/>
          <a:lstStyle/>
          <a:p>
            <a:r>
              <a:rPr lang="en-US" dirty="0"/>
              <a:t>Development Environment</a:t>
            </a:r>
          </a:p>
        </p:txBody>
      </p:sp>
      <p:sp>
        <p:nvSpPr>
          <p:cNvPr id="3" name="Text Placeholder 2">
            <a:extLst>
              <a:ext uri="{FF2B5EF4-FFF2-40B4-BE49-F238E27FC236}">
                <a16:creationId xmlns:a16="http://schemas.microsoft.com/office/drawing/2014/main" id="{5DF99E5C-C9F5-C19A-A500-86714A45F036}"/>
              </a:ext>
            </a:extLst>
          </p:cNvPr>
          <p:cNvSpPr>
            <a:spLocks noGrp="1"/>
          </p:cNvSpPr>
          <p:nvPr>
            <p:ph type="body" idx="1"/>
          </p:nvPr>
        </p:nvSpPr>
        <p:spPr/>
        <p:txBody>
          <a:bodyPr/>
          <a:lstStyle/>
          <a:p>
            <a:pPr algn="ctr"/>
            <a:r>
              <a:rPr lang="en-US" dirty="0"/>
              <a:t>Website Preview</a:t>
            </a:r>
          </a:p>
        </p:txBody>
      </p:sp>
      <p:pic>
        <p:nvPicPr>
          <p:cNvPr id="16" name="Picture Placeholder 15">
            <a:extLst>
              <a:ext uri="{FF2B5EF4-FFF2-40B4-BE49-F238E27FC236}">
                <a16:creationId xmlns:a16="http://schemas.microsoft.com/office/drawing/2014/main" id="{314FA984-D1D3-93BF-4496-47270FAD8874}"/>
              </a:ext>
            </a:extLst>
          </p:cNvPr>
          <p:cNvPicPr>
            <a:picLocks noGrp="1" noChangeAspect="1"/>
          </p:cNvPicPr>
          <p:nvPr>
            <p:ph type="pic" idx="15"/>
          </p:nvPr>
        </p:nvPicPr>
        <p:blipFill rotWithShape="1">
          <a:blip r:embed="rId2"/>
          <a:srcRect t="14461" b="14461"/>
          <a:stretch/>
        </p:blipFill>
        <p:spPr>
          <a:xfrm>
            <a:off x="652463" y="1447800"/>
            <a:ext cx="2940050" cy="2286000"/>
          </a:xfrm>
        </p:spPr>
      </p:pic>
      <p:sp>
        <p:nvSpPr>
          <p:cNvPr id="5" name="Text Placeholder 4">
            <a:extLst>
              <a:ext uri="{FF2B5EF4-FFF2-40B4-BE49-F238E27FC236}">
                <a16:creationId xmlns:a16="http://schemas.microsoft.com/office/drawing/2014/main" id="{028C1E73-D94D-B0EA-7FA3-AD44202E2D71}"/>
              </a:ext>
            </a:extLst>
          </p:cNvPr>
          <p:cNvSpPr>
            <a:spLocks noGrp="1"/>
          </p:cNvSpPr>
          <p:nvPr>
            <p:ph type="body" sz="half" idx="18"/>
          </p:nvPr>
        </p:nvSpPr>
        <p:spPr>
          <a:xfrm>
            <a:off x="652463" y="4827211"/>
            <a:ext cx="3023244" cy="659189"/>
          </a:xfrm>
        </p:spPr>
        <p:txBody>
          <a:bodyPr/>
          <a:lstStyle/>
          <a:p>
            <a:pPr algn="ctr"/>
            <a:r>
              <a:rPr lang="en-US" dirty="0">
                <a:hlinkClick r:id="rId3"/>
              </a:rPr>
              <a:t>https://localhost:3000</a:t>
            </a:r>
            <a:r>
              <a:rPr lang="en-US" dirty="0"/>
              <a:t> by default</a:t>
            </a:r>
          </a:p>
        </p:txBody>
      </p:sp>
      <p:sp>
        <p:nvSpPr>
          <p:cNvPr id="6" name="Text Placeholder 5">
            <a:extLst>
              <a:ext uri="{FF2B5EF4-FFF2-40B4-BE49-F238E27FC236}">
                <a16:creationId xmlns:a16="http://schemas.microsoft.com/office/drawing/2014/main" id="{C4D78158-3088-4D13-4DC7-C1A24B6E5E0B}"/>
              </a:ext>
            </a:extLst>
          </p:cNvPr>
          <p:cNvSpPr>
            <a:spLocks noGrp="1"/>
          </p:cNvSpPr>
          <p:nvPr>
            <p:ph type="body" sz="quarter" idx="3"/>
          </p:nvPr>
        </p:nvSpPr>
        <p:spPr/>
        <p:txBody>
          <a:bodyPr/>
          <a:lstStyle/>
          <a:p>
            <a:pPr algn="ctr"/>
            <a:r>
              <a:rPr lang="en-US" dirty="0"/>
              <a:t>Default Code</a:t>
            </a:r>
          </a:p>
        </p:txBody>
      </p:sp>
      <p:pic>
        <p:nvPicPr>
          <p:cNvPr id="26" name="Picture Placeholder 25">
            <a:extLst>
              <a:ext uri="{FF2B5EF4-FFF2-40B4-BE49-F238E27FC236}">
                <a16:creationId xmlns:a16="http://schemas.microsoft.com/office/drawing/2014/main" id="{136FE1E9-4DFD-61D1-708B-8AAF5AA04201}"/>
              </a:ext>
            </a:extLst>
          </p:cNvPr>
          <p:cNvPicPr>
            <a:picLocks noGrp="1" noChangeAspect="1"/>
          </p:cNvPicPr>
          <p:nvPr>
            <p:ph type="pic" idx="21"/>
          </p:nvPr>
        </p:nvPicPr>
        <p:blipFill rotWithShape="1">
          <a:blip r:embed="rId4"/>
          <a:srcRect t="4369" b="4369"/>
          <a:stretch/>
        </p:blipFill>
        <p:spPr>
          <a:xfrm>
            <a:off x="3889375" y="1447800"/>
            <a:ext cx="2930525" cy="2286000"/>
          </a:xfrm>
        </p:spPr>
      </p:pic>
      <p:sp>
        <p:nvSpPr>
          <p:cNvPr id="9" name="Text Placeholder 8">
            <a:extLst>
              <a:ext uri="{FF2B5EF4-FFF2-40B4-BE49-F238E27FC236}">
                <a16:creationId xmlns:a16="http://schemas.microsoft.com/office/drawing/2014/main" id="{140130D2-FA20-5B6E-3EFE-1860A72519A5}"/>
              </a:ext>
            </a:extLst>
          </p:cNvPr>
          <p:cNvSpPr>
            <a:spLocks noGrp="1"/>
          </p:cNvSpPr>
          <p:nvPr>
            <p:ph type="body" sz="quarter" idx="13"/>
          </p:nvPr>
        </p:nvSpPr>
        <p:spPr/>
        <p:txBody>
          <a:bodyPr/>
          <a:lstStyle/>
          <a:p>
            <a:pPr algn="ctr"/>
            <a:r>
              <a:rPr lang="en-US" dirty="0"/>
              <a:t>Console Output</a:t>
            </a:r>
          </a:p>
        </p:txBody>
      </p:sp>
      <p:pic>
        <p:nvPicPr>
          <p:cNvPr id="20" name="Picture Placeholder 19">
            <a:extLst>
              <a:ext uri="{FF2B5EF4-FFF2-40B4-BE49-F238E27FC236}">
                <a16:creationId xmlns:a16="http://schemas.microsoft.com/office/drawing/2014/main" id="{BF8815A8-7B2C-7009-1448-D619002A02C6}"/>
              </a:ext>
            </a:extLst>
          </p:cNvPr>
          <p:cNvPicPr>
            <a:picLocks noGrp="1" noChangeAspect="1"/>
          </p:cNvPicPr>
          <p:nvPr>
            <p:ph type="pic" idx="22"/>
          </p:nvPr>
        </p:nvPicPr>
        <p:blipFill rotWithShape="1">
          <a:blip r:embed="rId5"/>
          <a:srcRect t="446" b="446"/>
          <a:stretch/>
        </p:blipFill>
        <p:spPr>
          <a:xfrm>
            <a:off x="7124700" y="1447800"/>
            <a:ext cx="2932113" cy="2286000"/>
          </a:xfrm>
        </p:spPr>
      </p:pic>
      <p:sp>
        <p:nvSpPr>
          <p:cNvPr id="11" name="Text Placeholder 10">
            <a:extLst>
              <a:ext uri="{FF2B5EF4-FFF2-40B4-BE49-F238E27FC236}">
                <a16:creationId xmlns:a16="http://schemas.microsoft.com/office/drawing/2014/main" id="{E665E5F3-94E3-CCCC-238A-47E3862AEAE4}"/>
              </a:ext>
            </a:extLst>
          </p:cNvPr>
          <p:cNvSpPr>
            <a:spLocks noGrp="1"/>
          </p:cNvSpPr>
          <p:nvPr>
            <p:ph type="body" sz="half" idx="20"/>
          </p:nvPr>
        </p:nvSpPr>
        <p:spPr/>
        <p:txBody>
          <a:bodyPr/>
          <a:lstStyle/>
          <a:p>
            <a:pPr algn="ctr"/>
            <a:r>
              <a:rPr lang="en-US" i="1" dirty="0"/>
              <a:t>(after </a:t>
            </a:r>
            <a:r>
              <a:rPr lang="en-US" b="1" i="1" dirty="0" err="1"/>
              <a:t>npm</a:t>
            </a:r>
            <a:r>
              <a:rPr lang="en-US" b="1" i="1" dirty="0"/>
              <a:t> start</a:t>
            </a:r>
            <a:r>
              <a:rPr lang="en-US" i="1" dirty="0"/>
              <a:t>) </a:t>
            </a:r>
          </a:p>
        </p:txBody>
      </p:sp>
      <p:sp>
        <p:nvSpPr>
          <p:cNvPr id="12" name="Footer Placeholder 11">
            <a:extLst>
              <a:ext uri="{FF2B5EF4-FFF2-40B4-BE49-F238E27FC236}">
                <a16:creationId xmlns:a16="http://schemas.microsoft.com/office/drawing/2014/main" id="{54933D8C-57B9-231A-02B5-86FCB8A74876}"/>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35159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13FB-B1FE-39D6-7A3B-4CFC048160FB}"/>
              </a:ext>
            </a:extLst>
          </p:cNvPr>
          <p:cNvSpPr>
            <a:spLocks noGrp="1"/>
          </p:cNvSpPr>
          <p:nvPr>
            <p:ph type="title"/>
          </p:nvPr>
        </p:nvSpPr>
        <p:spPr>
          <a:xfrm>
            <a:off x="1003094" y="266700"/>
            <a:ext cx="5092906" cy="749300"/>
          </a:xfrm>
        </p:spPr>
        <p:txBody>
          <a:bodyPr/>
          <a:lstStyle/>
          <a:p>
            <a:r>
              <a:rPr lang="en-US" dirty="0"/>
              <a:t>React Basics - JSX	</a:t>
            </a:r>
          </a:p>
        </p:txBody>
      </p:sp>
      <p:sp>
        <p:nvSpPr>
          <p:cNvPr id="4" name="Text Placeholder 3">
            <a:extLst>
              <a:ext uri="{FF2B5EF4-FFF2-40B4-BE49-F238E27FC236}">
                <a16:creationId xmlns:a16="http://schemas.microsoft.com/office/drawing/2014/main" id="{8E8CDA41-F5A1-80B3-218F-C5AED0C2B661}"/>
              </a:ext>
            </a:extLst>
          </p:cNvPr>
          <p:cNvSpPr>
            <a:spLocks noGrp="1"/>
          </p:cNvSpPr>
          <p:nvPr>
            <p:ph type="body" sz="half" idx="2"/>
          </p:nvPr>
        </p:nvSpPr>
        <p:spPr>
          <a:xfrm>
            <a:off x="1011021" y="1016000"/>
            <a:ext cx="5084979" cy="1371600"/>
          </a:xfrm>
        </p:spPr>
        <p:txBody>
          <a:bodyPr>
            <a:normAutofit/>
          </a:bodyPr>
          <a:lstStyle/>
          <a:p>
            <a:r>
              <a:rPr lang="en-US" sz="1600" dirty="0"/>
              <a:t>Now that we have our project setup, let’s learn the basics of React. We can start by understanding the JSX structure of component-based rendering in React. </a:t>
            </a:r>
          </a:p>
        </p:txBody>
      </p:sp>
      <p:sp>
        <p:nvSpPr>
          <p:cNvPr id="5" name="Footer Placeholder 4">
            <a:extLst>
              <a:ext uri="{FF2B5EF4-FFF2-40B4-BE49-F238E27FC236}">
                <a16:creationId xmlns:a16="http://schemas.microsoft.com/office/drawing/2014/main" id="{5438C836-5356-CE05-506F-A2C782A5B858}"/>
              </a:ext>
            </a:extLst>
          </p:cNvPr>
          <p:cNvSpPr>
            <a:spLocks noGrp="1"/>
          </p:cNvSpPr>
          <p:nvPr>
            <p:ph type="ftr" sz="quarter" idx="11"/>
          </p:nvPr>
        </p:nvSpPr>
        <p:spPr/>
        <p:txBody>
          <a:bodyPr/>
          <a:lstStyle/>
          <a:p>
            <a:r>
              <a:rPr lang="en-US"/>
              <a:t>Compiled by Zavaar Shah https://github.com/thatziv</a:t>
            </a:r>
          </a:p>
        </p:txBody>
      </p:sp>
      <p:pic>
        <p:nvPicPr>
          <p:cNvPr id="9" name="Picture 8">
            <a:extLst>
              <a:ext uri="{FF2B5EF4-FFF2-40B4-BE49-F238E27FC236}">
                <a16:creationId xmlns:a16="http://schemas.microsoft.com/office/drawing/2014/main" id="{510FC289-8EF3-9CA4-3900-BB410CA1650D}"/>
              </a:ext>
            </a:extLst>
          </p:cNvPr>
          <p:cNvPicPr>
            <a:picLocks noChangeAspect="1"/>
          </p:cNvPicPr>
          <p:nvPr/>
        </p:nvPicPr>
        <p:blipFill rotWithShape="1">
          <a:blip r:embed="rId2"/>
          <a:srcRect r="26245"/>
          <a:stretch/>
        </p:blipFill>
        <p:spPr>
          <a:xfrm>
            <a:off x="353483" y="1765300"/>
            <a:ext cx="5983817" cy="375920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C89E1CEB-732A-30D5-1F1B-D59C01ED55BD}"/>
                  </a:ext>
                </a:extLst>
              </p14:cNvPr>
              <p14:cNvContentPartPr/>
              <p14:nvPr/>
            </p14:nvContentPartPr>
            <p14:xfrm>
              <a:off x="6039500" y="3527740"/>
              <a:ext cx="1110960" cy="267840"/>
            </p14:xfrm>
          </p:contentPart>
        </mc:Choice>
        <mc:Fallback xmlns="">
          <p:pic>
            <p:nvPicPr>
              <p:cNvPr id="11" name="Ink 10">
                <a:extLst>
                  <a:ext uri="{FF2B5EF4-FFF2-40B4-BE49-F238E27FC236}">
                    <a16:creationId xmlns:a16="http://schemas.microsoft.com/office/drawing/2014/main" id="{C89E1CEB-732A-30D5-1F1B-D59C01ED55BD}"/>
                  </a:ext>
                </a:extLst>
              </p:cNvPr>
              <p:cNvPicPr/>
              <p:nvPr/>
            </p:nvPicPr>
            <p:blipFill>
              <a:blip r:embed="rId4"/>
              <a:stretch>
                <a:fillRect/>
              </a:stretch>
            </p:blipFill>
            <p:spPr>
              <a:xfrm>
                <a:off x="6030860" y="3518740"/>
                <a:ext cx="1128600" cy="285480"/>
              </a:xfrm>
              <a:prstGeom prst="rect">
                <a:avLst/>
              </a:prstGeom>
            </p:spPr>
          </p:pic>
        </mc:Fallback>
      </mc:AlternateContent>
      <p:sp>
        <p:nvSpPr>
          <p:cNvPr id="12" name="TextBox 11">
            <a:extLst>
              <a:ext uri="{FF2B5EF4-FFF2-40B4-BE49-F238E27FC236}">
                <a16:creationId xmlns:a16="http://schemas.microsoft.com/office/drawing/2014/main" id="{BCA7FFBD-2086-4642-105F-D724EE12A71A}"/>
              </a:ext>
            </a:extLst>
          </p:cNvPr>
          <p:cNvSpPr txBox="1"/>
          <p:nvPr/>
        </p:nvSpPr>
        <p:spPr>
          <a:xfrm>
            <a:off x="7150460" y="3460234"/>
            <a:ext cx="3672800" cy="369332"/>
          </a:xfrm>
          <a:prstGeom prst="rect">
            <a:avLst/>
          </a:prstGeom>
          <a:noFill/>
        </p:spPr>
        <p:txBody>
          <a:bodyPr wrap="none" rtlCol="0">
            <a:spAutoFit/>
          </a:bodyPr>
          <a:lstStyle/>
          <a:p>
            <a:r>
              <a:rPr lang="en-US" dirty="0"/>
              <a:t>Traditional HTML syntax applies</a:t>
            </a:r>
          </a:p>
        </p:txBody>
      </p:sp>
    </p:spTree>
    <p:extLst>
      <p:ext uri="{BB962C8B-B14F-4D97-AF65-F5344CB8AC3E}">
        <p14:creationId xmlns:p14="http://schemas.microsoft.com/office/powerpoint/2010/main" val="79427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73EA-70BA-4B98-DF7B-93919DCB19B6}"/>
              </a:ext>
            </a:extLst>
          </p:cNvPr>
          <p:cNvSpPr>
            <a:spLocks noGrp="1"/>
          </p:cNvSpPr>
          <p:nvPr>
            <p:ph type="title"/>
          </p:nvPr>
        </p:nvSpPr>
        <p:spPr/>
        <p:txBody>
          <a:bodyPr/>
          <a:lstStyle/>
          <a:p>
            <a:r>
              <a:rPr lang="en-US" dirty="0"/>
              <a:t>React Basics - JSX	</a:t>
            </a:r>
          </a:p>
        </p:txBody>
      </p:sp>
      <p:sp>
        <p:nvSpPr>
          <p:cNvPr id="3" name="Text Placeholder 2">
            <a:extLst>
              <a:ext uri="{FF2B5EF4-FFF2-40B4-BE49-F238E27FC236}">
                <a16:creationId xmlns:a16="http://schemas.microsoft.com/office/drawing/2014/main" id="{A77EEB52-B5BA-1C2A-C75E-4C464B665BA6}"/>
              </a:ext>
            </a:extLst>
          </p:cNvPr>
          <p:cNvSpPr>
            <a:spLocks noGrp="1"/>
          </p:cNvSpPr>
          <p:nvPr>
            <p:ph type="body" idx="1"/>
          </p:nvPr>
        </p:nvSpPr>
        <p:spPr>
          <a:xfrm>
            <a:off x="646111" y="1905000"/>
            <a:ext cx="4396338" cy="576262"/>
          </a:xfrm>
        </p:spPr>
        <p:txBody>
          <a:bodyPr/>
          <a:lstStyle/>
          <a:p>
            <a:r>
              <a:rPr lang="en-US" dirty="0"/>
              <a:t>Embedding Expressions</a:t>
            </a:r>
          </a:p>
        </p:txBody>
      </p:sp>
      <p:pic>
        <p:nvPicPr>
          <p:cNvPr id="9" name="Content Placeholder 8">
            <a:extLst>
              <a:ext uri="{FF2B5EF4-FFF2-40B4-BE49-F238E27FC236}">
                <a16:creationId xmlns:a16="http://schemas.microsoft.com/office/drawing/2014/main" id="{FB6C0C45-A735-20FC-0BF3-520A40393219}"/>
              </a:ext>
            </a:extLst>
          </p:cNvPr>
          <p:cNvPicPr>
            <a:picLocks noGrp="1" noChangeAspect="1"/>
          </p:cNvPicPr>
          <p:nvPr>
            <p:ph sz="half" idx="2"/>
          </p:nvPr>
        </p:nvPicPr>
        <p:blipFill rotWithShape="1">
          <a:blip r:embed="rId2"/>
          <a:srcRect r="44493"/>
          <a:stretch/>
        </p:blipFill>
        <p:spPr>
          <a:xfrm>
            <a:off x="-122047" y="1912939"/>
            <a:ext cx="5691272" cy="4642486"/>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19EA9C2C-6E9C-E18B-5279-08BF387FA6F0}"/>
              </a:ext>
            </a:extLst>
          </p:cNvPr>
          <p:cNvSpPr>
            <a:spLocks noGrp="1"/>
          </p:cNvSpPr>
          <p:nvPr>
            <p:ph type="body" sz="quarter" idx="3"/>
          </p:nvPr>
        </p:nvSpPr>
        <p:spPr>
          <a:xfrm>
            <a:off x="6096000" y="1905000"/>
            <a:ext cx="4396339" cy="576262"/>
          </a:xfrm>
        </p:spPr>
        <p:txBody>
          <a:bodyPr/>
          <a:lstStyle/>
          <a:p>
            <a:r>
              <a:rPr lang="en-US" dirty="0"/>
              <a:t>Output</a:t>
            </a:r>
          </a:p>
        </p:txBody>
      </p:sp>
      <p:pic>
        <p:nvPicPr>
          <p:cNvPr id="11" name="Content Placeholder 10">
            <a:extLst>
              <a:ext uri="{FF2B5EF4-FFF2-40B4-BE49-F238E27FC236}">
                <a16:creationId xmlns:a16="http://schemas.microsoft.com/office/drawing/2014/main" id="{64CAEC28-A5CA-8693-D1D1-EBBDFA47A7F0}"/>
              </a:ext>
            </a:extLst>
          </p:cNvPr>
          <p:cNvPicPr>
            <a:picLocks noGrp="1" noChangeAspect="1"/>
          </p:cNvPicPr>
          <p:nvPr>
            <p:ph sz="quarter" idx="4"/>
          </p:nvPr>
        </p:nvPicPr>
        <p:blipFill>
          <a:blip r:embed="rId3"/>
          <a:stretch>
            <a:fillRect/>
          </a:stretch>
        </p:blipFill>
        <p:spPr>
          <a:xfrm>
            <a:off x="6096000" y="2677432"/>
            <a:ext cx="3903603" cy="1400530"/>
          </a:xfrm>
          <a:prstGeom prst="rect">
            <a:avLst/>
          </a:prstGeom>
          <a:ln>
            <a:noFill/>
          </a:ln>
          <a:effectLst>
            <a:outerShdw blurRad="292100" dist="139700" dir="2700000" algn="tl" rotWithShape="0">
              <a:srgbClr val="333333">
                <a:alpha val="65000"/>
              </a:srgbClr>
            </a:outerShdw>
          </a:effectLst>
        </p:spPr>
      </p:pic>
      <p:sp>
        <p:nvSpPr>
          <p:cNvPr id="7" name="Footer Placeholder 6">
            <a:extLst>
              <a:ext uri="{FF2B5EF4-FFF2-40B4-BE49-F238E27FC236}">
                <a16:creationId xmlns:a16="http://schemas.microsoft.com/office/drawing/2014/main" id="{3E4482BA-A6E5-1D11-5AD7-914C2CD888EE}"/>
              </a:ext>
            </a:extLst>
          </p:cNvPr>
          <p:cNvSpPr>
            <a:spLocks noGrp="1"/>
          </p:cNvSpPr>
          <p:nvPr>
            <p:ph type="ftr" sz="quarter" idx="11"/>
          </p:nvPr>
        </p:nvSpPr>
        <p:spPr/>
        <p:txBody>
          <a:bodyPr/>
          <a:lstStyle/>
          <a:p>
            <a:r>
              <a:rPr lang="en-US"/>
              <a:t>Compiled by Zavaar Shah https://github.com/thatziv</a:t>
            </a: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11B13D5B-36B5-D547-4C6E-F53B0A92E967}"/>
                  </a:ext>
                </a:extLst>
              </p14:cNvPr>
              <p14:cNvContentPartPr/>
              <p14:nvPr/>
            </p14:nvContentPartPr>
            <p14:xfrm>
              <a:off x="3529580" y="4544020"/>
              <a:ext cx="3354120" cy="1425240"/>
            </p14:xfrm>
          </p:contentPart>
        </mc:Choice>
        <mc:Fallback xmlns="">
          <p:pic>
            <p:nvPicPr>
              <p:cNvPr id="12" name="Ink 11">
                <a:extLst>
                  <a:ext uri="{FF2B5EF4-FFF2-40B4-BE49-F238E27FC236}">
                    <a16:creationId xmlns:a16="http://schemas.microsoft.com/office/drawing/2014/main" id="{11B13D5B-36B5-D547-4C6E-F53B0A92E967}"/>
                  </a:ext>
                </a:extLst>
              </p:cNvPr>
              <p:cNvPicPr/>
              <p:nvPr/>
            </p:nvPicPr>
            <p:blipFill>
              <a:blip r:embed="rId5"/>
              <a:stretch>
                <a:fillRect/>
              </a:stretch>
            </p:blipFill>
            <p:spPr>
              <a:xfrm>
                <a:off x="3520580" y="4535380"/>
                <a:ext cx="3371760" cy="1442880"/>
              </a:xfrm>
              <a:prstGeom prst="rect">
                <a:avLst/>
              </a:prstGeom>
            </p:spPr>
          </p:pic>
        </mc:Fallback>
      </mc:AlternateContent>
      <p:sp>
        <p:nvSpPr>
          <p:cNvPr id="13" name="TextBox 12">
            <a:extLst>
              <a:ext uri="{FF2B5EF4-FFF2-40B4-BE49-F238E27FC236}">
                <a16:creationId xmlns:a16="http://schemas.microsoft.com/office/drawing/2014/main" id="{F6FE92DC-BCCB-97C9-6100-F2BCD885CBDA}"/>
              </a:ext>
            </a:extLst>
          </p:cNvPr>
          <p:cNvSpPr txBox="1"/>
          <p:nvPr/>
        </p:nvSpPr>
        <p:spPr>
          <a:xfrm>
            <a:off x="7048500" y="5969260"/>
            <a:ext cx="5143500" cy="646331"/>
          </a:xfrm>
          <a:prstGeom prst="rect">
            <a:avLst/>
          </a:prstGeom>
          <a:noFill/>
        </p:spPr>
        <p:txBody>
          <a:bodyPr wrap="square" rtlCol="0">
            <a:spAutoFit/>
          </a:bodyPr>
          <a:lstStyle/>
          <a:p>
            <a:r>
              <a:rPr lang="en-US" dirty="0"/>
              <a:t>By wrapping your expression around curly braces, the code will execute within.</a:t>
            </a:r>
          </a:p>
        </p:txBody>
      </p:sp>
    </p:spTree>
    <p:extLst>
      <p:ext uri="{BB962C8B-B14F-4D97-AF65-F5344CB8AC3E}">
        <p14:creationId xmlns:p14="http://schemas.microsoft.com/office/powerpoint/2010/main" val="142714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4126-2543-5863-5D4E-1F3D7C8EADA9}"/>
              </a:ext>
            </a:extLst>
          </p:cNvPr>
          <p:cNvSpPr>
            <a:spLocks noGrp="1"/>
          </p:cNvSpPr>
          <p:nvPr>
            <p:ph type="title"/>
          </p:nvPr>
        </p:nvSpPr>
        <p:spPr/>
        <p:txBody>
          <a:bodyPr/>
          <a:lstStyle/>
          <a:p>
            <a:r>
              <a:rPr lang="en-US" dirty="0"/>
              <a:t>JSX is an expression too!</a:t>
            </a:r>
          </a:p>
        </p:txBody>
      </p:sp>
      <p:pic>
        <p:nvPicPr>
          <p:cNvPr id="6" name="Content Placeholder 5">
            <a:extLst>
              <a:ext uri="{FF2B5EF4-FFF2-40B4-BE49-F238E27FC236}">
                <a16:creationId xmlns:a16="http://schemas.microsoft.com/office/drawing/2014/main" id="{CA952758-546A-475A-B0E4-343BFA9EFEC5}"/>
              </a:ext>
            </a:extLst>
          </p:cNvPr>
          <p:cNvPicPr>
            <a:picLocks noGrp="1" noChangeAspect="1"/>
          </p:cNvPicPr>
          <p:nvPr>
            <p:ph idx="1"/>
          </p:nvPr>
        </p:nvPicPr>
        <p:blipFill>
          <a:blip r:embed="rId2"/>
          <a:stretch>
            <a:fillRect/>
          </a:stretch>
        </p:blipFill>
        <p:spPr>
          <a:xfrm>
            <a:off x="-176909" y="808991"/>
            <a:ext cx="10905979" cy="5596291"/>
          </a:xfrm>
          <a:prstGeom prst="rect">
            <a:avLst/>
          </a:prstGeom>
          <a:ln>
            <a:noFill/>
          </a:ln>
          <a:effectLst>
            <a:outerShdw blurRad="292100" dist="139700" dir="2700000" algn="tl" rotWithShape="0">
              <a:srgbClr val="333333">
                <a:alpha val="65000"/>
              </a:srgbClr>
            </a:outerShdw>
          </a:effectLst>
        </p:spPr>
      </p:pic>
      <p:sp>
        <p:nvSpPr>
          <p:cNvPr id="4" name="Footer Placeholder 3">
            <a:extLst>
              <a:ext uri="{FF2B5EF4-FFF2-40B4-BE49-F238E27FC236}">
                <a16:creationId xmlns:a16="http://schemas.microsoft.com/office/drawing/2014/main" id="{7E0FA8E2-8D2E-A660-8087-F82DBCB56CBE}"/>
              </a:ext>
            </a:extLst>
          </p:cNvPr>
          <p:cNvSpPr>
            <a:spLocks noGrp="1"/>
          </p:cNvSpPr>
          <p:nvPr>
            <p:ph type="ftr" sz="quarter" idx="11"/>
          </p:nvPr>
        </p:nvSpPr>
        <p:spPr/>
        <p:txBody>
          <a:bodyPr/>
          <a:lstStyle/>
          <a:p>
            <a:r>
              <a:rPr lang="en-US"/>
              <a:t>Compiled by Zavaar Shah https://github.com/thatziv</a:t>
            </a:r>
          </a:p>
        </p:txBody>
      </p:sp>
    </p:spTree>
    <p:extLst>
      <p:ext uri="{BB962C8B-B14F-4D97-AF65-F5344CB8AC3E}">
        <p14:creationId xmlns:p14="http://schemas.microsoft.com/office/powerpoint/2010/main" val="115034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D0D8-5874-B15D-293D-3DE3E8664262}"/>
              </a:ext>
            </a:extLst>
          </p:cNvPr>
          <p:cNvSpPr>
            <a:spLocks noGrp="1"/>
          </p:cNvSpPr>
          <p:nvPr>
            <p:ph type="title"/>
          </p:nvPr>
        </p:nvSpPr>
        <p:spPr/>
        <p:txBody>
          <a:bodyPr/>
          <a:lstStyle/>
          <a:p>
            <a:r>
              <a:rPr lang="en-US" dirty="0"/>
              <a:t>React Basics - JSX</a:t>
            </a:r>
          </a:p>
        </p:txBody>
      </p:sp>
      <p:sp>
        <p:nvSpPr>
          <p:cNvPr id="3" name="Text Placeholder 2">
            <a:extLst>
              <a:ext uri="{FF2B5EF4-FFF2-40B4-BE49-F238E27FC236}">
                <a16:creationId xmlns:a16="http://schemas.microsoft.com/office/drawing/2014/main" id="{198AADEC-B566-0A79-BEEE-FE82784A3A4B}"/>
              </a:ext>
            </a:extLst>
          </p:cNvPr>
          <p:cNvSpPr>
            <a:spLocks noGrp="1"/>
          </p:cNvSpPr>
          <p:nvPr>
            <p:ph type="body" idx="1"/>
          </p:nvPr>
        </p:nvSpPr>
        <p:spPr>
          <a:xfrm>
            <a:off x="730792" y="1399151"/>
            <a:ext cx="4396338" cy="576262"/>
          </a:xfrm>
        </p:spPr>
        <p:txBody>
          <a:bodyPr/>
          <a:lstStyle/>
          <a:p>
            <a:pPr algn="ctr"/>
            <a:r>
              <a:rPr lang="en-US" dirty="0"/>
              <a:t>Iterative rendering</a:t>
            </a:r>
          </a:p>
        </p:txBody>
      </p:sp>
      <p:pic>
        <p:nvPicPr>
          <p:cNvPr id="11" name="Content Placeholder 10">
            <a:extLst>
              <a:ext uri="{FF2B5EF4-FFF2-40B4-BE49-F238E27FC236}">
                <a16:creationId xmlns:a16="http://schemas.microsoft.com/office/drawing/2014/main" id="{F221B8C2-8722-03AD-C43C-ECB59807DD3A}"/>
              </a:ext>
            </a:extLst>
          </p:cNvPr>
          <p:cNvPicPr>
            <a:picLocks noGrp="1" noChangeAspect="1"/>
          </p:cNvPicPr>
          <p:nvPr>
            <p:ph sz="half" idx="2"/>
          </p:nvPr>
        </p:nvPicPr>
        <p:blipFill rotWithShape="1">
          <a:blip r:embed="rId2"/>
          <a:srcRect l="7551" t="12193" r="8188" b="11902"/>
          <a:stretch/>
        </p:blipFill>
        <p:spPr>
          <a:xfrm>
            <a:off x="434697" y="1957084"/>
            <a:ext cx="4843304" cy="2923388"/>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26B8189D-C31E-5C53-FFD9-ADA6419C3D58}"/>
              </a:ext>
            </a:extLst>
          </p:cNvPr>
          <p:cNvSpPr>
            <a:spLocks noGrp="1"/>
          </p:cNvSpPr>
          <p:nvPr>
            <p:ph type="body" sz="quarter" idx="3"/>
          </p:nvPr>
        </p:nvSpPr>
        <p:spPr>
          <a:xfrm>
            <a:off x="5654494" y="1471912"/>
            <a:ext cx="4396339" cy="576262"/>
          </a:xfrm>
        </p:spPr>
        <p:txBody>
          <a:bodyPr/>
          <a:lstStyle/>
          <a:p>
            <a:r>
              <a:rPr lang="en-US" dirty="0"/>
              <a:t>Conditional rendering</a:t>
            </a:r>
          </a:p>
        </p:txBody>
      </p:sp>
      <p:pic>
        <p:nvPicPr>
          <p:cNvPr id="15" name="Content Placeholder 14">
            <a:extLst>
              <a:ext uri="{FF2B5EF4-FFF2-40B4-BE49-F238E27FC236}">
                <a16:creationId xmlns:a16="http://schemas.microsoft.com/office/drawing/2014/main" id="{DAEEF584-EC44-B089-43DF-49DA0F9095A2}"/>
              </a:ext>
            </a:extLst>
          </p:cNvPr>
          <p:cNvPicPr>
            <a:picLocks noGrp="1" noChangeAspect="1"/>
          </p:cNvPicPr>
          <p:nvPr>
            <p:ph sz="quarter" idx="4"/>
          </p:nvPr>
        </p:nvPicPr>
        <p:blipFill rotWithShape="1">
          <a:blip r:embed="rId3"/>
          <a:srcRect r="16305"/>
          <a:stretch/>
        </p:blipFill>
        <p:spPr>
          <a:xfrm>
            <a:off x="5349693" y="2048174"/>
            <a:ext cx="5379378" cy="3102560"/>
          </a:xfrm>
          <a:prstGeom prst="rect">
            <a:avLst/>
          </a:prstGeom>
          <a:ln>
            <a:noFill/>
          </a:ln>
          <a:effectLst>
            <a:outerShdw blurRad="292100" dist="139700" dir="2700000" algn="tl" rotWithShape="0">
              <a:srgbClr val="333333">
                <a:alpha val="65000"/>
              </a:srgbClr>
            </a:outerShdw>
          </a:effectLst>
        </p:spPr>
      </p:pic>
      <p:sp>
        <p:nvSpPr>
          <p:cNvPr id="7" name="Footer Placeholder 6">
            <a:extLst>
              <a:ext uri="{FF2B5EF4-FFF2-40B4-BE49-F238E27FC236}">
                <a16:creationId xmlns:a16="http://schemas.microsoft.com/office/drawing/2014/main" id="{81BCC324-06E1-52ED-1D8C-84C5DCC34525}"/>
              </a:ext>
            </a:extLst>
          </p:cNvPr>
          <p:cNvSpPr>
            <a:spLocks noGrp="1"/>
          </p:cNvSpPr>
          <p:nvPr>
            <p:ph type="ftr" sz="quarter" idx="11"/>
          </p:nvPr>
        </p:nvSpPr>
        <p:spPr/>
        <p:txBody>
          <a:bodyPr/>
          <a:lstStyle/>
          <a:p>
            <a:r>
              <a:rPr lang="en-US"/>
              <a:t>Compiled by Zavaar Shah https://github.com/thatziv</a:t>
            </a:r>
          </a:p>
        </p:txBody>
      </p:sp>
      <p:pic>
        <p:nvPicPr>
          <p:cNvPr id="13" name="Picture 12">
            <a:extLst>
              <a:ext uri="{FF2B5EF4-FFF2-40B4-BE49-F238E27FC236}">
                <a16:creationId xmlns:a16="http://schemas.microsoft.com/office/drawing/2014/main" id="{3F2AC51C-7999-5A8B-A573-D55929B8E4EE}"/>
              </a:ext>
            </a:extLst>
          </p:cNvPr>
          <p:cNvPicPr>
            <a:picLocks noChangeAspect="1"/>
          </p:cNvPicPr>
          <p:nvPr/>
        </p:nvPicPr>
        <p:blipFill>
          <a:blip r:embed="rId4"/>
          <a:stretch>
            <a:fillRect/>
          </a:stretch>
        </p:blipFill>
        <p:spPr>
          <a:xfrm>
            <a:off x="1473973" y="4984308"/>
            <a:ext cx="2661517" cy="914528"/>
          </a:xfrm>
          <a:prstGeom prst="rect">
            <a:avLst/>
          </a:prstGeom>
        </p:spPr>
      </p:pic>
      <p:pic>
        <p:nvPicPr>
          <p:cNvPr id="17" name="Picture 16">
            <a:extLst>
              <a:ext uri="{FF2B5EF4-FFF2-40B4-BE49-F238E27FC236}">
                <a16:creationId xmlns:a16="http://schemas.microsoft.com/office/drawing/2014/main" id="{24B5A0EE-19D3-0C35-372B-FF19F7107889}"/>
              </a:ext>
            </a:extLst>
          </p:cNvPr>
          <p:cNvPicPr>
            <a:picLocks noChangeAspect="1"/>
          </p:cNvPicPr>
          <p:nvPr/>
        </p:nvPicPr>
        <p:blipFill>
          <a:blip r:embed="rId5"/>
          <a:stretch>
            <a:fillRect/>
          </a:stretch>
        </p:blipFill>
        <p:spPr>
          <a:xfrm>
            <a:off x="6847496" y="5307595"/>
            <a:ext cx="2667372" cy="962159"/>
          </a:xfrm>
          <a:prstGeom prst="rect">
            <a:avLst/>
          </a:prstGeom>
        </p:spPr>
      </p:pic>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62508FC4-2C71-A493-903E-2AE4CB741F20}"/>
                  </a:ext>
                </a:extLst>
              </p14:cNvPr>
              <p14:cNvContentPartPr/>
              <p14:nvPr/>
            </p14:nvContentPartPr>
            <p14:xfrm>
              <a:off x="6904814" y="1411569"/>
              <a:ext cx="3073320" cy="1622880"/>
            </p14:xfrm>
          </p:contentPart>
        </mc:Choice>
        <mc:Fallback xmlns="">
          <p:pic>
            <p:nvPicPr>
              <p:cNvPr id="18" name="Ink 17">
                <a:extLst>
                  <a:ext uri="{FF2B5EF4-FFF2-40B4-BE49-F238E27FC236}">
                    <a16:creationId xmlns:a16="http://schemas.microsoft.com/office/drawing/2014/main" id="{62508FC4-2C71-A493-903E-2AE4CB741F20}"/>
                  </a:ext>
                </a:extLst>
              </p:cNvPr>
              <p:cNvPicPr/>
              <p:nvPr/>
            </p:nvPicPr>
            <p:blipFill>
              <a:blip r:embed="rId7"/>
              <a:stretch>
                <a:fillRect/>
              </a:stretch>
            </p:blipFill>
            <p:spPr>
              <a:xfrm>
                <a:off x="6895814" y="1402569"/>
                <a:ext cx="3090960" cy="1640520"/>
              </a:xfrm>
              <a:prstGeom prst="rect">
                <a:avLst/>
              </a:prstGeom>
            </p:spPr>
          </p:pic>
        </mc:Fallback>
      </mc:AlternateContent>
      <p:sp>
        <p:nvSpPr>
          <p:cNvPr id="19" name="TextBox 18">
            <a:extLst>
              <a:ext uri="{FF2B5EF4-FFF2-40B4-BE49-F238E27FC236}">
                <a16:creationId xmlns:a16="http://schemas.microsoft.com/office/drawing/2014/main" id="{3CE1D40D-5695-432B-A05F-60E785D20E38}"/>
              </a:ext>
            </a:extLst>
          </p:cNvPr>
          <p:cNvSpPr txBox="1"/>
          <p:nvPr/>
        </p:nvSpPr>
        <p:spPr>
          <a:xfrm>
            <a:off x="7866871" y="709136"/>
            <a:ext cx="2789499" cy="738664"/>
          </a:xfrm>
          <a:prstGeom prst="rect">
            <a:avLst/>
          </a:prstGeom>
          <a:noFill/>
        </p:spPr>
        <p:txBody>
          <a:bodyPr wrap="square" rtlCol="0">
            <a:spAutoFit/>
          </a:bodyPr>
          <a:lstStyle/>
          <a:p>
            <a:r>
              <a:rPr lang="en-US" sz="1400" dirty="0"/>
              <a:t>Functions that return JSX are called components. They allow for code modularity.</a:t>
            </a:r>
          </a:p>
        </p:txBody>
      </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F3497505-6E8A-F1C7-8442-8997727989A4}"/>
                  </a:ext>
                </a:extLst>
              </p14:cNvPr>
              <p14:cNvContentPartPr/>
              <p14:nvPr/>
            </p14:nvContentPartPr>
            <p14:xfrm>
              <a:off x="8412854" y="3966489"/>
              <a:ext cx="2120400" cy="1265760"/>
            </p14:xfrm>
          </p:contentPart>
        </mc:Choice>
        <mc:Fallback xmlns="">
          <p:pic>
            <p:nvPicPr>
              <p:cNvPr id="20" name="Ink 19">
                <a:extLst>
                  <a:ext uri="{FF2B5EF4-FFF2-40B4-BE49-F238E27FC236}">
                    <a16:creationId xmlns:a16="http://schemas.microsoft.com/office/drawing/2014/main" id="{F3497505-6E8A-F1C7-8442-8997727989A4}"/>
                  </a:ext>
                </a:extLst>
              </p:cNvPr>
              <p:cNvPicPr/>
              <p:nvPr/>
            </p:nvPicPr>
            <p:blipFill>
              <a:blip r:embed="rId9"/>
              <a:stretch>
                <a:fillRect/>
              </a:stretch>
            </p:blipFill>
            <p:spPr>
              <a:xfrm>
                <a:off x="8403854" y="3957849"/>
                <a:ext cx="2138040" cy="1283400"/>
              </a:xfrm>
              <a:prstGeom prst="rect">
                <a:avLst/>
              </a:prstGeom>
            </p:spPr>
          </p:pic>
        </mc:Fallback>
      </mc:AlternateContent>
      <p:sp>
        <p:nvSpPr>
          <p:cNvPr id="21" name="TextBox 20">
            <a:extLst>
              <a:ext uri="{FF2B5EF4-FFF2-40B4-BE49-F238E27FC236}">
                <a16:creationId xmlns:a16="http://schemas.microsoft.com/office/drawing/2014/main" id="{2F25987A-4593-0123-5E37-3F3324385F9D}"/>
              </a:ext>
            </a:extLst>
          </p:cNvPr>
          <p:cNvSpPr txBox="1"/>
          <p:nvPr/>
        </p:nvSpPr>
        <p:spPr>
          <a:xfrm>
            <a:off x="9978133" y="5232249"/>
            <a:ext cx="2024814" cy="1077218"/>
          </a:xfrm>
          <a:prstGeom prst="rect">
            <a:avLst/>
          </a:prstGeom>
          <a:noFill/>
        </p:spPr>
        <p:txBody>
          <a:bodyPr wrap="square" rtlCol="0">
            <a:spAutoFit/>
          </a:bodyPr>
          <a:lstStyle/>
          <a:p>
            <a:r>
              <a:rPr lang="en-US" sz="1600" dirty="0"/>
              <a:t>You can “call” those functions with the JSX syntax to render them</a:t>
            </a:r>
          </a:p>
        </p:txBody>
      </p:sp>
      <p:sp>
        <p:nvSpPr>
          <p:cNvPr id="23" name="TextBox 22">
            <a:extLst>
              <a:ext uri="{FF2B5EF4-FFF2-40B4-BE49-F238E27FC236}">
                <a16:creationId xmlns:a16="http://schemas.microsoft.com/office/drawing/2014/main" id="{B8EFFCD0-306B-A97E-F7A4-9D62CFB52F47}"/>
              </a:ext>
            </a:extLst>
          </p:cNvPr>
          <p:cNvSpPr txBox="1"/>
          <p:nvPr/>
        </p:nvSpPr>
        <p:spPr>
          <a:xfrm>
            <a:off x="0" y="6269754"/>
            <a:ext cx="6094070" cy="738664"/>
          </a:xfrm>
          <a:prstGeom prst="rect">
            <a:avLst/>
          </a:prstGeom>
          <a:noFill/>
        </p:spPr>
        <p:txBody>
          <a:bodyPr wrap="square">
            <a:spAutoFit/>
          </a:bodyPr>
          <a:lstStyle/>
          <a:p>
            <a:r>
              <a:rPr lang="en-US" sz="1400" dirty="0">
                <a:hlinkClick r:id="rId10"/>
              </a:rPr>
              <a:t>https://developer.mozilla.org/en-US/docs/Web/JavaScript/Reference/Global_Objects/Array/map</a:t>
            </a:r>
            <a:endParaRPr lang="en-US" sz="1400" dirty="0"/>
          </a:p>
          <a:p>
            <a:endParaRPr lang="en-US" sz="1400" dirty="0"/>
          </a:p>
        </p:txBody>
      </p:sp>
    </p:spTree>
    <p:extLst>
      <p:ext uri="{BB962C8B-B14F-4D97-AF65-F5344CB8AC3E}">
        <p14:creationId xmlns:p14="http://schemas.microsoft.com/office/powerpoint/2010/main" val="288743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F73A-088B-D112-3E0A-65A365A259C8}"/>
              </a:ext>
            </a:extLst>
          </p:cNvPr>
          <p:cNvSpPr>
            <a:spLocks noGrp="1"/>
          </p:cNvSpPr>
          <p:nvPr>
            <p:ph type="title"/>
          </p:nvPr>
        </p:nvSpPr>
        <p:spPr>
          <a:xfrm>
            <a:off x="1115062" y="312516"/>
            <a:ext cx="3401064" cy="1447800"/>
          </a:xfrm>
        </p:spPr>
        <p:txBody>
          <a:bodyPr/>
          <a:lstStyle/>
          <a:p>
            <a:r>
              <a:rPr lang="en-US" sz="3200" dirty="0"/>
              <a:t>React Basics - Components</a:t>
            </a:r>
          </a:p>
        </p:txBody>
      </p:sp>
      <p:sp>
        <p:nvSpPr>
          <p:cNvPr id="4" name="Text Placeholder 3">
            <a:extLst>
              <a:ext uri="{FF2B5EF4-FFF2-40B4-BE49-F238E27FC236}">
                <a16:creationId xmlns:a16="http://schemas.microsoft.com/office/drawing/2014/main" id="{3D59E6A6-D9F3-580F-F9FA-2C267ED299F5}"/>
              </a:ext>
            </a:extLst>
          </p:cNvPr>
          <p:cNvSpPr>
            <a:spLocks noGrp="1"/>
          </p:cNvSpPr>
          <p:nvPr>
            <p:ph type="body" sz="half" idx="2"/>
          </p:nvPr>
        </p:nvSpPr>
        <p:spPr>
          <a:xfrm>
            <a:off x="1115063" y="1760316"/>
            <a:ext cx="3401063" cy="2895599"/>
          </a:xfrm>
        </p:spPr>
        <p:txBody>
          <a:bodyPr>
            <a:normAutofit/>
          </a:bodyPr>
          <a:lstStyle/>
          <a:p>
            <a:r>
              <a:rPr lang="en-US" sz="1800" dirty="0"/>
              <a:t>There’s a better way to bundle up JSX. We can use functions that return JSX – better known as </a:t>
            </a:r>
            <a:r>
              <a:rPr lang="en-US" sz="1800" b="1" dirty="0"/>
              <a:t>components. </a:t>
            </a:r>
            <a:r>
              <a:rPr lang="en-US" sz="1800" b="0" i="0" dirty="0">
                <a:solidFill>
                  <a:srgbClr val="A29C90"/>
                </a:solidFill>
                <a:effectLst/>
                <a:latin typeface="-apple-system"/>
              </a:rPr>
              <a:t>Components let you split the UI into independent, reusable pieces, and think about each piece in isolation.</a:t>
            </a:r>
            <a:endParaRPr lang="en-US" sz="1800" b="1" dirty="0"/>
          </a:p>
        </p:txBody>
      </p:sp>
      <p:sp>
        <p:nvSpPr>
          <p:cNvPr id="5" name="Footer Placeholder 4">
            <a:extLst>
              <a:ext uri="{FF2B5EF4-FFF2-40B4-BE49-F238E27FC236}">
                <a16:creationId xmlns:a16="http://schemas.microsoft.com/office/drawing/2014/main" id="{88E72C50-E8A3-0F60-1F56-92D54B39E605}"/>
              </a:ext>
            </a:extLst>
          </p:cNvPr>
          <p:cNvSpPr>
            <a:spLocks noGrp="1"/>
          </p:cNvSpPr>
          <p:nvPr>
            <p:ph type="ftr" sz="quarter" idx="11"/>
          </p:nvPr>
        </p:nvSpPr>
        <p:spPr/>
        <p:txBody>
          <a:bodyPr/>
          <a:lstStyle/>
          <a:p>
            <a:r>
              <a:rPr lang="en-US"/>
              <a:t>Compiled by Zavaar Shah https://github.com/thatziv</a:t>
            </a:r>
          </a:p>
        </p:txBody>
      </p:sp>
      <p:pic>
        <p:nvPicPr>
          <p:cNvPr id="9" name="Picture 8">
            <a:extLst>
              <a:ext uri="{FF2B5EF4-FFF2-40B4-BE49-F238E27FC236}">
                <a16:creationId xmlns:a16="http://schemas.microsoft.com/office/drawing/2014/main" id="{14608B36-6AE1-C573-FCA5-65B0A076E501}"/>
              </a:ext>
            </a:extLst>
          </p:cNvPr>
          <p:cNvPicPr>
            <a:picLocks noChangeAspect="1"/>
          </p:cNvPicPr>
          <p:nvPr/>
        </p:nvPicPr>
        <p:blipFill rotWithShape="1">
          <a:blip r:embed="rId2"/>
          <a:srcRect l="10923" t="11759" r="11001" b="8694"/>
          <a:stretch/>
        </p:blipFill>
        <p:spPr>
          <a:xfrm>
            <a:off x="4745894" y="927687"/>
            <a:ext cx="5523640" cy="502705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4C975AA4-D89C-993D-A8B7-8AFA988E6270}"/>
              </a:ext>
            </a:extLst>
          </p:cNvPr>
          <p:cNvPicPr>
            <a:picLocks noChangeAspect="1"/>
          </p:cNvPicPr>
          <p:nvPr/>
        </p:nvPicPr>
        <p:blipFill>
          <a:blip r:embed="rId3"/>
          <a:stretch>
            <a:fillRect/>
          </a:stretch>
        </p:blipFill>
        <p:spPr>
          <a:xfrm>
            <a:off x="1115062" y="4426656"/>
            <a:ext cx="3625011" cy="1147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9659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806</TotalTime>
  <Words>1267</Words>
  <Application>Microsoft Office PowerPoint</Application>
  <PresentationFormat>Widescreen</PresentationFormat>
  <Paragraphs>119</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Century Gothic</vt:lpstr>
      <vt:lpstr>Consolas</vt:lpstr>
      <vt:lpstr>Fira Mono</vt:lpstr>
      <vt:lpstr>Verdana</vt:lpstr>
      <vt:lpstr>Wingdings</vt:lpstr>
      <vt:lpstr>Wingdings 3</vt:lpstr>
      <vt:lpstr>Ion</vt:lpstr>
      <vt:lpstr>React.js</vt:lpstr>
      <vt:lpstr>What is React?</vt:lpstr>
      <vt:lpstr>Setup Environment</vt:lpstr>
      <vt:lpstr>Development Environment</vt:lpstr>
      <vt:lpstr>React Basics - JSX </vt:lpstr>
      <vt:lpstr>React Basics - JSX </vt:lpstr>
      <vt:lpstr>JSX is an expression too!</vt:lpstr>
      <vt:lpstr>React Basics - JSX</vt:lpstr>
      <vt:lpstr>React Basics - Components</vt:lpstr>
      <vt:lpstr>React Basics – Component Props</vt:lpstr>
      <vt:lpstr>React Basics – Component Children</vt:lpstr>
      <vt:lpstr>So far, all of this has been static.</vt:lpstr>
      <vt:lpstr>How do we use reactive values?</vt:lpstr>
      <vt:lpstr>React Basics – Hooks: useState</vt:lpstr>
      <vt:lpstr>React Basics – Hooks: useState</vt:lpstr>
      <vt:lpstr>React Basics – Hooks: useEffect</vt:lpstr>
      <vt:lpstr>React Basics – Hooks: useEffect</vt:lpstr>
      <vt:lpstr>React Basics – Hooks: useEffect</vt:lpstr>
      <vt:lpstr>React Basics – Hooks: useRef</vt:lpstr>
      <vt:lpstr>React – Hooks: useContext</vt:lpstr>
      <vt:lpstr>React – Hooks: useContext</vt:lpstr>
      <vt:lpstr>React Advanced – Hooks: *Contexts &amp; Reducers</vt:lpstr>
      <vt:lpstr>React Advanced – Routing</vt:lpstr>
      <vt:lpstr>Now, let’s try to build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Zavaar Shah</dc:creator>
  <cp:lastModifiedBy>Zavaar Shah</cp:lastModifiedBy>
  <cp:revision>104</cp:revision>
  <dcterms:created xsi:type="dcterms:W3CDTF">2022-11-25T06:27:39Z</dcterms:created>
  <dcterms:modified xsi:type="dcterms:W3CDTF">2022-11-28T17:23:50Z</dcterms:modified>
</cp:coreProperties>
</file>