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5C0233-CE7D-C4AA-6B88-BC2D64BFA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FD874-71A1-413F-426C-94D448886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43342-5E62-4596-BBD8-67589FBBD365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00F24-D0BA-6235-0AFC-11EFBBCA7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11D81-CD48-6C09-0C8C-E6CBC72179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AB05-5873-4FBE-AFEA-86145D6B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53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F978D-6C64-42CB-8C03-95C59C4BBF3C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ED0A0-FE98-4536-805A-5BFB7A76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58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DF0F-8D3B-4FEE-B9FB-F9C376E40F33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9759-F852-4DBB-A9BC-0179DEC379A5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75F7-E3B4-4129-A53A-EF70C5C37A8C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A769-4D9A-42ED-B2DA-23D146544468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64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9B5-201A-480A-B148-C6AF1B0C788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62D-F6F5-47D0-A4BA-10C3B32F529A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5E1B9-9900-480B-B096-A66B6BB53C5B}" type="datetime1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6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BE1E-5FEF-4542-B0FE-B45AB3142DD5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4488-3BF8-432C-9821-D4287F6E0F66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3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E749-1790-4BBD-8EFC-F2F466FBA82B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8EA1-653E-4D45-9D51-EA17CD843DB1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43DE-A506-48A1-A959-2545C402DF38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D572-D814-4A6F-B94A-291E48EBCF99}" type="datetime1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17C2-6D38-4064-B67D-B5CCA130D692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2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B039-3295-43E1-AEE0-666799D332B7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2DA5-346D-4B1F-A59F-7F40A1BE91D4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6347-A36A-41E8-89FB-A4786EF6BB51}" type="datetime1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Zavaar Shah https://github.com/thatziv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BEF0B6-E01E-405C-8C18-A2B7669103E3}" type="datetime1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Compiled by Zavaar Shah https://github.com/thatziv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CE83-1255-42EB-A080-79D66978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9B58AA-642D-4CDC-17A8-28EC221B2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00361"/>
            <a:ext cx="8825658" cy="861420"/>
          </a:xfrm>
        </p:spPr>
        <p:txBody>
          <a:bodyPr>
            <a:normAutofit/>
          </a:bodyPr>
          <a:lstStyle/>
          <a:p>
            <a:r>
              <a:rPr lang="en-US" sz="1600" dirty="0"/>
              <a:t>By Zavaar Shah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D4705E4-54A3-53B5-44F0-FD82CCA0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4" y="1953978"/>
            <a:ext cx="3464575" cy="207585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F50B11F-E48E-5E6F-A58A-08DED6D8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252662"/>
            <a:ext cx="9574116" cy="2352675"/>
          </a:xfrm>
        </p:spPr>
        <p:txBody>
          <a:bodyPr/>
          <a:lstStyle/>
          <a:p>
            <a:r>
              <a:rPr lang="en-US" sz="3200" dirty="0"/>
              <a:t>Building scalable server-sided React apps.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739D07-7834-7363-DA68-E4B09C72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en-US" dirty="0"/>
              <a:t>Compiled by Zavaar Shah https://github.com/thatziv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F6157-BE88-B2B0-0BC5-B84B8CB2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D8B0-3719-E46A-5448-4A064706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97" y="617650"/>
            <a:ext cx="8825659" cy="19812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Next.js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545F-AB2C-F2E2-0A43-EB2FFCC89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97" y="1707937"/>
            <a:ext cx="4882989" cy="4010691"/>
          </a:xfrm>
        </p:spPr>
        <p:txBody>
          <a:bodyPr>
            <a:normAutofit/>
          </a:bodyPr>
          <a:lstStyle/>
          <a:p>
            <a:pPr algn="l"/>
            <a:r>
              <a:rPr lang="en-US" sz="2000" b="0" i="1" dirty="0">
                <a:solidFill>
                  <a:srgbClr val="EEECE9"/>
                </a:solidFill>
                <a:effectLst/>
                <a:latin typeface="__Inter_4b5723"/>
              </a:rPr>
              <a:t>Next.js is a React </a:t>
            </a:r>
            <a:r>
              <a:rPr lang="en-US" sz="2000" b="1" i="1" dirty="0">
                <a:solidFill>
                  <a:srgbClr val="EEECE9"/>
                </a:solidFill>
                <a:effectLst/>
                <a:latin typeface="__Inter_4b5723"/>
              </a:rPr>
              <a:t>framework</a:t>
            </a:r>
            <a:r>
              <a:rPr lang="en-US" sz="2000" b="0" i="1" dirty="0">
                <a:solidFill>
                  <a:srgbClr val="EEECE9"/>
                </a:solidFill>
                <a:effectLst/>
                <a:latin typeface="__Inter_4b5723"/>
              </a:rPr>
              <a:t> that gives you building blocks to create web applications.</a:t>
            </a:r>
          </a:p>
          <a:p>
            <a:pPr algn="l"/>
            <a:r>
              <a:rPr lang="en-US" sz="2000" b="0" i="0" dirty="0">
                <a:solidFill>
                  <a:srgbClr val="EEECE9"/>
                </a:solidFill>
                <a:effectLst/>
                <a:latin typeface="__Inter_4b5723"/>
              </a:rPr>
              <a:t>You can use React to build your UI, then incrementally adopt Next.js features to solve common application requirements such as routing, data fetching, integrations - all while improving the developer and end-user experience.</a:t>
            </a:r>
          </a:p>
          <a:p>
            <a:pPr algn="l"/>
            <a:r>
              <a:rPr lang="en-US" sz="2000" b="0" i="0" dirty="0">
                <a:solidFill>
                  <a:srgbClr val="EEECE9"/>
                </a:solidFill>
                <a:effectLst/>
                <a:latin typeface="__Inter_4b5723"/>
              </a:rPr>
              <a:t>Whether you’re an individual developer or part of a larger team, you can leverage React and Next.js to build fully interactive, highly dynamic, and performant web applications.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22C7EE-B225-1BF8-510E-1312DA00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en-US" dirty="0"/>
              <a:t>Compiled by Zavaar Shah https://github.com/thatziv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0F00D6-C6F5-EAB3-1996-505DE46E3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686" y="1707937"/>
            <a:ext cx="5222867" cy="3055647"/>
          </a:xfrm>
          <a:prstGeom prst="rect">
            <a:avLst/>
          </a:prstGeom>
          <a:noFill/>
          <a:effectLst>
            <a:outerShdw blurRad="3810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191C4-A595-81F6-DD46-7E066CF6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2AF4-6965-2BD1-54D7-5F4DE45C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28" y="326571"/>
            <a:ext cx="9404723" cy="94065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b="1" dirty="0"/>
              <a:t>Next.js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718D-652C-E1C2-C881-D1C07874D22A}"/>
              </a:ext>
            </a:extLst>
          </p:cNvPr>
          <p:cNvSpPr txBox="1">
            <a:spLocks/>
          </p:cNvSpPr>
          <p:nvPr/>
        </p:nvSpPr>
        <p:spPr>
          <a:xfrm>
            <a:off x="211528" y="1146629"/>
            <a:ext cx="5260360" cy="538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PROS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Improved performance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optimizes page loading and enables server-side rendering, which can lead to faster page loads and improved SEO.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Automatic code splitting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automatically splits your code into small, optimized chunks, which can improve performance and reduce load times.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Improved developer experience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provides features like automatic reloads, error reporting, and hot module replacement, making it easier for developers to build and debug applications.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Static site generation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allows you to generate static sites, which can be deployed easily and have excellent performance.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Built-in routing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__Inter_4b5723"/>
              </a:rPr>
              <a:t>: Next.js provides a built-in routing system that simplifies client-side navigation and enables easy creation of nested routes.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436FD7-1F1A-A28E-AF0D-7D6167C8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</p:spPr>
        <p:txBody>
          <a:bodyPr/>
          <a:lstStyle/>
          <a:p>
            <a:r>
              <a:rPr lang="en-US" dirty="0"/>
              <a:t>Compiled by Zavaar Shah https://github.com/thatziv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F1E7E3A-4DFE-34A5-5D4D-0946B4916963}"/>
              </a:ext>
            </a:extLst>
          </p:cNvPr>
          <p:cNvSpPr txBox="1">
            <a:spLocks/>
          </p:cNvSpPr>
          <p:nvPr/>
        </p:nvSpPr>
        <p:spPr>
          <a:xfrm>
            <a:off x="5468710" y="1124858"/>
            <a:ext cx="5260360" cy="5384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l">
              <a:buNone/>
            </a:pPr>
            <a:r>
              <a:rPr lang="en-US" sz="1600" b="1" i="0" dirty="0">
                <a:solidFill>
                  <a:srgbClr val="D1D5DB"/>
                </a:solidFill>
                <a:effectLst/>
              </a:rPr>
              <a:t>CONS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Learning curve: </a:t>
            </a:r>
            <a:r>
              <a:rPr lang="en-US" sz="1600" i="0" dirty="0">
                <a:solidFill>
                  <a:srgbClr val="D1D5DB"/>
                </a:solidFill>
                <a:effectLst/>
                <a:latin typeface="__Inter_4b5723"/>
              </a:rPr>
              <a:t>Next.js has a bit of a learning curve, particularly if you are not familiar with React, Node.js, or server-side rendering patterns.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Limited customization</a:t>
            </a:r>
            <a:r>
              <a:rPr lang="en-US" sz="1600" i="0" dirty="0">
                <a:solidFill>
                  <a:srgbClr val="D1D5DB"/>
                </a:solidFill>
                <a:effectLst/>
                <a:latin typeface="__Inter_4b5723"/>
              </a:rPr>
              <a:t>: While Next.js provides a lot of helpful tools and features out of the box, it may not be as customizable as some other frameworks </a:t>
            </a:r>
            <a:r>
              <a:rPr lang="en-US" sz="1600" i="1" dirty="0">
                <a:solidFill>
                  <a:srgbClr val="D1D5DB"/>
                </a:solidFill>
                <a:effectLst/>
                <a:latin typeface="__Inter_4b5723"/>
              </a:rPr>
              <a:t>(like </a:t>
            </a:r>
            <a:r>
              <a:rPr lang="en-US" sz="1600" b="1" i="1" dirty="0">
                <a:solidFill>
                  <a:srgbClr val="D1D5DB"/>
                </a:solidFill>
                <a:effectLst/>
                <a:latin typeface="__Inter_4b5723"/>
              </a:rPr>
              <a:t>Remix.js </a:t>
            </a:r>
            <a:r>
              <a:rPr lang="en-US" sz="1600" i="1" dirty="0">
                <a:solidFill>
                  <a:srgbClr val="D1D5DB"/>
                </a:solidFill>
                <a:effectLst/>
                <a:latin typeface="__Inter_4b5723"/>
              </a:rPr>
              <a:t>or </a:t>
            </a:r>
            <a:r>
              <a:rPr lang="en-US" sz="1600" b="1" i="1" dirty="0">
                <a:solidFill>
                  <a:srgbClr val="D1D5DB"/>
                </a:solidFill>
                <a:effectLst/>
                <a:latin typeface="__Inter_4b5723"/>
              </a:rPr>
              <a:t>Solid.js</a:t>
            </a:r>
            <a:r>
              <a:rPr lang="en-US" sz="1600" i="1" dirty="0">
                <a:solidFill>
                  <a:srgbClr val="D1D5DB"/>
                </a:solidFill>
                <a:effectLst/>
                <a:latin typeface="__Inter_4b5723"/>
              </a:rPr>
              <a:t>).</a:t>
            </a:r>
            <a:r>
              <a:rPr lang="en-US" sz="1600" i="0" dirty="0">
                <a:solidFill>
                  <a:srgbClr val="D1D5DB"/>
                </a:solidFill>
                <a:effectLst/>
                <a:latin typeface="__Inter_4b5723"/>
              </a:rPr>
              <a:t> This can limit your ability to tailor your application to your specific needs.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D1D5DB"/>
                </a:solidFill>
                <a:effectLst/>
                <a:latin typeface="__Inter_4b5723"/>
              </a:rPr>
              <a:t>Server-side rendering</a:t>
            </a:r>
            <a:r>
              <a:rPr lang="en-US" sz="1600" i="0" dirty="0">
                <a:solidFill>
                  <a:srgbClr val="D1D5DB"/>
                </a:solidFill>
                <a:effectLst/>
                <a:latin typeface="__Inter_4b5723"/>
              </a:rPr>
              <a:t>: sometimes SSR can be slower as it can add overhead on an already busy server and more importantly requires a server to host (unlike CSR which can be hosted through GitHub Pages and others).</a:t>
            </a:r>
          </a:p>
          <a:p>
            <a:pPr algn="l">
              <a:buFont typeface="+mj-lt"/>
              <a:buAutoNum type="arabicPeriod"/>
            </a:pPr>
            <a:r>
              <a:rPr lang="en-US" sz="1600" b="1" dirty="0">
                <a:solidFill>
                  <a:srgbClr val="D1D5DB"/>
                </a:solidFill>
                <a:latin typeface="__Inter_4b5723"/>
              </a:rPr>
              <a:t>Just another JavaScript framework to learn...</a:t>
            </a:r>
            <a:endParaRPr lang="en-US" sz="1600" b="1" i="0" dirty="0">
              <a:solidFill>
                <a:srgbClr val="D1D5DB"/>
              </a:solidFill>
              <a:effectLst/>
              <a:latin typeface="__Inter_4b5723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F5C4-E896-7C34-B211-B506835A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0EE8-8C70-DBE7-A5B5-07C40A22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30" y="473509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Next.js </a:t>
            </a:r>
            <a:r>
              <a:rPr lang="en-US" dirty="0"/>
              <a:t>(SSR) vs. </a:t>
            </a:r>
            <a:r>
              <a:rPr lang="en-US" b="1" dirty="0"/>
              <a:t>React.js </a:t>
            </a:r>
            <a:r>
              <a:rPr lang="en-US" dirty="0"/>
              <a:t>(CSR)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AB8D-C7DA-7409-ADD9-9CA4EC67DB94}"/>
              </a:ext>
            </a:extLst>
          </p:cNvPr>
          <p:cNvSpPr txBox="1"/>
          <p:nvPr/>
        </p:nvSpPr>
        <p:spPr>
          <a:xfrm>
            <a:off x="0" y="6488668"/>
            <a:ext cx="10530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https://blog.logrocket.com/create-react-app-vs-next-js-performance-differences/</a:t>
            </a:r>
          </a:p>
        </p:txBody>
      </p:sp>
      <p:pic>
        <p:nvPicPr>
          <p:cNvPr id="2050" name="Picture 2" descr="Results Of Lighthouse Analysis For Create React App Csr Application With Performance Score Of Forty Resulting From Analysis Of Various Metrics">
            <a:extLst>
              <a:ext uri="{FF2B5EF4-FFF2-40B4-BE49-F238E27FC236}">
                <a16:creationId xmlns:a16="http://schemas.microsoft.com/office/drawing/2014/main" id="{8AC8AE41-F8FD-66E5-7E95-F42B14A117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85"/>
          <a:stretch/>
        </p:blipFill>
        <p:spPr bwMode="auto">
          <a:xfrm>
            <a:off x="5943552" y="1173774"/>
            <a:ext cx="5621459" cy="52315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s Of Lighthouse Analysis For Next Js Ssr Application With Performance Score Of Ninety Resulting From Analysis Of Various Metrics">
            <a:extLst>
              <a:ext uri="{FF2B5EF4-FFF2-40B4-BE49-F238E27FC236}">
                <a16:creationId xmlns:a16="http://schemas.microsoft.com/office/drawing/2014/main" id="{A62712F7-0305-775E-FBEF-50CB86642BF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23"/>
          <a:stretch/>
        </p:blipFill>
        <p:spPr bwMode="auto">
          <a:xfrm>
            <a:off x="121431" y="1173774"/>
            <a:ext cx="5705829" cy="52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77A9D07-FF78-762D-F9F5-FD4A75B6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03806" y="3276599"/>
            <a:ext cx="3859795" cy="304801"/>
          </a:xfrm>
        </p:spPr>
        <p:txBody>
          <a:bodyPr/>
          <a:lstStyle/>
          <a:p>
            <a:r>
              <a:rPr lang="en-US" dirty="0"/>
              <a:t>Compiled by Zavaar Shah https://github.com/thatziv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B0934AA-D60D-4067-584C-8873BADB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CE83-1255-42EB-A080-79D6697815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5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445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__Inter_4b5723</vt:lpstr>
      <vt:lpstr>Arial</vt:lpstr>
      <vt:lpstr>Calibri</vt:lpstr>
      <vt:lpstr>Century Gothic</vt:lpstr>
      <vt:lpstr>Wingdings 3</vt:lpstr>
      <vt:lpstr>Ion</vt:lpstr>
      <vt:lpstr>Building scalable server-sided React apps.</vt:lpstr>
      <vt:lpstr>What is Next.js?</vt:lpstr>
      <vt:lpstr>Why Next.js?</vt:lpstr>
      <vt:lpstr>Next.js (SSR) vs. React.js (CSR)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scalable React apps.</dc:title>
  <dc:creator>Zavaar Shah</dc:creator>
  <cp:lastModifiedBy>Zavaar Shah</cp:lastModifiedBy>
  <cp:revision>17</cp:revision>
  <dcterms:created xsi:type="dcterms:W3CDTF">2023-03-30T23:44:15Z</dcterms:created>
  <dcterms:modified xsi:type="dcterms:W3CDTF">2023-03-31T00:41:37Z</dcterms:modified>
</cp:coreProperties>
</file>