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Lst>
  <p:notesMasterIdLst>
    <p:notesMasterId r:id="rId22"/>
  </p:notesMasterIdLst>
  <p:sldIdLst>
    <p:sldId id="256" r:id="rId12"/>
    <p:sldId id="257" r:id="rId13"/>
    <p:sldId id="258" r:id="rId14"/>
    <p:sldId id="259" r:id="rId15"/>
    <p:sldId id="260" r:id="rId16"/>
    <p:sldId id="261" r:id="rId17"/>
    <p:sldId id="262" r:id="rId18"/>
    <p:sldId id="263" r:id="rId19"/>
    <p:sldId id="264"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0.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9"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r>
              <a:rPr lang="en-US" sz="4400" b="0" strike="noStrike" spc="-1">
                <a:solidFill>
                  <a:srgbClr val="000000"/>
                </a:solidFill>
                <a:latin typeface="Arial"/>
              </a:rPr>
              <a:t>Click to move the slide</a:t>
            </a:r>
          </a:p>
        </p:txBody>
      </p:sp>
      <p:sp>
        <p:nvSpPr>
          <p:cNvPr id="50"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216000">
              <a:buNone/>
            </a:pPr>
            <a:r>
              <a:rPr lang="en-US" sz="2000" b="0" strike="noStrike" spc="-1">
                <a:solidFill>
                  <a:srgbClr val="000000"/>
                </a:solidFill>
                <a:latin typeface="Arial"/>
              </a:rPr>
              <a:t>Click to edit the notes format</a:t>
            </a:r>
          </a:p>
        </p:txBody>
      </p:sp>
      <p:sp>
        <p:nvSpPr>
          <p:cNvPr id="51"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52" name="PlaceHolder 4"/>
          <p:cNvSpPr>
            <a:spLocks noGrp="1"/>
          </p:cNvSpPr>
          <p:nvPr>
            <p:ph type="dt" idx="34"/>
          </p:nvPr>
        </p:nvSpPr>
        <p:spPr>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53" name="PlaceHolder 5"/>
          <p:cNvSpPr>
            <a:spLocks noGrp="1"/>
          </p:cNvSpPr>
          <p:nvPr>
            <p:ph type="ftr" idx="35"/>
          </p:nvPr>
        </p:nvSpPr>
        <p:spPr>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54" name="PlaceHolder 6"/>
          <p:cNvSpPr>
            <a:spLocks noGrp="1"/>
          </p:cNvSpPr>
          <p:nvPr>
            <p:ph type="sldNum" idx="36"/>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C3BEB062-4465-4D95-847A-B65CC793E0F1}"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noRot="1" noChangeAspect="1"/>
          </p:cNvSpPr>
          <p:nvPr>
            <p:ph type="sldImg"/>
          </p:nvPr>
        </p:nvSpPr>
        <p:spPr>
          <a:xfrm>
            <a:off x="685800" y="1143000"/>
            <a:ext cx="5484813" cy="3084513"/>
          </a:xfrm>
          <a:prstGeom prst="rect">
            <a:avLst/>
          </a:prstGeom>
          <a:ln w="0">
            <a:noFill/>
          </a:ln>
        </p:spPr>
      </p:sp>
      <p:sp>
        <p:nvSpPr>
          <p:cNvPr id="114"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15" name="PlaceHolder 3"/>
          <p:cNvSpPr>
            <a:spLocks noGrp="1"/>
          </p:cNvSpPr>
          <p:nvPr>
            <p:ph type="sldNum" idx="37"/>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A2F72249-677F-4C1A-AF08-91A1324E7193}" type="slidenum">
              <a:rPr lang="en-US" sz="1200" b="0" strike="noStrike" spc="-1">
                <a:solidFill>
                  <a:srgbClr val="000000"/>
                </a:solidFill>
                <a:latin typeface="Times New Roman"/>
              </a:rPr>
              <a:t>2</a:t>
            </a:fld>
            <a:endParaRPr lang="en-US" sz="1200" b="0" strike="noStrike" spc="-1">
              <a:solidFill>
                <a:srgbClr val="000000"/>
              </a:solid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laceHolder 1"/>
          <p:cNvSpPr>
            <a:spLocks noGrp="1" noRot="1" noChangeAspect="1"/>
          </p:cNvSpPr>
          <p:nvPr>
            <p:ph type="sldImg"/>
          </p:nvPr>
        </p:nvSpPr>
        <p:spPr>
          <a:xfrm>
            <a:off x="685800" y="1143000"/>
            <a:ext cx="5484960" cy="3084840"/>
          </a:xfrm>
          <a:prstGeom prst="rect">
            <a:avLst/>
          </a:prstGeom>
          <a:ln w="0">
            <a:noFill/>
          </a:ln>
        </p:spPr>
      </p:sp>
      <p:sp>
        <p:nvSpPr>
          <p:cNvPr id="117"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Revise!!!!</a:t>
            </a:r>
          </a:p>
        </p:txBody>
      </p:sp>
      <p:sp>
        <p:nvSpPr>
          <p:cNvPr id="118" name="PlaceHolder 3"/>
          <p:cNvSpPr>
            <a:spLocks noGrp="1"/>
          </p:cNvSpPr>
          <p:nvPr>
            <p:ph type="sldNum" idx="38"/>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BF1F1D28-AC5C-412A-A852-BADA2E2277A8}" type="slidenum">
              <a:rPr lang="en-US" sz="1200" b="0" strike="noStrike" spc="-1">
                <a:solidFill>
                  <a:srgbClr val="000000"/>
                </a:solidFill>
                <a:latin typeface="Times New Roman"/>
              </a:rPr>
              <a:t>3</a:t>
            </a:fld>
            <a:endParaRPr lang="en-US" sz="1200" b="0" strike="noStrike" spc="-1">
              <a:solidFill>
                <a:srgbClr val="000000"/>
              </a:solid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noRot="1" noChangeAspect="1"/>
          </p:cNvSpPr>
          <p:nvPr>
            <p:ph type="sldImg"/>
          </p:nvPr>
        </p:nvSpPr>
        <p:spPr>
          <a:xfrm>
            <a:off x="685800" y="1143000"/>
            <a:ext cx="5484960" cy="3084840"/>
          </a:xfrm>
          <a:prstGeom prst="rect">
            <a:avLst/>
          </a:prstGeom>
          <a:ln w="0">
            <a:noFill/>
          </a:ln>
        </p:spPr>
      </p:sp>
      <p:sp>
        <p:nvSpPr>
          <p:cNvPr id="120"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Revise!!!!</a:t>
            </a:r>
          </a:p>
        </p:txBody>
      </p:sp>
      <p:sp>
        <p:nvSpPr>
          <p:cNvPr id="121" name="PlaceHolder 3"/>
          <p:cNvSpPr>
            <a:spLocks noGrp="1"/>
          </p:cNvSpPr>
          <p:nvPr>
            <p:ph type="sldNum" idx="39"/>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8D781B25-69CC-4990-82B6-46518A69EF3F}" type="slidenum">
              <a:rPr lang="en-US" sz="1200" b="0" strike="noStrike" spc="-1">
                <a:solidFill>
                  <a:srgbClr val="000000"/>
                </a:solidFill>
                <a:latin typeface="Times New Roman"/>
              </a:rPr>
              <a:t>4</a:t>
            </a:fld>
            <a:endParaRPr lang="en-US" sz="1200" b="0" strike="noStrike" spc="-1">
              <a:solidFill>
                <a:srgbClr val="000000"/>
              </a:solid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PlaceHolder 1"/>
          <p:cNvSpPr>
            <a:spLocks noGrp="1" noRot="1" noChangeAspect="1"/>
          </p:cNvSpPr>
          <p:nvPr>
            <p:ph type="sldImg"/>
          </p:nvPr>
        </p:nvSpPr>
        <p:spPr>
          <a:xfrm>
            <a:off x="685800" y="1143000"/>
            <a:ext cx="5484960" cy="3084840"/>
          </a:xfrm>
          <a:prstGeom prst="rect">
            <a:avLst/>
          </a:prstGeom>
          <a:ln w="0">
            <a:noFill/>
          </a:ln>
        </p:spPr>
      </p:sp>
      <p:sp>
        <p:nvSpPr>
          <p:cNvPr id="123"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Revise!!!!</a:t>
            </a:r>
          </a:p>
        </p:txBody>
      </p:sp>
      <p:sp>
        <p:nvSpPr>
          <p:cNvPr id="124" name="PlaceHolder 3"/>
          <p:cNvSpPr>
            <a:spLocks noGrp="1"/>
          </p:cNvSpPr>
          <p:nvPr>
            <p:ph type="sldNum" idx="40"/>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D096B5ED-4B10-4F12-85D7-1F49DF9DD4D3}" type="slidenum">
              <a:rPr lang="en-US" sz="1200" b="0" strike="noStrike" spc="-1">
                <a:solidFill>
                  <a:srgbClr val="000000"/>
                </a:solidFill>
                <a:latin typeface="Times New Roman"/>
              </a:rPr>
              <a:t>5</a:t>
            </a:fld>
            <a:endParaRPr lang="en-US" sz="1200" b="0" strike="noStrike" spc="-1">
              <a:solidFill>
                <a:srgbClr val="000000"/>
              </a:solid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noRot="1" noChangeAspect="1"/>
          </p:cNvSpPr>
          <p:nvPr>
            <p:ph type="sldImg"/>
          </p:nvPr>
        </p:nvSpPr>
        <p:spPr>
          <a:xfrm>
            <a:off x="685800" y="1143000"/>
            <a:ext cx="5484960" cy="3084840"/>
          </a:xfrm>
          <a:prstGeom prst="rect">
            <a:avLst/>
          </a:prstGeom>
          <a:ln w="0">
            <a:noFill/>
          </a:ln>
        </p:spPr>
      </p:sp>
      <p:sp>
        <p:nvSpPr>
          <p:cNvPr id="126"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Revise!!!!</a:t>
            </a:r>
          </a:p>
        </p:txBody>
      </p:sp>
      <p:sp>
        <p:nvSpPr>
          <p:cNvPr id="127" name="PlaceHolder 3"/>
          <p:cNvSpPr>
            <a:spLocks noGrp="1"/>
          </p:cNvSpPr>
          <p:nvPr>
            <p:ph type="sldNum" idx="41"/>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27F8EC3D-57B5-45EE-ACFC-A4F21F11C239}" type="slidenum">
              <a:rPr lang="en-US" sz="1200" b="0" strike="noStrike" spc="-1">
                <a:solidFill>
                  <a:srgbClr val="000000"/>
                </a:solidFill>
                <a:latin typeface="Times New Roman"/>
              </a:rPr>
              <a:t>6</a:t>
            </a:fld>
            <a:endParaRPr lang="en-US" sz="1200" b="0" strike="noStrike" spc="-1">
              <a:solidFill>
                <a:srgbClr val="000000"/>
              </a:solidFill>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noRot="1" noChangeAspect="1"/>
          </p:cNvSpPr>
          <p:nvPr>
            <p:ph type="sldImg"/>
          </p:nvPr>
        </p:nvSpPr>
        <p:spPr>
          <a:xfrm>
            <a:off x="685800" y="1143000"/>
            <a:ext cx="5484960" cy="3084840"/>
          </a:xfrm>
          <a:prstGeom prst="rect">
            <a:avLst/>
          </a:prstGeom>
          <a:ln w="0">
            <a:noFill/>
          </a:ln>
        </p:spPr>
      </p:sp>
      <p:sp>
        <p:nvSpPr>
          <p:cNvPr id="129"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Revise!!!!</a:t>
            </a:r>
          </a:p>
        </p:txBody>
      </p:sp>
      <p:sp>
        <p:nvSpPr>
          <p:cNvPr id="130" name="PlaceHolder 3"/>
          <p:cNvSpPr>
            <a:spLocks noGrp="1"/>
          </p:cNvSpPr>
          <p:nvPr>
            <p:ph type="sldNum" idx="42"/>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9C20E923-4AF8-4D7B-BC3C-8D55423BC870}" type="slidenum">
              <a:rPr lang="en-US" sz="1200" b="0" strike="noStrike" spc="-1">
                <a:solidFill>
                  <a:srgbClr val="000000"/>
                </a:solidFill>
                <a:latin typeface="Times New Roman"/>
              </a:rPr>
              <a:t>7</a:t>
            </a:fld>
            <a:endParaRPr lang="en-US" sz="1200" b="0" strike="noStrike" spc="-1">
              <a:solidFill>
                <a:srgbClr val="000000"/>
              </a:solidFill>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noRot="1" noChangeAspect="1"/>
          </p:cNvSpPr>
          <p:nvPr>
            <p:ph type="sldImg"/>
          </p:nvPr>
        </p:nvSpPr>
        <p:spPr>
          <a:xfrm>
            <a:off x="685800" y="1143000"/>
            <a:ext cx="5484813" cy="3084513"/>
          </a:xfrm>
          <a:prstGeom prst="rect">
            <a:avLst/>
          </a:prstGeom>
          <a:ln w="0">
            <a:noFill/>
          </a:ln>
        </p:spPr>
      </p:sp>
      <p:sp>
        <p:nvSpPr>
          <p:cNvPr id="132"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Revise!!!!</a:t>
            </a:r>
          </a:p>
        </p:txBody>
      </p:sp>
      <p:sp>
        <p:nvSpPr>
          <p:cNvPr id="133" name="PlaceHolder 3"/>
          <p:cNvSpPr>
            <a:spLocks noGrp="1"/>
          </p:cNvSpPr>
          <p:nvPr>
            <p:ph type="sldNum" idx="43"/>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534E2EA3-D286-4A9D-9AB9-C0EA44C30E56}" type="slidenum">
              <a:rPr lang="en-US" sz="1200" b="0" strike="noStrike" spc="-1">
                <a:solidFill>
                  <a:srgbClr val="000000"/>
                </a:solidFill>
                <a:latin typeface="Times New Roman"/>
              </a:rPr>
              <a:t>8</a:t>
            </a:fld>
            <a:endParaRPr lang="en-US" sz="1200" b="0" strike="noStrike" spc="-1">
              <a:solidFill>
                <a:srgbClr val="000000"/>
              </a:solidFill>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noRot="1" noChangeAspect="1"/>
          </p:cNvSpPr>
          <p:nvPr>
            <p:ph type="sldImg"/>
          </p:nvPr>
        </p:nvSpPr>
        <p:spPr>
          <a:xfrm>
            <a:off x="685800" y="1143000"/>
            <a:ext cx="5484813" cy="3084513"/>
          </a:xfrm>
          <a:prstGeom prst="rect">
            <a:avLst/>
          </a:prstGeom>
          <a:ln w="0">
            <a:noFill/>
          </a:ln>
        </p:spPr>
      </p:sp>
      <p:sp>
        <p:nvSpPr>
          <p:cNvPr id="135"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Revise!!!!</a:t>
            </a:r>
          </a:p>
        </p:txBody>
      </p:sp>
      <p:sp>
        <p:nvSpPr>
          <p:cNvPr id="136" name="PlaceHolder 3"/>
          <p:cNvSpPr>
            <a:spLocks noGrp="1"/>
          </p:cNvSpPr>
          <p:nvPr>
            <p:ph type="sldNum" idx="44"/>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6B75746C-DC6D-46B8-AA4C-053D677F04F0}" type="slidenum">
              <a:rPr lang="en-US" sz="1200" b="0" strike="noStrike" spc="-1">
                <a:solidFill>
                  <a:srgbClr val="000000"/>
                </a:solidFill>
                <a:latin typeface="Times New Roman"/>
              </a:rPr>
              <a:t>9</a:t>
            </a:fld>
            <a:endParaRPr lang="en-US" sz="1200" b="0" strike="noStrike" spc="-1">
              <a:solidFill>
                <a:srgbClr val="000000"/>
              </a:solidFill>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noRot="1" noChangeAspect="1"/>
          </p:cNvSpPr>
          <p:nvPr>
            <p:ph type="sldImg"/>
          </p:nvPr>
        </p:nvSpPr>
        <p:spPr>
          <a:xfrm>
            <a:off x="685800" y="1143000"/>
            <a:ext cx="5484960" cy="3084840"/>
          </a:xfrm>
          <a:prstGeom prst="rect">
            <a:avLst/>
          </a:prstGeom>
          <a:ln w="0">
            <a:noFill/>
          </a:ln>
        </p:spPr>
      </p:sp>
      <p:sp>
        <p:nvSpPr>
          <p:cNvPr id="138"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After 11 minutes</a:t>
            </a:r>
          </a:p>
        </p:txBody>
      </p:sp>
      <p:sp>
        <p:nvSpPr>
          <p:cNvPr id="139" name="PlaceHolder 3"/>
          <p:cNvSpPr>
            <a:spLocks noGrp="1"/>
          </p:cNvSpPr>
          <p:nvPr>
            <p:ph type="sldNum" idx="45"/>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CC279E3E-B479-43BF-83CF-C4A6D79558F2}" type="slidenum">
              <a:rPr lang="en-US" sz="1200" b="0" strike="noStrike" spc="-1">
                <a:solidFill>
                  <a:srgbClr val="000000"/>
                </a:solidFill>
                <a:latin typeface="Times New Roman"/>
              </a:rPr>
              <a:t>10</a:t>
            </a:fld>
            <a:endParaRPr lang="en-US" sz="1200" b="0" strike="noStrike" spc="-1">
              <a:solidFill>
                <a:srgbClr val="000000"/>
              </a:solid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 name="PlaceHolder 2"/>
          <p:cNvSpPr>
            <a:spLocks noGrp="1"/>
          </p:cNvSpPr>
          <p:nvPr>
            <p:ph type="subTitle"/>
          </p:nvPr>
        </p:nvSpPr>
        <p:spPr>
          <a:xfrm>
            <a:off x="838080" y="1825560"/>
            <a:ext cx="10514160" cy="43498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E173C757-48E2-44AB-94E3-200118D20729}"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lstStyle/>
          <a:p>
            <a:r>
              <a:t>Footer</a:t>
            </a:r>
          </a:p>
        </p:txBody>
      </p:sp>
      <p:sp>
        <p:nvSpPr>
          <p:cNvPr id="3" name="PlaceHolder 2"/>
          <p:cNvSpPr>
            <a:spLocks noGrp="1"/>
          </p:cNvSpPr>
          <p:nvPr>
            <p:ph type="sldNum" idx="29"/>
          </p:nvPr>
        </p:nvSpPr>
        <p:spPr/>
        <p:txBody>
          <a:bodyPr/>
          <a:lstStyle/>
          <a:p>
            <a:fld id="{2EDD80F9-FC65-4403-B682-DF19138866B1}" type="slidenum">
              <a:t>‹#›</a:t>
            </a:fld>
            <a:endParaRPr/>
          </a:p>
        </p:txBody>
      </p:sp>
      <p:sp>
        <p:nvSpPr>
          <p:cNvPr id="4" name="PlaceHolder 3"/>
          <p:cNvSpPr>
            <a:spLocks noGrp="1"/>
          </p:cNvSpPr>
          <p:nvPr>
            <p:ph type="dt" idx="30"/>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lstStyle/>
          <a:p>
            <a:r>
              <a:t>Footer</a:t>
            </a:r>
          </a:p>
        </p:txBody>
      </p:sp>
      <p:sp>
        <p:nvSpPr>
          <p:cNvPr id="3" name="PlaceHolder 2"/>
          <p:cNvSpPr>
            <a:spLocks noGrp="1"/>
          </p:cNvSpPr>
          <p:nvPr>
            <p:ph type="sldNum" idx="32"/>
          </p:nvPr>
        </p:nvSpPr>
        <p:spPr/>
        <p:txBody>
          <a:bodyPr/>
          <a:lstStyle/>
          <a:p>
            <a:fld id="{086236D5-12C9-480F-AFB6-2597A2EA6A1C}" type="slidenum">
              <a:t>‹#›</a:t>
            </a:fld>
            <a:endParaRPr/>
          </a:p>
        </p:txBody>
      </p:sp>
      <p:sp>
        <p:nvSpPr>
          <p:cNvPr id="4" name="PlaceHolder 3"/>
          <p:cNvSpPr>
            <a:spLocks noGrp="1"/>
          </p:cNvSpPr>
          <p:nvPr>
            <p:ph type="dt" idx="3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F588F1AC-65D7-4B1D-84CF-B99EE8C9F74D}"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8"/>
          </p:nvPr>
        </p:nvSpPr>
        <p:spPr/>
        <p:txBody>
          <a:bodyPr/>
          <a:lstStyle/>
          <a:p>
            <a:fld id="{17CC69E6-2A7C-4E15-A8D1-BB92A6E9BA35}" type="slidenum">
              <a:t>‹#›</a:t>
            </a:fld>
            <a:endParaRPr/>
          </a:p>
        </p:txBody>
      </p:sp>
      <p:sp>
        <p:nvSpPr>
          <p:cNvPr id="4" name="PlaceHolder 3"/>
          <p:cNvSpPr>
            <a:spLocks noGrp="1"/>
          </p:cNvSpPr>
          <p:nvPr>
            <p:ph type="dt" idx="9"/>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9" name="PlaceHolder 2"/>
          <p:cNvSpPr>
            <a:spLocks noGrp="1"/>
          </p:cNvSpPr>
          <p:nvPr>
            <p:ph/>
          </p:nvPr>
        </p:nvSpPr>
        <p:spPr>
          <a:xfrm>
            <a:off x="838080" y="1825560"/>
            <a:ext cx="10514160" cy="43498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95D89377-77A4-4964-B8E6-4B4A2F9889BE}"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lstStyle/>
          <a:p>
            <a:r>
              <a:t>Footer</a:t>
            </a:r>
          </a:p>
        </p:txBody>
      </p:sp>
      <p:sp>
        <p:nvSpPr>
          <p:cNvPr id="3" name="PlaceHolder 2"/>
          <p:cNvSpPr>
            <a:spLocks noGrp="1"/>
          </p:cNvSpPr>
          <p:nvPr>
            <p:ph type="sldNum" idx="14"/>
          </p:nvPr>
        </p:nvSpPr>
        <p:spPr/>
        <p:txBody>
          <a:bodyPr/>
          <a:lstStyle/>
          <a:p>
            <a:fld id="{86644D71-B6C4-471C-B0C6-9E0D24CA1D9B}" type="slidenum">
              <a:t>‹#›</a:t>
            </a:fld>
            <a:endParaRPr/>
          </a:p>
        </p:txBody>
      </p:sp>
      <p:sp>
        <p:nvSpPr>
          <p:cNvPr id="4" name="PlaceHolder 3"/>
          <p:cNvSpPr>
            <a:spLocks noGrp="1"/>
          </p:cNvSpPr>
          <p:nvPr>
            <p:ph type="dt" idx="15"/>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0" name="PlaceHolder 2"/>
          <p:cNvSpPr>
            <a:spLocks noGrp="1"/>
          </p:cNvSpPr>
          <p:nvPr>
            <p:ph/>
          </p:nvPr>
        </p:nvSpPr>
        <p:spPr>
          <a:xfrm>
            <a:off x="838080" y="1825560"/>
            <a:ext cx="5130720" cy="43498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1" name="PlaceHolder 3"/>
          <p:cNvSpPr>
            <a:spLocks noGrp="1"/>
          </p:cNvSpPr>
          <p:nvPr>
            <p:ph/>
          </p:nvPr>
        </p:nvSpPr>
        <p:spPr>
          <a:xfrm>
            <a:off x="6225840" y="1825560"/>
            <a:ext cx="5130720" cy="43498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16"/>
          </p:nvPr>
        </p:nvSpPr>
        <p:spPr/>
        <p:txBody>
          <a:bodyPr/>
          <a:lstStyle/>
          <a:p>
            <a:r>
              <a:t>Footer</a:t>
            </a:r>
          </a:p>
        </p:txBody>
      </p:sp>
      <p:sp>
        <p:nvSpPr>
          <p:cNvPr id="6" name="PlaceHolder 5"/>
          <p:cNvSpPr>
            <a:spLocks noGrp="1"/>
          </p:cNvSpPr>
          <p:nvPr>
            <p:ph type="sldNum" idx="17"/>
          </p:nvPr>
        </p:nvSpPr>
        <p:spPr/>
        <p:txBody>
          <a:bodyPr/>
          <a:lstStyle/>
          <a:p>
            <a:fld id="{B66B1231-1C9D-463F-BB50-327C2AC4E865}" type="slidenum">
              <a:t>‹#›</a:t>
            </a:fld>
            <a:endParaRPr/>
          </a:p>
        </p:txBody>
      </p:sp>
      <p:sp>
        <p:nvSpPr>
          <p:cNvPr id="7" name="PlaceHolder 6"/>
          <p:cNvSpPr>
            <a:spLocks noGrp="1"/>
          </p:cNvSpPr>
          <p:nvPr>
            <p:ph type="dt" idx="18"/>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lstStyle/>
          <a:p>
            <a:r>
              <a:t>Footer</a:t>
            </a:r>
          </a:p>
        </p:txBody>
      </p:sp>
      <p:sp>
        <p:nvSpPr>
          <p:cNvPr id="3" name="PlaceHolder 2"/>
          <p:cNvSpPr>
            <a:spLocks noGrp="1"/>
          </p:cNvSpPr>
          <p:nvPr>
            <p:ph type="sldNum" idx="20"/>
          </p:nvPr>
        </p:nvSpPr>
        <p:spPr/>
        <p:txBody>
          <a:bodyPr/>
          <a:lstStyle/>
          <a:p>
            <a:fld id="{D116DB3A-80EB-44F7-A18E-73EA16645F75}" type="slidenum">
              <a:t>‹#›</a:t>
            </a:fld>
            <a:endParaRPr/>
          </a:p>
        </p:txBody>
      </p:sp>
      <p:sp>
        <p:nvSpPr>
          <p:cNvPr id="4" name="PlaceHolder 3"/>
          <p:cNvSpPr>
            <a:spLocks noGrp="1"/>
          </p:cNvSpPr>
          <p:nvPr>
            <p:ph type="dt" idx="2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ftr" idx="22"/>
          </p:nvPr>
        </p:nvSpPr>
        <p:spPr/>
        <p:txBody>
          <a:bodyPr/>
          <a:lstStyle/>
          <a:p>
            <a:r>
              <a:t>Footer</a:t>
            </a:r>
          </a:p>
        </p:txBody>
      </p:sp>
      <p:sp>
        <p:nvSpPr>
          <p:cNvPr id="4" name="PlaceHolder 3"/>
          <p:cNvSpPr>
            <a:spLocks noGrp="1"/>
          </p:cNvSpPr>
          <p:nvPr>
            <p:ph type="sldNum" idx="23"/>
          </p:nvPr>
        </p:nvSpPr>
        <p:spPr/>
        <p:txBody>
          <a:bodyPr/>
          <a:lstStyle/>
          <a:p>
            <a:fld id="{AC3CDFA6-1AEB-45B9-AA97-E405EB9C7B93}" type="slidenum">
              <a:t>‹#›</a:t>
            </a:fld>
            <a:endParaRPr/>
          </a:p>
        </p:txBody>
      </p:sp>
      <p:sp>
        <p:nvSpPr>
          <p:cNvPr id="5" name="PlaceHolder 4"/>
          <p:cNvSpPr>
            <a:spLocks noGrp="1"/>
          </p:cNvSpPr>
          <p:nvPr>
            <p:ph type="dt" idx="24"/>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lstStyle/>
          <a:p>
            <a:r>
              <a:t>Footer</a:t>
            </a:r>
          </a:p>
        </p:txBody>
      </p:sp>
      <p:sp>
        <p:nvSpPr>
          <p:cNvPr id="3" name="PlaceHolder 2"/>
          <p:cNvSpPr>
            <a:spLocks noGrp="1"/>
          </p:cNvSpPr>
          <p:nvPr>
            <p:ph type="sldNum" idx="26"/>
          </p:nvPr>
        </p:nvSpPr>
        <p:spPr/>
        <p:txBody>
          <a:bodyPr/>
          <a:lstStyle/>
          <a:p>
            <a:fld id="{2C2A898B-BE15-439F-9340-7A7114DFF831}" type="slidenum">
              <a:t>‹#›</a:t>
            </a:fld>
            <a:endParaRPr/>
          </a:p>
        </p:txBody>
      </p:sp>
      <p:sp>
        <p:nvSpPr>
          <p:cNvPr id="4" name="PlaceHolder 3"/>
          <p:cNvSpPr>
            <a:spLocks noGrp="1"/>
          </p:cNvSpPr>
          <p:nvPr>
            <p:ph type="dt" idx="27"/>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6" name="PlaceHolder 2"/>
          <p:cNvSpPr>
            <a:spLocks noGrp="1"/>
          </p:cNvSpPr>
          <p:nvPr>
            <p:ph type="ftr" idx="1"/>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2" name="PlaceHolder 3"/>
          <p:cNvSpPr>
            <a:spLocks noGrp="1"/>
          </p:cNvSpPr>
          <p:nvPr>
            <p:ph type="sldNum" idx="2"/>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8369EC3C-C079-4360-AC8F-7FB3D04D4993}"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3" name="PlaceHolder 4"/>
          <p:cNvSpPr>
            <a:spLocks noGrp="1"/>
          </p:cNvSpPr>
          <p:nvPr>
            <p:ph type="dt" idx="3"/>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ftr" idx="28"/>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44" name="PlaceHolder 2"/>
          <p:cNvSpPr>
            <a:spLocks noGrp="1"/>
          </p:cNvSpPr>
          <p:nvPr>
            <p:ph type="sldNum" idx="29"/>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91A8D373-948D-4BC1-80F7-5F5C84637A50}"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45" name="PlaceHolder 3"/>
          <p:cNvSpPr>
            <a:spLocks noGrp="1"/>
          </p:cNvSpPr>
          <p:nvPr>
            <p:ph type="dt" idx="30"/>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PlaceHolder 1"/>
          <p:cNvSpPr>
            <a:spLocks noGrp="1"/>
          </p:cNvSpPr>
          <p:nvPr>
            <p:ph type="ftr" idx="31"/>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47" name="PlaceHolder 2"/>
          <p:cNvSpPr>
            <a:spLocks noGrp="1"/>
          </p:cNvSpPr>
          <p:nvPr>
            <p:ph type="sldNum" idx="32"/>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289B2A8F-20A0-4C44-A084-B197C3D56670}"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48" name="PlaceHolder 3"/>
          <p:cNvSpPr>
            <a:spLocks noGrp="1"/>
          </p:cNvSpPr>
          <p:nvPr>
            <p:ph type="dt" idx="33"/>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PlaceHolder 1"/>
          <p:cNvSpPr>
            <a:spLocks noGrp="1"/>
          </p:cNvSpPr>
          <p:nvPr>
            <p:ph type="ftr" idx="4"/>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8" name="PlaceHolder 2"/>
          <p:cNvSpPr>
            <a:spLocks noGrp="1"/>
          </p:cNvSpPr>
          <p:nvPr>
            <p:ph type="sldNum" idx="5"/>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21970563-64B0-4598-86E0-8DC6A9767086}"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9" name="PlaceHolder 3"/>
          <p:cNvSpPr>
            <a:spLocks noGrp="1"/>
          </p:cNvSpPr>
          <p:nvPr>
            <p:ph type="dt" idx="6"/>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PlaceHolder 1"/>
          <p:cNvSpPr>
            <a:spLocks noGrp="1"/>
          </p:cNvSpPr>
          <p:nvPr>
            <p:ph type="ftr" idx="7"/>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11" name="PlaceHolder 2"/>
          <p:cNvSpPr>
            <a:spLocks noGrp="1"/>
          </p:cNvSpPr>
          <p:nvPr>
            <p:ph type="sldNum" idx="8"/>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6C92B583-0A48-432B-9920-4A9FD328FC17}"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12" name="PlaceHolder 3"/>
          <p:cNvSpPr>
            <a:spLocks noGrp="1"/>
          </p:cNvSpPr>
          <p:nvPr>
            <p:ph type="dt" idx="9"/>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14" name="PlaceHolder 2"/>
          <p:cNvSpPr>
            <a:spLocks noGrp="1"/>
          </p:cNvSpPr>
          <p:nvPr>
            <p:ph type="body"/>
          </p:nvPr>
        </p:nvSpPr>
        <p:spPr>
          <a:xfrm>
            <a:off x="838080" y="1825560"/>
            <a:ext cx="10514160" cy="43498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5" name="PlaceHolder 3"/>
          <p:cNvSpPr>
            <a:spLocks noGrp="1"/>
          </p:cNvSpPr>
          <p:nvPr>
            <p:ph type="ftr" idx="10"/>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16" name="PlaceHolder 4"/>
          <p:cNvSpPr>
            <a:spLocks noGrp="1"/>
          </p:cNvSpPr>
          <p:nvPr>
            <p:ph type="sldNum" idx="11"/>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4C362E81-99C2-4BB6-BA25-92741B749076}"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17" name="PlaceHolder 5"/>
          <p:cNvSpPr>
            <a:spLocks noGrp="1"/>
          </p:cNvSpPr>
          <p:nvPr>
            <p:ph type="dt" idx="12"/>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PlaceHolder 1"/>
          <p:cNvSpPr>
            <a:spLocks noGrp="1"/>
          </p:cNvSpPr>
          <p:nvPr>
            <p:ph type="ftr" idx="13"/>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21" name="PlaceHolder 2"/>
          <p:cNvSpPr>
            <a:spLocks noGrp="1"/>
          </p:cNvSpPr>
          <p:nvPr>
            <p:ph type="sldNum" idx="14"/>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B67952BD-45F5-47F1-A299-B0814F660B24}"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22" name="PlaceHolder 3"/>
          <p:cNvSpPr>
            <a:spLocks noGrp="1"/>
          </p:cNvSpPr>
          <p:nvPr>
            <p:ph type="dt" idx="15"/>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24" name="PlaceHolder 2"/>
          <p:cNvSpPr>
            <a:spLocks noGrp="1"/>
          </p:cNvSpPr>
          <p:nvPr>
            <p:ph type="body"/>
          </p:nvPr>
        </p:nvSpPr>
        <p:spPr>
          <a:xfrm>
            <a:off x="838080" y="1825560"/>
            <a:ext cx="5130720" cy="43498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25" name="PlaceHolder 3"/>
          <p:cNvSpPr>
            <a:spLocks noGrp="1"/>
          </p:cNvSpPr>
          <p:nvPr>
            <p:ph type="body"/>
          </p:nvPr>
        </p:nvSpPr>
        <p:spPr>
          <a:xfrm>
            <a:off x="6226200" y="1825560"/>
            <a:ext cx="5130720" cy="43498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26" name="PlaceHolder 4"/>
          <p:cNvSpPr>
            <a:spLocks noGrp="1"/>
          </p:cNvSpPr>
          <p:nvPr>
            <p:ph type="ftr" idx="16"/>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27" name="PlaceHolder 5"/>
          <p:cNvSpPr>
            <a:spLocks noGrp="1"/>
          </p:cNvSpPr>
          <p:nvPr>
            <p:ph type="sldNum" idx="17"/>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FD8B1D21-FA4E-4EA6-8CA0-0CAC3EAD5EA9}"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28" name="PlaceHolder 6"/>
          <p:cNvSpPr>
            <a:spLocks noGrp="1"/>
          </p:cNvSpPr>
          <p:nvPr>
            <p:ph type="dt" idx="18"/>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 name="PlaceHolder 1"/>
          <p:cNvSpPr>
            <a:spLocks noGrp="1"/>
          </p:cNvSpPr>
          <p:nvPr>
            <p:ph type="ftr" idx="19"/>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33" name="PlaceHolder 2"/>
          <p:cNvSpPr>
            <a:spLocks noGrp="1"/>
          </p:cNvSpPr>
          <p:nvPr>
            <p:ph type="sldNum" idx="20"/>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1989D171-80AB-4D06-92D6-833E55B43FDE}"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34" name="PlaceHolder 3"/>
          <p:cNvSpPr>
            <a:spLocks noGrp="1"/>
          </p:cNvSpPr>
          <p:nvPr>
            <p:ph type="dt" idx="21"/>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36" name="PlaceHolder 2"/>
          <p:cNvSpPr>
            <a:spLocks noGrp="1"/>
          </p:cNvSpPr>
          <p:nvPr>
            <p:ph type="ftr" idx="22"/>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37" name="PlaceHolder 3"/>
          <p:cNvSpPr>
            <a:spLocks noGrp="1"/>
          </p:cNvSpPr>
          <p:nvPr>
            <p:ph type="sldNum" idx="23"/>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F73F5F7A-DFFE-4064-98EC-16853FB90B36}"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38" name="PlaceHolder 4"/>
          <p:cNvSpPr>
            <a:spLocks noGrp="1"/>
          </p:cNvSpPr>
          <p:nvPr>
            <p:ph type="dt" idx="24"/>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PlaceHolder 1"/>
          <p:cNvSpPr>
            <a:spLocks noGrp="1"/>
          </p:cNvSpPr>
          <p:nvPr>
            <p:ph type="ftr" idx="25"/>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41" name="PlaceHolder 2"/>
          <p:cNvSpPr>
            <a:spLocks noGrp="1"/>
          </p:cNvSpPr>
          <p:nvPr>
            <p:ph type="sldNum" idx="26"/>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FD8A927E-A13A-4671-B70D-D148D59865AA}"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42" name="PlaceHolder 3"/>
          <p:cNvSpPr>
            <a:spLocks noGrp="1"/>
          </p:cNvSpPr>
          <p:nvPr>
            <p:ph type="dt" idx="27"/>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microsoft.com/office/2007/relationships/media" Target="NULL" TargetMode="External"/><Relationship Id="rId7" Type="http://schemas.openxmlformats.org/officeDocument/2006/relationships/image" Target="../media/image3.png"/><Relationship Id="rId2" Type="http://schemas.openxmlformats.org/officeDocument/2006/relationships/video" Target="file:///home/robert/repos/ceg4110-group-project-no-grads/presentation%20materials/assets/combat_2.avi" TargetMode="External"/><Relationship Id="rId1" Type="http://schemas.microsoft.com/office/2007/relationships/media" Target="NULL" TargetMode="External"/><Relationship Id="rId6" Type="http://schemas.openxmlformats.org/officeDocument/2006/relationships/image" Target="../media/image2.png"/><Relationship Id="rId5" Type="http://schemas.openxmlformats.org/officeDocument/2006/relationships/notesSlide" Target="../notesSlides/notesSlide4.xml"/><Relationship Id="rId4"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microsoft.com/office/2007/relationships/media" Target="NULL" TargetMode="External"/><Relationship Id="rId2" Type="http://schemas.openxmlformats.org/officeDocument/2006/relationships/video" Target="file:///home/robert/repos/ceg4110-group-project-no-grads/presentation%20materials/assets/items.avi" TargetMode="External"/><Relationship Id="rId1" Type="http://schemas.microsoft.com/office/2007/relationships/media" Target="NULL" TargetMode="External"/><Relationship Id="rId6" Type="http://schemas.openxmlformats.org/officeDocument/2006/relationships/image" Target="../media/image4.png"/><Relationship Id="rId5" Type="http://schemas.openxmlformats.org/officeDocument/2006/relationships/notesSlide" Target="../notesSlides/notesSlide5.xml"/><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microsoft.com/office/2007/relationships/media" Target="NULL" TargetMode="External"/><Relationship Id="rId7" Type="http://schemas.openxmlformats.org/officeDocument/2006/relationships/image" Target="../media/image6.png"/><Relationship Id="rId2" Type="http://schemas.openxmlformats.org/officeDocument/2006/relationships/video" Target="file:///home/robert/repos/ceg4110-group-project-no-grads/presentation%20materials/assets/dialog.avi" TargetMode="External"/><Relationship Id="rId1" Type="http://schemas.microsoft.com/office/2007/relationships/media" Target="NULL" TargetMode="External"/><Relationship Id="rId6" Type="http://schemas.openxmlformats.org/officeDocument/2006/relationships/image" Target="../media/image5.png"/><Relationship Id="rId5" Type="http://schemas.openxmlformats.org/officeDocument/2006/relationships/notesSlide" Target="../notesSlides/notesSlide6.xml"/><Relationship Id="rId4"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useBgFill="1">
        <p:nvSpPr>
          <p:cNvPr id="55" name="Rectangle 23">
            <a:extLst>
              <a:ext uri="{C183D7F6-B498-43B3-948B-1728B52AA6E4}">
                <adec:decorative xmlns:adec="http://schemas.microsoft.com/office/drawing/2017/decorative" val="1"/>
              </a:ext>
            </a:extLst>
          </p:cNvPr>
          <p:cNvSpPr/>
          <p:nvPr/>
        </p:nvSpPr>
        <p:spPr>
          <a:xfrm>
            <a:off x="0" y="0"/>
            <a:ext cx="12190680" cy="685656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pic>
        <p:nvPicPr>
          <p:cNvPr id="56" name="Picture 16" descr="Dice and pins on a board game"/>
          <p:cNvPicPr/>
          <p:nvPr/>
        </p:nvPicPr>
        <p:blipFill>
          <a:blip r:embed="rId2"/>
          <a:srcRect t="23102" r="9091"/>
          <a:stretch/>
        </p:blipFill>
        <p:spPr>
          <a:xfrm>
            <a:off x="0" y="0"/>
            <a:ext cx="12190680" cy="6856560"/>
          </a:xfrm>
          <a:prstGeom prst="rect">
            <a:avLst/>
          </a:prstGeom>
          <a:ln w="0">
            <a:noFill/>
          </a:ln>
        </p:spPr>
      </p:pic>
      <p:sp>
        <p:nvSpPr>
          <p:cNvPr id="57" name="Rectangle 25">
            <a:extLst>
              <a:ext uri="{C183D7F6-B498-43B3-948B-1728B52AA6E4}">
                <adec:decorative xmlns:adec="http://schemas.microsoft.com/office/drawing/2017/decorative" val="1"/>
              </a:ext>
            </a:extLst>
          </p:cNvPr>
          <p:cNvSpPr/>
          <p:nvPr/>
        </p:nvSpPr>
        <p:spPr>
          <a:xfrm rot="16200000">
            <a:off x="3798720" y="-1521720"/>
            <a:ext cx="4590720" cy="12190680"/>
          </a:xfrm>
          <a:prstGeom prst="rect">
            <a:avLst/>
          </a:prstGeom>
          <a:gradFill rotWithShape="0">
            <a:gsLst>
              <a:gs pos="0">
                <a:srgbClr val="000000">
                  <a:alpha val="0"/>
                </a:srgbClr>
              </a:gs>
              <a:gs pos="21000">
                <a:srgbClr val="000000">
                  <a:alpha val="30000"/>
                </a:srgbClr>
              </a:gs>
              <a:gs pos="35000">
                <a:srgbClr val="000000">
                  <a:alpha val="46000"/>
                </a:srgbClr>
              </a:gs>
              <a:gs pos="100000">
                <a:srgbClr val="000000">
                  <a:alpha val="90000"/>
                </a:srgbClr>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58" name="PlaceHolder 1"/>
          <p:cNvSpPr>
            <a:spLocks noGrp="1"/>
          </p:cNvSpPr>
          <p:nvPr>
            <p:ph type="title"/>
          </p:nvPr>
        </p:nvSpPr>
        <p:spPr>
          <a:xfrm>
            <a:off x="404640" y="3092040"/>
            <a:ext cx="9077040" cy="2386080"/>
          </a:xfrm>
          <a:prstGeom prst="rect">
            <a:avLst/>
          </a:prstGeom>
          <a:noFill/>
          <a:ln w="0">
            <a:noFill/>
          </a:ln>
        </p:spPr>
        <p:txBody>
          <a:bodyPr lIns="91440" tIns="45720" rIns="91440" bIns="45720" anchor="b">
            <a:normAutofit fontScale="91111"/>
          </a:bodyPr>
          <a:lstStyle/>
          <a:p>
            <a:pPr indent="0" defTabSz="914400">
              <a:lnSpc>
                <a:spcPct val="90000"/>
              </a:lnSpc>
              <a:buNone/>
              <a:tabLst>
                <a:tab pos="0" algn="l"/>
              </a:tabLst>
            </a:pPr>
            <a:r>
              <a:rPr lang="en-US" sz="6100" b="0" strike="noStrike" spc="-1">
                <a:solidFill>
                  <a:schemeClr val="lt1"/>
                </a:solidFill>
                <a:latin typeface="Aptos Display"/>
              </a:rPr>
              <a:t>Matthew’s Journey: </a:t>
            </a:r>
            <a:br>
              <a:rPr sz="6100"/>
            </a:br>
            <a:r>
              <a:rPr lang="en-US" sz="6100" b="0" strike="noStrike" spc="-1">
                <a:solidFill>
                  <a:schemeClr val="lt1"/>
                </a:solidFill>
                <a:latin typeface="Aptos Display"/>
              </a:rPr>
              <a:t>Godot Game Development</a:t>
            </a:r>
            <a:endParaRPr lang="en-US" sz="6100" b="0" strike="noStrike" spc="-1">
              <a:solidFill>
                <a:srgbClr val="000000"/>
              </a:solidFill>
              <a:latin typeface="Arial"/>
            </a:endParaRPr>
          </a:p>
        </p:txBody>
      </p:sp>
      <p:sp>
        <p:nvSpPr>
          <p:cNvPr id="59" name="Rectangle: Rounded Corners 27">
            <a:extLst>
              <a:ext uri="{C183D7F6-B498-43B3-948B-1728B52AA6E4}">
                <adec:decorative xmlns:adec="http://schemas.microsoft.com/office/drawing/2017/decorative" val="1"/>
              </a:ext>
            </a:extLst>
          </p:cNvPr>
          <p:cNvSpPr/>
          <p:nvPr/>
        </p:nvSpPr>
        <p:spPr>
          <a:xfrm>
            <a:off x="0" y="5574960"/>
            <a:ext cx="9784440" cy="68436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0" name="PlaceHolder 2"/>
          <p:cNvSpPr>
            <a:spLocks noGrp="1"/>
          </p:cNvSpPr>
          <p:nvPr>
            <p:ph type="subTitle"/>
          </p:nvPr>
        </p:nvSpPr>
        <p:spPr>
          <a:xfrm>
            <a:off x="404640" y="5625000"/>
            <a:ext cx="9077040" cy="591480"/>
          </a:xfrm>
          <a:prstGeom prst="rect">
            <a:avLst/>
          </a:prstGeom>
          <a:noFill/>
          <a:ln w="0">
            <a:noFill/>
          </a:ln>
        </p:spPr>
        <p:txBody>
          <a:bodyPr lIns="91440" tIns="45720" rIns="91440" bIns="45720" anchor="ctr">
            <a:normAutofit/>
          </a:bodyPr>
          <a:lstStyle/>
          <a:p>
            <a:pPr defTabSz="914400">
              <a:lnSpc>
                <a:spcPct val="90000"/>
              </a:lnSpc>
              <a:spcBef>
                <a:spcPts val="1001"/>
              </a:spcBef>
              <a:tabLst>
                <a:tab pos="0" algn="l"/>
              </a:tabLst>
            </a:pPr>
            <a:r>
              <a:rPr lang="en-US" sz="2400" b="0" strike="noStrike" spc="-1">
                <a:solidFill>
                  <a:schemeClr val="lt1"/>
                </a:solidFill>
                <a:latin typeface="Aptos"/>
              </a:rPr>
              <a:t>From Team NoGrads</a:t>
            </a:r>
            <a:endParaRPr lang="en-US" sz="24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0" presetClass="entr" fill="hold" nodeType="withEffect">
                                  <p:stCondLst>
                                    <p:cond delay="1000"/>
                                  </p:stCondLst>
                                  <p:iterate type="lt">
                                    <p:tmAbs val="100"/>
                                  </p:iterate>
                                  <p:childTnLst>
                                    <p:set>
                                      <p:cBhvr>
                                        <p:cTn id="6" dur="1" fill="hold">
                                          <p:stCondLst>
                                            <p:cond delay="0"/>
                                          </p:stCondLst>
                                        </p:cTn>
                                        <p:tgtEl>
                                          <p:spTgt spid="58"/>
                                        </p:tgtEl>
                                        <p:attrNameLst>
                                          <p:attrName>style.visibility</p:attrName>
                                        </p:attrNameLst>
                                      </p:cBhvr>
                                      <p:to>
                                        <p:strVal val="visible"/>
                                      </p:to>
                                    </p:set>
                                    <p:animEffect transition="in" filter="fade">
                                      <p:cBhvr additive="repl">
                                        <p:cTn id="7" dur="400"/>
                                        <p:tgtEl>
                                          <p:spTgt spid="58"/>
                                        </p:tgtEl>
                                      </p:cBhvr>
                                    </p:animEffect>
                                  </p:childTnLst>
                                </p:cTn>
                              </p:par>
                              <p:par>
                                <p:cTn id="8" presetID="10" presetClass="entr" fill="hold" nodeType="withEffect">
                                  <p:stCondLst>
                                    <p:cond delay="2000"/>
                                  </p:stCondLst>
                                  <p:iterate type="lt">
                                    <p:tmAbs val="100"/>
                                  </p:iterate>
                                  <p:childTnLst>
                                    <p:set>
                                      <p:cBhvr>
                                        <p:cTn id="9" dur="1" fill="hold">
                                          <p:stCondLst>
                                            <p:cond delay="0"/>
                                          </p:stCondLst>
                                        </p:cTn>
                                        <p:tgtEl>
                                          <p:spTgt spid="60">
                                            <p:txEl>
                                              <p:pRg st="0" end="0"/>
                                            </p:txEl>
                                          </p:spTgt>
                                        </p:tgtEl>
                                        <p:attrNameLst>
                                          <p:attrName>style.visibility</p:attrName>
                                        </p:attrNameLst>
                                      </p:cBhvr>
                                      <p:to>
                                        <p:strVal val="visible"/>
                                      </p:to>
                                    </p:set>
                                    <p:animEffect transition="in" filter="fade">
                                      <p:cBhvr additive="repl">
                                        <p:cTn id="10" dur="400"/>
                                        <p:tgtEl>
                                          <p:spTgt spid="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8"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09"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10"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11"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Questions?</a:t>
            </a:r>
            <a:endParaRPr lang="en-US" sz="4400" b="0" strike="noStrike" spc="-1">
              <a:solidFill>
                <a:srgbClr val="FFFFFF"/>
              </a:solidFill>
              <a:latin typeface="Arial"/>
            </a:endParaRPr>
          </a:p>
        </p:txBody>
      </p:sp>
      <p:sp>
        <p:nvSpPr>
          <p:cNvPr id="112" name="PlaceHolder 2"/>
          <p:cNvSpPr>
            <a:spLocks noGrp="1"/>
          </p:cNvSpPr>
          <p:nvPr>
            <p:ph/>
          </p:nvPr>
        </p:nvSpPr>
        <p:spPr>
          <a:xfrm>
            <a:off x="838080" y="2010960"/>
            <a:ext cx="10514160" cy="4164840"/>
          </a:xfrm>
          <a:prstGeom prst="rect">
            <a:avLst/>
          </a:prstGeom>
          <a:noFill/>
          <a:ln w="0">
            <a:noFill/>
          </a:ln>
        </p:spPr>
        <p:txBody>
          <a:bodyPr lIns="91440" tIns="45720" rIns="91440" bIns="45720" anchor="t">
            <a:normAutofit/>
          </a:bodyPr>
          <a:lstStyle/>
          <a:p>
            <a:pPr indent="0">
              <a:spcBef>
                <a:spcPts val="1417"/>
              </a:spcBef>
              <a:buNone/>
            </a:pPr>
            <a:endParaRPr lang="en-US" sz="1800" b="0" strike="noStrike" spc="-1">
              <a:solidFill>
                <a:srgbClr val="FFFFFF"/>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61"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2"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3"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4"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Team NoGrads // Godot Game Project</a:t>
            </a:r>
            <a:endParaRPr lang="en-US" sz="4400" b="0" strike="noStrike" spc="-1">
              <a:solidFill>
                <a:srgbClr val="FFFFFF"/>
              </a:solidFill>
              <a:latin typeface="Arial"/>
            </a:endParaRPr>
          </a:p>
        </p:txBody>
      </p:sp>
      <p:sp>
        <p:nvSpPr>
          <p:cNvPr id="65" name="PlaceHolder 2"/>
          <p:cNvSpPr>
            <a:spLocks noGrp="1"/>
          </p:cNvSpPr>
          <p:nvPr>
            <p:ph/>
          </p:nvPr>
        </p:nvSpPr>
        <p:spPr>
          <a:xfrm>
            <a:off x="838080" y="2010960"/>
            <a:ext cx="10514160" cy="4164840"/>
          </a:xfrm>
          <a:prstGeom prst="rect">
            <a:avLst/>
          </a:prstGeom>
          <a:noFill/>
          <a:ln w="0">
            <a:noFill/>
          </a:ln>
        </p:spPr>
        <p:txBody>
          <a:bodyPr lIns="91440" tIns="45720" rIns="91440" bIns="45720" anchor="t">
            <a:normAutofit fontScale="93333"/>
          </a:bodyPr>
          <a:lstStyle/>
          <a:p>
            <a:pPr marL="228600" indent="-228600" defTabSz="914400">
              <a:lnSpc>
                <a:spcPct val="90000"/>
              </a:lnSpc>
              <a:spcBef>
                <a:spcPts val="1001"/>
              </a:spcBef>
              <a:buClr>
                <a:srgbClr val="FFFFFF"/>
              </a:buClr>
              <a:buFont typeface="Arial"/>
              <a:buChar char="•"/>
            </a:pPr>
            <a:r>
              <a:rPr lang="en-US" sz="2000" b="1" strike="noStrike" spc="-1" dirty="0">
                <a:solidFill>
                  <a:schemeClr val="dk1"/>
                </a:solidFill>
                <a:latin typeface="Aptos"/>
              </a:rPr>
              <a:t>Robert </a:t>
            </a:r>
            <a:r>
              <a:rPr lang="en-US" sz="2000" b="1" strike="noStrike" spc="-1" dirty="0" err="1">
                <a:solidFill>
                  <a:schemeClr val="dk1"/>
                </a:solidFill>
                <a:latin typeface="Aptos"/>
              </a:rPr>
              <a:t>Dallessandris</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BS Computer Science Senior</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Team Role: Gameplay and Mechanics Developer</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000" b="1" strike="noStrike" spc="-1" dirty="0">
                <a:solidFill>
                  <a:schemeClr val="dk1"/>
                </a:solidFill>
                <a:latin typeface="Aptos"/>
              </a:rPr>
              <a:t>Virginia Richards</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BS Computer Science Senior &amp; Math minor</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Team Role: Systems and Gameplay UI Developer</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000" b="1" strike="noStrike" spc="-1" dirty="0">
                <a:solidFill>
                  <a:schemeClr val="dk1"/>
                </a:solidFill>
                <a:latin typeface="Aptos"/>
              </a:rPr>
              <a:t>Josiah Yount</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BS Computer Science Senior, Cybersecurity Certificate</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Team Role: Narrative and Music Developer</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000" b="1" strike="noStrike" spc="-1" dirty="0">
                <a:solidFill>
                  <a:schemeClr val="dk1"/>
                </a:solidFill>
                <a:latin typeface="Aptos"/>
              </a:rPr>
              <a:t>Cara </a:t>
            </a:r>
            <a:r>
              <a:rPr lang="en-US" sz="2000" b="1" strike="noStrike" spc="-1" dirty="0" err="1">
                <a:solidFill>
                  <a:schemeClr val="dk1"/>
                </a:solidFill>
                <a:latin typeface="Aptos"/>
              </a:rPr>
              <a:t>Zozokos</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BA Computer Science, Cybersecurity Certificate</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Team Role: Level and Menu UI Developer</a:t>
            </a:r>
            <a:endParaRPr lang="en-US" sz="2000" b="0" strike="noStrike" spc="-1" dirty="0">
              <a:solidFill>
                <a:srgbClr val="FFFFFF"/>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66"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7"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8"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9"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Our Pitch</a:t>
            </a:r>
            <a:endParaRPr lang="en-US" sz="4400" b="0" strike="noStrike" spc="-1">
              <a:solidFill>
                <a:srgbClr val="FFFFFF"/>
              </a:solidFill>
              <a:latin typeface="Arial"/>
            </a:endParaRPr>
          </a:p>
        </p:txBody>
      </p:sp>
      <p:sp>
        <p:nvSpPr>
          <p:cNvPr id="70" name="PlaceHolder 2"/>
          <p:cNvSpPr>
            <a:spLocks noGrp="1"/>
          </p:cNvSpPr>
          <p:nvPr>
            <p:ph/>
          </p:nvPr>
        </p:nvSpPr>
        <p:spPr>
          <a:xfrm>
            <a:off x="838080" y="2010960"/>
            <a:ext cx="10514160" cy="4164840"/>
          </a:xfrm>
          <a:prstGeom prst="rect">
            <a:avLst/>
          </a:prstGeom>
          <a:noFill/>
          <a:ln w="0">
            <a:noFill/>
          </a:ln>
        </p:spPr>
        <p:txBody>
          <a:bodyPr lIns="91440" tIns="45720" rIns="91440" bIns="45720" anchor="t">
            <a:normAutofit/>
          </a:bodyPr>
          <a:lstStyle/>
          <a:p>
            <a:pPr marL="228600" indent="-228600" defTabSz="914400">
              <a:lnSpc>
                <a:spcPct val="90000"/>
              </a:lnSpc>
              <a:spcBef>
                <a:spcPts val="1001"/>
              </a:spcBef>
              <a:buClr>
                <a:srgbClr val="FFFFFF"/>
              </a:buClr>
              <a:buFont typeface="Arial"/>
              <a:buChar char="•"/>
            </a:pPr>
            <a:r>
              <a:rPr lang="en-US" sz="2800" b="0" strike="noStrike" spc="-1">
                <a:solidFill>
                  <a:schemeClr val="dk1"/>
                </a:solidFill>
                <a:latin typeface="-apple-system"/>
              </a:rPr>
              <a:t>Godot programmed videogame named Matthew's Journey </a:t>
            </a:r>
            <a:endParaRPr lang="en-US" sz="2800" b="0" strike="noStrike" spc="-1">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800" b="0" strike="noStrike" spc="-1">
                <a:solidFill>
                  <a:schemeClr val="dk1"/>
                </a:solidFill>
                <a:latin typeface="-apple-system"/>
              </a:rPr>
              <a:t>2D top down, Zelda-like adventure game </a:t>
            </a:r>
            <a:endParaRPr lang="en-US" sz="2800" b="0" strike="noStrike" spc="-1">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800" b="0" strike="noStrike" spc="-1">
                <a:solidFill>
                  <a:schemeClr val="dk1"/>
                </a:solidFill>
                <a:latin typeface="-apple-system"/>
              </a:rPr>
              <a:t>With real-time hack and slash combat</a:t>
            </a:r>
            <a:endParaRPr lang="en-US" sz="2800" b="0" strike="noStrike" spc="-1">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800" b="0" strike="noStrike" spc="-1">
                <a:solidFill>
                  <a:schemeClr val="dk1"/>
                </a:solidFill>
                <a:latin typeface="-apple-system"/>
              </a:rPr>
              <a:t>2D pixel art, sound, &amp; music will be outsourced</a:t>
            </a:r>
            <a:endParaRPr lang="en-US" sz="2800" b="0" strike="noStrike" spc="-1">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800" b="0" strike="noStrike" spc="-1">
                <a:solidFill>
                  <a:schemeClr val="dk1"/>
                </a:solidFill>
                <a:latin typeface="-apple-system"/>
              </a:rPr>
              <a:t>None of the team has made a game of this scope before</a:t>
            </a:r>
            <a:endParaRPr lang="en-US" sz="2800" b="0" strike="noStrike" spc="-1">
              <a:solidFill>
                <a:srgbClr val="FFFFFF"/>
              </a:solidFill>
              <a:latin typeface="Arial"/>
            </a:endParaRPr>
          </a:p>
          <a:p>
            <a:pPr indent="0" defTabSz="914400">
              <a:lnSpc>
                <a:spcPct val="90000"/>
              </a:lnSpc>
              <a:spcBef>
                <a:spcPts val="499"/>
              </a:spcBef>
              <a:buNone/>
              <a:tabLst>
                <a:tab pos="0" algn="l"/>
              </a:tabLst>
            </a:pPr>
            <a:endParaRPr lang="en-US" sz="2000" b="0" strike="noStrike" spc="-1">
              <a:solidFill>
                <a:srgbClr val="FFFFFF"/>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71"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72"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73"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74"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Overview</a:t>
            </a:r>
            <a:endParaRPr lang="en-US" sz="4400" b="0" strike="noStrike" spc="-1">
              <a:solidFill>
                <a:srgbClr val="FFFFFF"/>
              </a:solidFill>
              <a:latin typeface="Arial"/>
            </a:endParaRPr>
          </a:p>
        </p:txBody>
      </p:sp>
      <p:sp>
        <p:nvSpPr>
          <p:cNvPr id="75" name="PlaceHolder 2"/>
          <p:cNvSpPr>
            <a:spLocks noGrp="1"/>
          </p:cNvSpPr>
          <p:nvPr>
            <p:ph/>
          </p:nvPr>
        </p:nvSpPr>
        <p:spPr>
          <a:xfrm>
            <a:off x="838080" y="2010960"/>
            <a:ext cx="10514160" cy="4164840"/>
          </a:xfrm>
          <a:prstGeom prst="rect">
            <a:avLst/>
          </a:prstGeom>
          <a:noFill/>
          <a:ln w="0">
            <a:noFill/>
          </a:ln>
        </p:spPr>
        <p:txBody>
          <a:bodyPr lIns="91440" tIns="45720" rIns="91440" bIns="45720" anchor="t">
            <a:normAutofit/>
          </a:bodyPr>
          <a:lstStyle/>
          <a:p>
            <a:pPr marL="228600" indent="-228600" defTabSz="914400">
              <a:lnSpc>
                <a:spcPct val="90000"/>
              </a:lnSpc>
              <a:spcBef>
                <a:spcPts val="1001"/>
              </a:spcBef>
              <a:buClr>
                <a:srgbClr val="FFFFFF"/>
              </a:buClr>
              <a:buFont typeface="Arial"/>
              <a:buChar char="•"/>
            </a:pPr>
            <a:r>
              <a:rPr lang="en-US" sz="2000" b="0" strike="noStrike" spc="-1" dirty="0">
                <a:solidFill>
                  <a:schemeClr val="dk1"/>
                </a:solidFill>
                <a:latin typeface="-apple-system"/>
              </a:rPr>
              <a:t>Outline of presentation</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000" b="0" strike="noStrike" spc="-1" dirty="0">
                <a:solidFill>
                  <a:schemeClr val="dk1"/>
                </a:solidFill>
                <a:latin typeface="-apple-system"/>
              </a:rPr>
              <a:t>Architecture overview figure </a:t>
            </a:r>
            <a:endParaRPr lang="en-US" sz="2000" b="0" strike="noStrike" spc="-1" dirty="0">
              <a:solidFill>
                <a:srgbClr val="FFFFFF"/>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76" name="Rectangle 1">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77" name="Freeform 1">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78" name="Freeform 2">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79"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Combat</a:t>
            </a:r>
            <a:endParaRPr lang="en-US" sz="4400" b="0" strike="noStrike" spc="-1">
              <a:solidFill>
                <a:srgbClr val="FFFFFF"/>
              </a:solidFill>
              <a:latin typeface="Arial"/>
            </a:endParaRPr>
          </a:p>
        </p:txBody>
      </p:sp>
      <p:sp>
        <p:nvSpPr>
          <p:cNvPr id="80" name="PlaceHolder 2"/>
          <p:cNvSpPr>
            <a:spLocks noGrp="1"/>
          </p:cNvSpPr>
          <p:nvPr>
            <p:ph/>
          </p:nvPr>
        </p:nvSpPr>
        <p:spPr>
          <a:xfrm>
            <a:off x="381600" y="914400"/>
            <a:ext cx="5104440" cy="5485680"/>
          </a:xfrm>
          <a:prstGeom prst="rect">
            <a:avLst/>
          </a:prstGeom>
          <a:noFill/>
          <a:ln w="0">
            <a:noFill/>
          </a:ln>
        </p:spPr>
        <p:txBody>
          <a:bodyPr lIns="91440" tIns="45720" rIns="91440" bIns="45720" anchor="t">
            <a:normAutofit fontScale="75000" lnSpcReduction="10000"/>
          </a:bodyPr>
          <a:lstStyle/>
          <a:p>
            <a:pPr marL="228600" indent="0" defTabSz="914400">
              <a:lnSpc>
                <a:spcPct val="90000"/>
              </a:lnSpc>
              <a:spcBef>
                <a:spcPts val="1191"/>
              </a:spcBef>
              <a:spcAft>
                <a:spcPts val="992"/>
              </a:spcAft>
              <a:buNone/>
              <a:tabLst>
                <a:tab pos="0" algn="l"/>
              </a:tabLst>
            </a:pPr>
            <a:endParaRPr lang="en-US" sz="2000" b="0" strike="noStrike" spc="-1">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a:solidFill>
                  <a:schemeClr val="dk1"/>
                </a:solidFill>
                <a:latin typeface="-apple-system"/>
              </a:rPr>
              <a:t>User Story: As a player, I want to be able move my character and swing my sword to fight enemies.</a:t>
            </a:r>
            <a:endParaRPr lang="en-US" sz="2000" b="0" strike="noStrike" spc="-1">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a:solidFill>
                  <a:schemeClr val="dk1"/>
                </a:solidFill>
                <a:latin typeface="-apple-system"/>
              </a:rPr>
              <a:t>Requirement: There shall be enemies that are different enough to require different tactics.</a:t>
            </a:r>
            <a:endParaRPr lang="en-US" sz="2000" b="0" strike="noStrike" spc="-1">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a:solidFill>
                  <a:schemeClr val="dk1"/>
                </a:solidFill>
                <a:latin typeface="-apple-system"/>
              </a:rPr>
              <a:t>Design: </a:t>
            </a:r>
            <a:endParaRPr lang="en-US" sz="2000" b="0" strike="noStrike" spc="-1">
              <a:solidFill>
                <a:srgbClr val="FFFFFF"/>
              </a:solidFill>
              <a:latin typeface="Arial"/>
            </a:endParaRPr>
          </a:p>
          <a:p>
            <a:pPr marL="864000" lvl="1" indent="-324000" defTabSz="914400">
              <a:lnSpc>
                <a:spcPct val="90000"/>
              </a:lnSpc>
              <a:spcBef>
                <a:spcPts val="1134"/>
              </a:spcBef>
              <a:buClr>
                <a:srgbClr val="FFFFFF"/>
              </a:buClr>
              <a:buSzPct val="75000"/>
              <a:buFont typeface="Symbol" charset="2"/>
              <a:buChar char=""/>
              <a:tabLst>
                <a:tab pos="0" algn="l"/>
              </a:tabLst>
            </a:pPr>
            <a:r>
              <a:rPr lang="en-US" sz="2000" b="0" strike="noStrike" spc="-1">
                <a:solidFill>
                  <a:schemeClr val="dk1"/>
                </a:solidFill>
                <a:latin typeface="-apple-system"/>
              </a:rPr>
              <a:t>Slimes: small detection zone, slow speed, low damage, low knockback, low xp, low health. They wander around until player gets in range then chase them. Meant to be an easy, common enemy.</a:t>
            </a:r>
            <a:endParaRPr lang="en-US" sz="2000" b="0" strike="noStrike" spc="-1">
              <a:solidFill>
                <a:srgbClr val="FFFFFF"/>
              </a:solidFill>
              <a:latin typeface="Arial"/>
            </a:endParaRPr>
          </a:p>
          <a:p>
            <a:pPr marL="864000" lvl="1" indent="-324000" defTabSz="914400">
              <a:lnSpc>
                <a:spcPct val="90000"/>
              </a:lnSpc>
              <a:spcBef>
                <a:spcPts val="1134"/>
              </a:spcBef>
              <a:buClr>
                <a:srgbClr val="FFFFFF"/>
              </a:buClr>
              <a:buSzPct val="75000"/>
              <a:buFont typeface="Symbol" charset="2"/>
              <a:buChar char=""/>
              <a:tabLst>
                <a:tab pos="0" algn="l"/>
              </a:tabLst>
            </a:pPr>
            <a:r>
              <a:rPr lang="en-US" sz="2000" b="0" strike="noStrike" spc="-1">
                <a:solidFill>
                  <a:schemeClr val="dk1"/>
                </a:solidFill>
                <a:latin typeface="-apple-system"/>
              </a:rPr>
              <a:t>Skeleton: Large detection zone, fast speed, high damage, high knockback, high xp, high health. They stand still until player gets in range then chase them. Meant to be an ambush enemy that hides behind trees to surprise player.</a:t>
            </a:r>
            <a:endParaRPr lang="en-US" sz="2000" b="0" strike="noStrike" spc="-1">
              <a:solidFill>
                <a:srgbClr val="FFFFFF"/>
              </a:solidFill>
              <a:latin typeface="Arial"/>
            </a:endParaRPr>
          </a:p>
          <a:p>
            <a:pPr marL="228600" indent="-228600" defTabSz="914400">
              <a:lnSpc>
                <a:spcPct val="90000"/>
              </a:lnSpc>
              <a:spcBef>
                <a:spcPts val="1001"/>
              </a:spcBef>
              <a:buClr>
                <a:srgbClr val="FFFFFF"/>
              </a:buClr>
              <a:buFont typeface="Arial"/>
              <a:buChar char="•"/>
              <a:tabLst>
                <a:tab pos="0" algn="l"/>
              </a:tabLst>
            </a:pPr>
            <a:r>
              <a:rPr lang="en-US" sz="2000" b="0" strike="noStrike" spc="-1">
                <a:solidFill>
                  <a:schemeClr val="dk1"/>
                </a:solidFill>
                <a:latin typeface="-apple-system"/>
              </a:rPr>
              <a:t>Conclusion: Simple hack and slash combat was implemented where the player swings a sword in the direction they are facing. The, two enemy types, slime and skeleton, present different challenges to the player</a:t>
            </a:r>
            <a:endParaRPr lang="en-US" sz="2000" b="0" strike="noStrike" spc="-1">
              <a:solidFill>
                <a:srgbClr val="FFFFFF"/>
              </a:solidFill>
              <a:latin typeface="Arial"/>
            </a:endParaRPr>
          </a:p>
        </p:txBody>
      </p:sp>
      <p:pic>
        <p:nvPicPr>
          <p:cNvPr id="81" name="Picture 80"/>
          <p:cNvPicPr/>
          <p:nvPr/>
        </p:nvPicPr>
        <p:blipFill>
          <a:blip r:embed="rId6"/>
          <a:stretch/>
        </p:blipFill>
        <p:spPr>
          <a:xfrm>
            <a:off x="6058440" y="3712320"/>
            <a:ext cx="5142240" cy="2746080"/>
          </a:xfrm>
          <a:prstGeom prst="rect">
            <a:avLst/>
          </a:prstGeom>
          <a:ln w="0">
            <a:noFill/>
          </a:ln>
        </p:spPr>
      </p:pic>
      <p:pic>
        <p:nvPicPr>
          <p:cNvPr id="82" name="Picture 81">
            <a:hlinkClick r:id="" action="ppaction://media"/>
          </p:cNvPr>
          <p:cNvPicPr/>
          <p:nvPr>
            <a:videoFile r:link="rId2"/>
            <p:extLst>
              <p:ext uri="{DAA4B4D4-6D71-4841-9C94-3DE7FCFB9230}">
                <p14:media xmlns:p14="http://schemas.microsoft.com/office/powerpoint/2010/main" r:link="rId3"/>
              </p:ext>
            </p:extLst>
          </p:nvPr>
        </p:nvPicPr>
        <p:blipFill>
          <a:blip r:embed="rId7"/>
          <a:stretch>
            <a:fillRect/>
          </a:stretch>
        </p:blipFill>
        <p:spPr>
          <a:xfrm>
            <a:off x="5715000" y="228600"/>
            <a:ext cx="5942880" cy="334260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3"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84"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85"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86"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Items</a:t>
            </a:r>
            <a:endParaRPr lang="en-US" sz="4400" b="0" strike="noStrike" spc="-1">
              <a:solidFill>
                <a:srgbClr val="FFFFFF"/>
              </a:solidFill>
              <a:latin typeface="Arial"/>
            </a:endParaRPr>
          </a:p>
        </p:txBody>
      </p:sp>
      <p:sp>
        <p:nvSpPr>
          <p:cNvPr id="87" name="PlaceHolder 2"/>
          <p:cNvSpPr>
            <a:spLocks noGrp="1"/>
          </p:cNvSpPr>
          <p:nvPr>
            <p:ph/>
          </p:nvPr>
        </p:nvSpPr>
        <p:spPr>
          <a:xfrm>
            <a:off x="508680" y="1143000"/>
            <a:ext cx="5333400" cy="5257080"/>
          </a:xfrm>
          <a:prstGeom prst="rect">
            <a:avLst/>
          </a:prstGeom>
          <a:noFill/>
          <a:ln w="0">
            <a:noFill/>
          </a:ln>
        </p:spPr>
        <p:txBody>
          <a:bodyPr lIns="91440" tIns="45720" rIns="91440" bIns="45720" anchor="t">
            <a:normAutofit fontScale="93333"/>
          </a:bodyPr>
          <a:lstStyle/>
          <a:p>
            <a:pPr marL="228600" indent="0" defTabSz="914400">
              <a:lnSpc>
                <a:spcPct val="90000"/>
              </a:lnSpc>
              <a:spcBef>
                <a:spcPts val="1001"/>
              </a:spcBef>
              <a:buNone/>
              <a:tabLst>
                <a:tab pos="0" algn="l"/>
              </a:tabLst>
            </a:pPr>
            <a:endParaRPr lang="en-US" sz="2000" b="0" strike="noStrike" spc="-1">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a:solidFill>
                  <a:schemeClr val="dk1"/>
                </a:solidFill>
                <a:latin typeface="-apple-system"/>
              </a:rPr>
              <a:t>User Story: As a player developer, I want elements in the environment for the player to interact with.</a:t>
            </a:r>
            <a:endParaRPr lang="en-US" sz="2000" b="0" strike="noStrike" spc="-1">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a:solidFill>
                  <a:schemeClr val="dk1"/>
                </a:solidFill>
                <a:latin typeface="-apple-system"/>
              </a:rPr>
              <a:t>Requirement: There shall be items in the environment for the player to pickup</a:t>
            </a:r>
            <a:endParaRPr lang="en-US" sz="2000" b="0" strike="noStrike" spc="-1">
              <a:solidFill>
                <a:srgbClr val="FFFFFF"/>
              </a:solidFill>
              <a:latin typeface="Arial"/>
            </a:endParaRPr>
          </a:p>
          <a:p>
            <a:pPr marL="864000" lvl="1" indent="-324000" defTabSz="914400">
              <a:lnSpc>
                <a:spcPct val="90000"/>
              </a:lnSpc>
              <a:spcBef>
                <a:spcPts val="1134"/>
              </a:spcBef>
              <a:buClr>
                <a:srgbClr val="FFFFFF"/>
              </a:buClr>
              <a:buSzPct val="75000"/>
              <a:buFont typeface="Symbol" charset="2"/>
              <a:buChar char=""/>
              <a:tabLst>
                <a:tab pos="0" algn="l"/>
              </a:tabLst>
            </a:pPr>
            <a:r>
              <a:rPr lang="en-US" sz="2000" b="0" strike="noStrike" spc="-1">
                <a:solidFill>
                  <a:schemeClr val="dk1"/>
                </a:solidFill>
                <a:latin typeface="-apple-system"/>
              </a:rPr>
              <a:t>There shall be health pickups that will heal the players health</a:t>
            </a:r>
            <a:endParaRPr lang="en-US" sz="2000" b="0" strike="noStrike" spc="-1">
              <a:solidFill>
                <a:srgbClr val="FFFFFF"/>
              </a:solidFill>
              <a:latin typeface="Arial"/>
            </a:endParaRPr>
          </a:p>
          <a:p>
            <a:pPr marL="864000" lvl="1" indent="-324000" defTabSz="914400">
              <a:lnSpc>
                <a:spcPct val="90000"/>
              </a:lnSpc>
              <a:spcBef>
                <a:spcPts val="1134"/>
              </a:spcBef>
              <a:buClr>
                <a:srgbClr val="FFFFFF"/>
              </a:buClr>
              <a:buSzPct val="75000"/>
              <a:buFont typeface="Symbol" charset="2"/>
              <a:buChar char=""/>
              <a:tabLst>
                <a:tab pos="0" algn="l"/>
              </a:tabLst>
            </a:pPr>
            <a:r>
              <a:rPr lang="en-US" sz="2000" b="0" strike="noStrike" spc="-1">
                <a:solidFill>
                  <a:schemeClr val="dk1"/>
                </a:solidFill>
                <a:latin typeface="-apple-system"/>
              </a:rPr>
              <a:t>There shall be coin pickups </a:t>
            </a:r>
            <a:endParaRPr lang="en-US" sz="2000" b="0" strike="noStrike" spc="-1">
              <a:solidFill>
                <a:srgbClr val="FFFFFF"/>
              </a:solidFill>
              <a:latin typeface="Arial"/>
            </a:endParaRPr>
          </a:p>
          <a:p>
            <a:pPr marL="228600" indent="-228600" defTabSz="914400">
              <a:lnSpc>
                <a:spcPct val="90000"/>
              </a:lnSpc>
              <a:spcBef>
                <a:spcPts val="1001"/>
              </a:spcBef>
              <a:buClr>
                <a:srgbClr val="FFFFFF"/>
              </a:buClr>
              <a:buFont typeface="Arial"/>
              <a:buChar char="•"/>
              <a:tabLst>
                <a:tab pos="0" algn="l"/>
              </a:tabLst>
            </a:pPr>
            <a:r>
              <a:rPr lang="en-US" sz="2000" b="0" strike="noStrike" spc="-1">
                <a:solidFill>
                  <a:schemeClr val="dk1"/>
                </a:solidFill>
                <a:latin typeface="-apple-system"/>
              </a:rPr>
              <a:t>Design:</a:t>
            </a:r>
            <a:endParaRPr lang="en-US" sz="2000" b="0" strike="noStrike" spc="-1">
              <a:solidFill>
                <a:srgbClr val="FFFFFF"/>
              </a:solidFill>
              <a:latin typeface="Arial"/>
            </a:endParaRPr>
          </a:p>
          <a:p>
            <a:pPr marL="228600" indent="-228600" defTabSz="914400">
              <a:lnSpc>
                <a:spcPct val="90000"/>
              </a:lnSpc>
              <a:spcBef>
                <a:spcPts val="1001"/>
              </a:spcBef>
              <a:buClr>
                <a:srgbClr val="FFFFFF"/>
              </a:buClr>
              <a:buFont typeface="Arial"/>
              <a:buChar char="•"/>
              <a:tabLst>
                <a:tab pos="0" algn="l"/>
              </a:tabLst>
            </a:pPr>
            <a:r>
              <a:rPr lang="en-US" sz="2000" b="0" strike="noStrike" spc="-1">
                <a:solidFill>
                  <a:schemeClr val="dk1"/>
                </a:solidFill>
                <a:latin typeface="-apple-system"/>
              </a:rPr>
              <a:t>Conclusion: There are two types of health pickup: apple that restores 1 health, and cherry that restores all health. Coins come in 5 different denominations and the total value is tracked in the HUD.  </a:t>
            </a:r>
            <a:endParaRPr lang="en-US" sz="2000" b="0" strike="noStrike" spc="-1">
              <a:solidFill>
                <a:srgbClr val="FFFFFF"/>
              </a:solidFill>
              <a:latin typeface="Arial"/>
            </a:endParaRPr>
          </a:p>
        </p:txBody>
      </p:sp>
      <p:pic>
        <p:nvPicPr>
          <p:cNvPr id="88" name="Picture 87">
            <a:hlinkClick r:id="" action="ppaction://media"/>
          </p:cNvPr>
          <p:cNvPicPr/>
          <p:nvPr>
            <a:videoFile r:link="rId2"/>
            <p:extLst>
              <p:ext uri="{DAA4B4D4-6D71-4841-9C94-3DE7FCFB9230}">
                <p14:media xmlns:p14="http://schemas.microsoft.com/office/powerpoint/2010/main" r:link="rId3"/>
              </p:ext>
            </p:extLst>
          </p:nvPr>
        </p:nvPicPr>
        <p:blipFill>
          <a:blip r:embed="rId6"/>
          <a:stretch>
            <a:fillRect/>
          </a:stretch>
        </p:blipFill>
        <p:spPr>
          <a:xfrm>
            <a:off x="5842800" y="365040"/>
            <a:ext cx="5942520" cy="334224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9" name="Rectangle 3">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90" name="Freeform 5">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91" name="Freeform 6">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92"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GUI</a:t>
            </a:r>
            <a:endParaRPr lang="en-US" sz="4400" b="0" strike="noStrike" spc="-1">
              <a:solidFill>
                <a:srgbClr val="FFFFFF"/>
              </a:solidFill>
              <a:latin typeface="Arial"/>
            </a:endParaRPr>
          </a:p>
        </p:txBody>
      </p:sp>
      <p:sp>
        <p:nvSpPr>
          <p:cNvPr id="93" name="PlaceHolder 2"/>
          <p:cNvSpPr>
            <a:spLocks noGrp="1"/>
          </p:cNvSpPr>
          <p:nvPr>
            <p:ph/>
          </p:nvPr>
        </p:nvSpPr>
        <p:spPr>
          <a:xfrm>
            <a:off x="685800" y="1143000"/>
            <a:ext cx="4419000" cy="5257080"/>
          </a:xfrm>
          <a:prstGeom prst="rect">
            <a:avLst/>
          </a:prstGeom>
          <a:noFill/>
          <a:ln w="0">
            <a:noFill/>
          </a:ln>
        </p:spPr>
        <p:txBody>
          <a:bodyPr lIns="91440" tIns="45720" rIns="91440" bIns="45720" anchor="t">
            <a:normAutofit fontScale="75000" lnSpcReduction="10000"/>
          </a:bodyPr>
          <a:lstStyle/>
          <a:p>
            <a:pPr marL="228600" indent="0" defTabSz="914400">
              <a:lnSpc>
                <a:spcPct val="90000"/>
              </a:lnSpc>
              <a:spcBef>
                <a:spcPts val="1001"/>
              </a:spcBef>
              <a:buNone/>
              <a:tabLst>
                <a:tab pos="0" algn="l"/>
              </a:tabLst>
            </a:pPr>
            <a:endParaRPr lang="en-US" sz="2000" b="0" strike="noStrike" spc="-1">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a:solidFill>
                  <a:schemeClr val="dk1"/>
                </a:solidFill>
                <a:latin typeface="-apple-system"/>
              </a:rPr>
              <a:t>User Story: As a player, I want to interact with characters through dialogue boxes and understand how to play the game through those interactions. </a:t>
            </a:r>
            <a:endParaRPr lang="en-US" sz="2000" b="0" strike="noStrike" spc="-1">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a:solidFill>
                  <a:schemeClr val="dk1"/>
                </a:solidFill>
                <a:latin typeface="-apple-system"/>
              </a:rPr>
              <a:t>Requirement: The characters shall have a dialogue mechanic. </a:t>
            </a:r>
            <a:endParaRPr lang="en-US" sz="2000" b="0" strike="noStrike" spc="-1">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a:solidFill>
                  <a:schemeClr val="dk1"/>
                </a:solidFill>
                <a:latin typeface="-apple-system"/>
              </a:rPr>
              <a:t>Design: When the player approaches an npc they may talk too, a chat bubble will appear above the npc's head indicating the player is able to interact with this npc. Npc's have a detection zone around them that triggers the chat bubble icon's visibility. When a player character enters the zone the visibility is set to true, when the player exits the zone, the visibility is set to false. While within the zone, if the player presses enter, the dialog for that npc will be triggered.</a:t>
            </a:r>
            <a:endParaRPr lang="en-US" sz="2000" b="0" strike="noStrike" spc="-1">
              <a:solidFill>
                <a:srgbClr val="FFFFFF"/>
              </a:solidFill>
              <a:latin typeface="Arial"/>
            </a:endParaRPr>
          </a:p>
          <a:p>
            <a:pPr marL="228600" indent="-228600" defTabSz="914400">
              <a:lnSpc>
                <a:spcPct val="90000"/>
              </a:lnSpc>
              <a:spcBef>
                <a:spcPts val="1001"/>
              </a:spcBef>
              <a:buClr>
                <a:srgbClr val="FFFFFF"/>
              </a:buClr>
              <a:buFont typeface="Arial"/>
              <a:buChar char="•"/>
              <a:tabLst>
                <a:tab pos="0" algn="l"/>
              </a:tabLst>
            </a:pPr>
            <a:r>
              <a:rPr lang="en-US" sz="2000" b="0" strike="noStrike" spc="-1">
                <a:solidFill>
                  <a:schemeClr val="dk1"/>
                </a:solidFill>
                <a:latin typeface="-apple-system"/>
              </a:rPr>
              <a:t>Conclusion: Dialog is implemented through the Dialogic library. The player can select options when talking to an NPC that lead to differing results</a:t>
            </a:r>
            <a:endParaRPr lang="en-US" sz="2000" b="0" strike="noStrike" spc="-1">
              <a:solidFill>
                <a:srgbClr val="FFFFFF"/>
              </a:solidFill>
              <a:latin typeface="Arial"/>
            </a:endParaRPr>
          </a:p>
        </p:txBody>
      </p:sp>
      <p:pic>
        <p:nvPicPr>
          <p:cNvPr id="94" name="Picture 93">
            <a:hlinkClick r:id="" action="ppaction://media"/>
          </p:cNvPr>
          <p:cNvPicPr/>
          <p:nvPr>
            <a:videoFile r:link="rId2"/>
            <p:extLst>
              <p:ext uri="{DAA4B4D4-6D71-4841-9C94-3DE7FCFB9230}">
                <p14:media xmlns:p14="http://schemas.microsoft.com/office/powerpoint/2010/main" r:link="rId3"/>
              </p:ext>
            </p:extLst>
          </p:nvPr>
        </p:nvPicPr>
        <p:blipFill>
          <a:blip r:embed="rId6"/>
          <a:stretch>
            <a:fillRect/>
          </a:stretch>
        </p:blipFill>
        <p:spPr>
          <a:xfrm>
            <a:off x="5715000" y="228600"/>
            <a:ext cx="5942520" cy="3342240"/>
          </a:xfrm>
          <a:prstGeom prst="rect">
            <a:avLst/>
          </a:prstGeom>
          <a:ln w="0">
            <a:noFill/>
          </a:ln>
        </p:spPr>
      </p:pic>
      <p:pic>
        <p:nvPicPr>
          <p:cNvPr id="95" name="Picture 94"/>
          <p:cNvPicPr/>
          <p:nvPr/>
        </p:nvPicPr>
        <p:blipFill>
          <a:blip r:embed="rId7"/>
          <a:stretch/>
        </p:blipFill>
        <p:spPr>
          <a:xfrm>
            <a:off x="6629400" y="3657600"/>
            <a:ext cx="4217760" cy="281160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6" name="Rectangle 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97" name="Freeform 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98" name="Freeform 4">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99" name="PlaceHolder 1"/>
          <p:cNvSpPr>
            <a:spLocks noGrp="1"/>
          </p:cNvSpPr>
          <p:nvPr>
            <p:ph type="title"/>
          </p:nvPr>
        </p:nvSpPr>
        <p:spPr>
          <a:xfrm>
            <a:off x="457200" y="4752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Map</a:t>
            </a:r>
            <a:endParaRPr lang="en-US" sz="4400" b="0" strike="noStrike" spc="-1">
              <a:solidFill>
                <a:srgbClr val="FFFFFF"/>
              </a:solidFill>
              <a:latin typeface="Arial"/>
            </a:endParaRPr>
          </a:p>
        </p:txBody>
      </p:sp>
      <p:sp>
        <p:nvSpPr>
          <p:cNvPr id="100" name="PlaceHolder 2"/>
          <p:cNvSpPr>
            <a:spLocks noGrp="1"/>
          </p:cNvSpPr>
          <p:nvPr>
            <p:ph/>
          </p:nvPr>
        </p:nvSpPr>
        <p:spPr>
          <a:xfrm>
            <a:off x="228600" y="685800"/>
            <a:ext cx="7315200" cy="5943600"/>
          </a:xfrm>
          <a:prstGeom prst="rect">
            <a:avLst/>
          </a:prstGeom>
          <a:noFill/>
          <a:ln w="0">
            <a:noFill/>
          </a:ln>
        </p:spPr>
        <p:txBody>
          <a:bodyPr lIns="91440" tIns="45720" rIns="91440" bIns="45720" anchor="t">
            <a:normAutofit fontScale="97499" lnSpcReduction="10000"/>
          </a:bodyPr>
          <a:lstStyle/>
          <a:p>
            <a:pPr marL="228600" indent="0" defTabSz="914400">
              <a:lnSpc>
                <a:spcPct val="90000"/>
              </a:lnSpc>
              <a:spcBef>
                <a:spcPts val="1001"/>
              </a:spcBef>
              <a:buNone/>
              <a:tabLst>
                <a:tab pos="0" algn="l"/>
              </a:tabLst>
            </a:pP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User Story: - As a player, I want to navigate an environment that's easy to explore with collision that supports my movement and keeps me within bounds.</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Requirement: The play area shall have boundaries.</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Design: </a:t>
            </a: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The player has a fixed camera that keeps the player body at the center of the screen at all times. </a:t>
            </a: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In order to not break immersion, it's important that the player does not see any blank space in the levels where there is no map. </a:t>
            </a: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To achieve this, there must be a playable area that the player can freely navigate which is enclosed. There will be another area that the player cannot access which functions as a decorative space to hide the edges of the level where the content ends. </a:t>
            </a: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The inaccessible area must be a minimum of half the height or width of the player camera to accurately hide the blank space. </a:t>
            </a: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Achieving this will create immersion and a cohesive game environment.</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Conclusion: The map is surrounded by cliffs that act as boundaries with collision so that the player cannot see off the map.</a:t>
            </a:r>
            <a:endParaRPr lang="en-US" sz="2000" b="0" strike="noStrike" spc="-1" dirty="0">
              <a:solidFill>
                <a:srgbClr val="FFFFFF"/>
              </a:solidFill>
              <a:latin typeface="Arial"/>
            </a:endParaRPr>
          </a:p>
        </p:txBody>
      </p:sp>
      <p:pic>
        <p:nvPicPr>
          <p:cNvPr id="101" name="Picture 100"/>
          <p:cNvPicPr/>
          <p:nvPr/>
        </p:nvPicPr>
        <p:blipFill>
          <a:blip r:embed="rId3"/>
          <a:stretch/>
        </p:blipFill>
        <p:spPr>
          <a:xfrm>
            <a:off x="7772400" y="228600"/>
            <a:ext cx="4230720" cy="4788000"/>
          </a:xfrm>
          <a:prstGeom prst="rect">
            <a:avLst/>
          </a:prstGeom>
          <a:ln w="0">
            <a:noFill/>
          </a:ln>
        </p:spPr>
      </p:pic>
      <p:pic>
        <p:nvPicPr>
          <p:cNvPr id="102" name="Picture 101"/>
          <p:cNvPicPr/>
          <p:nvPr/>
        </p:nvPicPr>
        <p:blipFill>
          <a:blip r:embed="rId4"/>
          <a:stretch/>
        </p:blipFill>
        <p:spPr>
          <a:xfrm>
            <a:off x="8721000" y="5016600"/>
            <a:ext cx="2251800" cy="160020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3"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04"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dirty="0">
              <a:solidFill>
                <a:schemeClr val="lt1"/>
              </a:solidFill>
              <a:latin typeface="Aptos"/>
            </a:endParaRPr>
          </a:p>
        </p:txBody>
      </p:sp>
      <p:sp>
        <p:nvSpPr>
          <p:cNvPr id="105"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06"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Conclusion</a:t>
            </a:r>
            <a:endParaRPr lang="en-US" sz="4400" b="0" strike="noStrike" spc="-1">
              <a:solidFill>
                <a:srgbClr val="FFFFFF"/>
              </a:solidFill>
              <a:latin typeface="Arial"/>
            </a:endParaRPr>
          </a:p>
        </p:txBody>
      </p:sp>
      <p:sp>
        <p:nvSpPr>
          <p:cNvPr id="107" name="PlaceHolder 2"/>
          <p:cNvSpPr>
            <a:spLocks noGrp="1"/>
          </p:cNvSpPr>
          <p:nvPr>
            <p:ph/>
          </p:nvPr>
        </p:nvSpPr>
        <p:spPr>
          <a:xfrm>
            <a:off x="838080" y="2010960"/>
            <a:ext cx="10514160" cy="4164840"/>
          </a:xfrm>
          <a:prstGeom prst="rect">
            <a:avLst/>
          </a:prstGeom>
          <a:noFill/>
          <a:ln w="0">
            <a:noFill/>
          </a:ln>
        </p:spPr>
        <p:txBody>
          <a:bodyPr lIns="91440" tIns="45720" rIns="91440" bIns="45720" anchor="t">
            <a:normAutofit/>
          </a:bodyPr>
          <a:lstStyle/>
          <a:p>
            <a:pPr marL="228600" indent="-228600" defTabSz="914400">
              <a:lnSpc>
                <a:spcPct val="90000"/>
              </a:lnSpc>
              <a:spcBef>
                <a:spcPts val="1001"/>
              </a:spcBef>
              <a:buClr>
                <a:srgbClr val="FFFFFF"/>
              </a:buClr>
              <a:buFont typeface="Arial"/>
              <a:buChar char="•"/>
            </a:pPr>
            <a:r>
              <a:rPr lang="en-US" sz="2000" b="0" strike="noStrike" spc="-1" dirty="0">
                <a:solidFill>
                  <a:schemeClr val="dk1"/>
                </a:solidFill>
                <a:latin typeface="-apple-system"/>
              </a:rPr>
              <a:t>Overall, the class went well!</a:t>
            </a:r>
          </a:p>
          <a:p>
            <a:pPr marL="228600" indent="-228600" defTabSz="914400">
              <a:lnSpc>
                <a:spcPct val="90000"/>
              </a:lnSpc>
              <a:spcBef>
                <a:spcPts val="1001"/>
              </a:spcBef>
              <a:buClr>
                <a:srgbClr val="FFFFFF"/>
              </a:buClr>
              <a:buFont typeface="Arial"/>
              <a:buChar char="•"/>
            </a:pPr>
            <a:r>
              <a:rPr lang="en-US" sz="2000" b="0" strike="noStrike" spc="-1" dirty="0">
                <a:solidFill>
                  <a:schemeClr val="dk1"/>
                </a:solidFill>
                <a:latin typeface="-apple-system"/>
              </a:rPr>
              <a:t>Balanced time between learning and working</a:t>
            </a:r>
          </a:p>
          <a:p>
            <a:pPr marL="228600" indent="-228600" defTabSz="914400">
              <a:lnSpc>
                <a:spcPct val="90000"/>
              </a:lnSpc>
              <a:spcBef>
                <a:spcPts val="1001"/>
              </a:spcBef>
              <a:buClr>
                <a:srgbClr val="FFFFFF"/>
              </a:buClr>
              <a:buFont typeface="Arial"/>
              <a:buChar char="•"/>
            </a:pPr>
            <a:r>
              <a:rPr lang="en-US" sz="2000" spc="-1" dirty="0">
                <a:solidFill>
                  <a:schemeClr val="dk1"/>
                </a:solidFill>
                <a:latin typeface="-apple-system"/>
              </a:rPr>
              <a:t>Guest speakers were fun and helpful in each of their own unique ways</a:t>
            </a:r>
          </a:p>
          <a:p>
            <a:pPr marL="228600" indent="-228600" defTabSz="914400">
              <a:lnSpc>
                <a:spcPct val="90000"/>
              </a:lnSpc>
              <a:spcBef>
                <a:spcPts val="1001"/>
              </a:spcBef>
              <a:buClr>
                <a:srgbClr val="FFFFFF"/>
              </a:buClr>
              <a:buFont typeface="Arial"/>
              <a:buChar char="•"/>
            </a:pPr>
            <a:r>
              <a:rPr lang="en-US" sz="2000" b="0" strike="noStrike" spc="-1" dirty="0">
                <a:solidFill>
                  <a:schemeClr val="dk1"/>
                </a:solidFill>
                <a:latin typeface="-apple-system"/>
              </a:rPr>
              <a:t>Professor Cogan did a good job trying to make the class more fun and interactive</a:t>
            </a:r>
          </a:p>
          <a:p>
            <a:pPr marL="228600" indent="-228600" defTabSz="914400">
              <a:lnSpc>
                <a:spcPct val="90000"/>
              </a:lnSpc>
              <a:spcBef>
                <a:spcPts val="1001"/>
              </a:spcBef>
              <a:buClr>
                <a:srgbClr val="FFFFFF"/>
              </a:buClr>
              <a:buFont typeface="Arial"/>
              <a:buChar char="•"/>
            </a:pPr>
            <a:r>
              <a:rPr lang="en-US" sz="2000" spc="-1" dirty="0">
                <a:solidFill>
                  <a:schemeClr val="dk1"/>
                </a:solidFill>
                <a:latin typeface="-apple-system"/>
              </a:rPr>
              <a:t>First class for a semester long group project for all of us</a:t>
            </a:r>
          </a:p>
          <a:p>
            <a:pPr marL="228600" indent="-228600" defTabSz="914400">
              <a:lnSpc>
                <a:spcPct val="90000"/>
              </a:lnSpc>
              <a:spcBef>
                <a:spcPts val="1001"/>
              </a:spcBef>
              <a:buClr>
                <a:srgbClr val="FFFFFF"/>
              </a:buClr>
              <a:buFont typeface="Arial"/>
              <a:buChar char="•"/>
            </a:pPr>
            <a:r>
              <a:rPr lang="en-US" sz="2000" b="0" strike="noStrike" spc="-1" dirty="0">
                <a:solidFill>
                  <a:schemeClr val="dk1"/>
                </a:solidFill>
                <a:latin typeface="-apple-system"/>
              </a:rPr>
              <a:t>Taught us </a:t>
            </a:r>
            <a:r>
              <a:rPr lang="en-US" sz="2000" spc="-1" dirty="0">
                <a:solidFill>
                  <a:schemeClr val="dk1"/>
                </a:solidFill>
                <a:latin typeface="-apple-system"/>
              </a:rPr>
              <a:t>how working as a team can be both nice but difficult at times</a:t>
            </a:r>
          </a:p>
          <a:p>
            <a:pPr marL="228600" indent="-228600" defTabSz="914400">
              <a:lnSpc>
                <a:spcPct val="90000"/>
              </a:lnSpc>
              <a:spcBef>
                <a:spcPts val="1001"/>
              </a:spcBef>
              <a:buClr>
                <a:srgbClr val="FFFFFF"/>
              </a:buClr>
              <a:buFont typeface="Arial"/>
              <a:buChar char="•"/>
            </a:pPr>
            <a:r>
              <a:rPr lang="en-US" sz="2000" b="0" strike="noStrike" spc="-1" dirty="0">
                <a:solidFill>
                  <a:schemeClr val="dk1"/>
                </a:solidFill>
                <a:latin typeface="-apple-system"/>
              </a:rPr>
              <a:t>Taught us </a:t>
            </a:r>
            <a:r>
              <a:rPr lang="en-US" sz="2000" spc="-1" dirty="0">
                <a:solidFill>
                  <a:schemeClr val="dk1"/>
                </a:solidFill>
                <a:latin typeface="-apple-system"/>
              </a:rPr>
              <a:t>how to work with the scope of a project in a specific time frame </a:t>
            </a:r>
            <a:endParaRPr lang="en-US" sz="2000" b="0" strike="noStrike" spc="-1" dirty="0">
              <a:solidFill>
                <a:schemeClr val="dk1"/>
              </a:solidFill>
              <a:latin typeface="-apple-system"/>
            </a:endParaRPr>
          </a:p>
          <a:p>
            <a:pPr marL="228600" indent="-228600" defTabSz="914400">
              <a:lnSpc>
                <a:spcPct val="90000"/>
              </a:lnSpc>
              <a:spcBef>
                <a:spcPts val="1001"/>
              </a:spcBef>
              <a:buClr>
                <a:srgbClr val="FFFFFF"/>
              </a:buClr>
              <a:buFont typeface="Arial"/>
              <a:buChar char="•"/>
            </a:pPr>
            <a:endParaRPr lang="en-US" sz="2000" b="0" strike="noStrike" spc="-1" dirty="0">
              <a:solidFill>
                <a:schemeClr val="dk1"/>
              </a:solidFill>
              <a:latin typeface="-apple-system"/>
            </a:endParaRPr>
          </a:p>
          <a:p>
            <a:pPr marL="228600" indent="-228600" defTabSz="914400">
              <a:lnSpc>
                <a:spcPct val="90000"/>
              </a:lnSpc>
              <a:spcBef>
                <a:spcPts val="1001"/>
              </a:spcBef>
              <a:buClr>
                <a:srgbClr val="FFFFFF"/>
              </a:buClr>
              <a:buFont typeface="Arial"/>
              <a:buChar char="•"/>
            </a:pPr>
            <a:endParaRPr lang="en-US" sz="2000" b="0" strike="noStrike" spc="-1" dirty="0">
              <a:solidFill>
                <a:srgbClr val="FFFFFF"/>
              </a:solid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0.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2.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8.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9.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938</TotalTime>
  <Words>859</Words>
  <Application>Microsoft Office PowerPoint</Application>
  <PresentationFormat>Widescreen</PresentationFormat>
  <Paragraphs>83</Paragraphs>
  <Slides>10</Slides>
  <Notes>9</Notes>
  <HiddenSlides>0</HiddenSlides>
  <MMClips>3</MMClips>
  <ScaleCrop>false</ScaleCrop>
  <HeadingPairs>
    <vt:vector size="6" baseType="variant">
      <vt:variant>
        <vt:lpstr>Fonts Used</vt:lpstr>
      </vt:variant>
      <vt:variant>
        <vt:i4>7</vt:i4>
      </vt:variant>
      <vt:variant>
        <vt:lpstr>Theme</vt:lpstr>
      </vt:variant>
      <vt:variant>
        <vt:i4>11</vt:i4>
      </vt:variant>
      <vt:variant>
        <vt:lpstr>Slide Titles</vt:lpstr>
      </vt:variant>
      <vt:variant>
        <vt:i4>10</vt:i4>
      </vt:variant>
    </vt:vector>
  </HeadingPairs>
  <TitlesOfParts>
    <vt:vector size="28" baseType="lpstr">
      <vt:lpstr>-apple-system</vt:lpstr>
      <vt:lpstr>Aptos</vt:lpstr>
      <vt:lpstr>Aptos Display</vt:lpstr>
      <vt:lpstr>Arial</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Matthew’s Journey:  Godot Game Development</vt:lpstr>
      <vt:lpstr>Team NoGrads // Godot Game Project</vt:lpstr>
      <vt:lpstr>Our Pitch</vt:lpstr>
      <vt:lpstr>Overview</vt:lpstr>
      <vt:lpstr>Combat</vt:lpstr>
      <vt:lpstr>Items</vt:lpstr>
      <vt:lpstr>GUI</vt:lpstr>
      <vt:lpstr>Map</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Virginia Richards</dc:creator>
  <dc:description/>
  <cp:lastModifiedBy>cara z</cp:lastModifiedBy>
  <cp:revision>17</cp:revision>
  <dcterms:created xsi:type="dcterms:W3CDTF">2024-11-19T16:19:24Z</dcterms:created>
  <dcterms:modified xsi:type="dcterms:W3CDTF">2024-12-02T19:07:41Z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6</vt:i4>
  </property>
  <property fmtid="{D5CDD505-2E9C-101B-9397-08002B2CF9AE}" pid="3" name="PresentationFormat">
    <vt:lpwstr>Widescreen</vt:lpwstr>
  </property>
  <property fmtid="{D5CDD505-2E9C-101B-9397-08002B2CF9AE}" pid="4" name="Slides">
    <vt:i4>7</vt:i4>
  </property>
</Properties>
</file>